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1" r:id="rId4"/>
    <p:sldId id="352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54" d="100"/>
          <a:sy n="154" d="100"/>
        </p:scale>
        <p:origin x="390" y="15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67230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7082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Speech Bubble Grid – Slide Template</a:t>
            </a:r>
          </a:p>
        </p:txBody>
      </p:sp>
      <p:sp>
        <p:nvSpPr>
          <p:cNvPr id="164" name="Freeform: Shape 163">
            <a:extLst>
              <a:ext uri="{FF2B5EF4-FFF2-40B4-BE49-F238E27FC236}">
                <a16:creationId xmlns:a16="http://schemas.microsoft.com/office/drawing/2014/main" id="{7DFBCB8A-04E6-4588-8AE1-55A171652BB5}"/>
              </a:ext>
            </a:extLst>
          </p:cNvPr>
          <p:cNvSpPr/>
          <p:nvPr/>
        </p:nvSpPr>
        <p:spPr>
          <a:xfrm>
            <a:off x="6128252" y="5733621"/>
            <a:ext cx="385797" cy="500175"/>
          </a:xfrm>
          <a:custGeom>
            <a:avLst/>
            <a:gdLst>
              <a:gd name="connsiteX0" fmla="*/ 192899 w 385797"/>
              <a:gd name="connsiteY0" fmla="*/ 292439 h 500175"/>
              <a:gd name="connsiteX1" fmla="*/ 272506 w 385797"/>
              <a:gd name="connsiteY1" fmla="*/ 307277 h 500175"/>
              <a:gd name="connsiteX2" fmla="*/ 366507 w 385797"/>
              <a:gd name="connsiteY2" fmla="*/ 363663 h 500175"/>
              <a:gd name="connsiteX3" fmla="*/ 385797 w 385797"/>
              <a:gd name="connsiteY3" fmla="*/ 411145 h 500175"/>
              <a:gd name="connsiteX4" fmla="*/ 385797 w 385797"/>
              <a:gd name="connsiteY4" fmla="*/ 500175 h 500175"/>
              <a:gd name="connsiteX5" fmla="*/ 200318 w 385797"/>
              <a:gd name="connsiteY5" fmla="*/ 500175 h 500175"/>
              <a:gd name="connsiteX6" fmla="*/ 200318 w 385797"/>
              <a:gd name="connsiteY6" fmla="*/ 353053 h 500175"/>
              <a:gd name="connsiteX7" fmla="*/ 271987 w 385797"/>
              <a:gd name="connsiteY7" fmla="*/ 387998 h 500175"/>
              <a:gd name="connsiteX8" fmla="*/ 275029 w 385797"/>
              <a:gd name="connsiteY8" fmla="*/ 388740 h 500175"/>
              <a:gd name="connsiteX9" fmla="*/ 279184 w 385797"/>
              <a:gd name="connsiteY9" fmla="*/ 387330 h 500175"/>
              <a:gd name="connsiteX10" fmla="*/ 281929 w 385797"/>
              <a:gd name="connsiteY10" fmla="*/ 380653 h 500175"/>
              <a:gd name="connsiteX11" fmla="*/ 272729 w 385797"/>
              <a:gd name="connsiteY11" fmla="*/ 323228 h 500175"/>
              <a:gd name="connsiteX12" fmla="*/ 267536 w 385797"/>
              <a:gd name="connsiteY12" fmla="*/ 321225 h 500175"/>
              <a:gd name="connsiteX13" fmla="*/ 239195 w 385797"/>
              <a:gd name="connsiteY13" fmla="*/ 312693 h 500175"/>
              <a:gd name="connsiteX14" fmla="*/ 222211 w 385797"/>
              <a:gd name="connsiteY14" fmla="*/ 329814 h 500175"/>
              <a:gd name="connsiteX15" fmla="*/ 146826 w 385797"/>
              <a:gd name="connsiteY15" fmla="*/ 313064 h 500175"/>
              <a:gd name="connsiteX16" fmla="*/ 118040 w 385797"/>
              <a:gd name="connsiteY16" fmla="*/ 321299 h 500175"/>
              <a:gd name="connsiteX17" fmla="*/ 113069 w 385797"/>
              <a:gd name="connsiteY17" fmla="*/ 323228 h 500175"/>
              <a:gd name="connsiteX18" fmla="*/ 103943 w 385797"/>
              <a:gd name="connsiteY18" fmla="*/ 380653 h 500175"/>
              <a:gd name="connsiteX19" fmla="*/ 106689 w 385797"/>
              <a:gd name="connsiteY19" fmla="*/ 387330 h 500175"/>
              <a:gd name="connsiteX20" fmla="*/ 110843 w 385797"/>
              <a:gd name="connsiteY20" fmla="*/ 388740 h 500175"/>
              <a:gd name="connsiteX21" fmla="*/ 113885 w 385797"/>
              <a:gd name="connsiteY21" fmla="*/ 387998 h 500175"/>
              <a:gd name="connsiteX22" fmla="*/ 185480 w 385797"/>
              <a:gd name="connsiteY22" fmla="*/ 353053 h 500175"/>
              <a:gd name="connsiteX23" fmla="*/ 185480 w 385797"/>
              <a:gd name="connsiteY23" fmla="*/ 500175 h 500175"/>
              <a:gd name="connsiteX24" fmla="*/ 0 w 385797"/>
              <a:gd name="connsiteY24" fmla="*/ 500175 h 500175"/>
              <a:gd name="connsiteX25" fmla="*/ 0 w 385797"/>
              <a:gd name="connsiteY25" fmla="*/ 411145 h 500175"/>
              <a:gd name="connsiteX26" fmla="*/ 19290 w 385797"/>
              <a:gd name="connsiteY26" fmla="*/ 363663 h 500175"/>
              <a:gd name="connsiteX27" fmla="*/ 113292 w 385797"/>
              <a:gd name="connsiteY27" fmla="*/ 307277 h 500175"/>
              <a:gd name="connsiteX28" fmla="*/ 192899 w 385797"/>
              <a:gd name="connsiteY28" fmla="*/ 292439 h 500175"/>
              <a:gd name="connsiteX29" fmla="*/ 173460 w 385797"/>
              <a:gd name="connsiteY29" fmla="*/ 117718 h 500175"/>
              <a:gd name="connsiteX30" fmla="*/ 228807 w 385797"/>
              <a:gd name="connsiteY30" fmla="*/ 149101 h 500175"/>
              <a:gd name="connsiteX31" fmla="*/ 260190 w 385797"/>
              <a:gd name="connsiteY31" fmla="*/ 149101 h 500175"/>
              <a:gd name="connsiteX32" fmla="*/ 270132 w 385797"/>
              <a:gd name="connsiteY32" fmla="*/ 206897 h 500175"/>
              <a:gd name="connsiteX33" fmla="*/ 266645 w 385797"/>
              <a:gd name="connsiteY33" fmla="*/ 222403 h 500175"/>
              <a:gd name="connsiteX34" fmla="*/ 268871 w 385797"/>
              <a:gd name="connsiteY34" fmla="*/ 235016 h 500175"/>
              <a:gd name="connsiteX35" fmla="*/ 117148 w 385797"/>
              <a:gd name="connsiteY35" fmla="*/ 235016 h 500175"/>
              <a:gd name="connsiteX36" fmla="*/ 115961 w 385797"/>
              <a:gd name="connsiteY36" fmla="*/ 206749 h 500175"/>
              <a:gd name="connsiteX37" fmla="*/ 125903 w 385797"/>
              <a:gd name="connsiteY37" fmla="*/ 147395 h 500175"/>
              <a:gd name="connsiteX38" fmla="*/ 173460 w 385797"/>
              <a:gd name="connsiteY38" fmla="*/ 117718 h 500175"/>
              <a:gd name="connsiteX39" fmla="*/ 185296 w 385797"/>
              <a:gd name="connsiteY39" fmla="*/ 220 h 500175"/>
              <a:gd name="connsiteX40" fmla="*/ 326220 w 385797"/>
              <a:gd name="connsiteY40" fmla="*/ 125953 h 500175"/>
              <a:gd name="connsiteX41" fmla="*/ 327184 w 385797"/>
              <a:gd name="connsiteY41" fmla="*/ 145465 h 500175"/>
              <a:gd name="connsiteX42" fmla="*/ 316946 w 385797"/>
              <a:gd name="connsiteY42" fmla="*/ 204373 h 500175"/>
              <a:gd name="connsiteX43" fmla="*/ 323704 w 385797"/>
              <a:gd name="connsiteY43" fmla="*/ 212250 h 500175"/>
              <a:gd name="connsiteX44" fmla="*/ 314052 w 385797"/>
              <a:gd name="connsiteY44" fmla="*/ 242211 h 500175"/>
              <a:gd name="connsiteX45" fmla="*/ 318430 w 385797"/>
              <a:gd name="connsiteY45" fmla="*/ 267807 h 500175"/>
              <a:gd name="connsiteX46" fmla="*/ 348106 w 385797"/>
              <a:gd name="connsiteY46" fmla="*/ 299116 h 500175"/>
              <a:gd name="connsiteX47" fmla="*/ 348180 w 385797"/>
              <a:gd name="connsiteY47" fmla="*/ 299116 h 500175"/>
              <a:gd name="connsiteX48" fmla="*/ 352484 w 385797"/>
              <a:gd name="connsiteY48" fmla="*/ 304665 h 500175"/>
              <a:gd name="connsiteX49" fmla="*/ 346400 w 385797"/>
              <a:gd name="connsiteY49" fmla="*/ 313212 h 500175"/>
              <a:gd name="connsiteX50" fmla="*/ 326442 w 385797"/>
              <a:gd name="connsiteY50" fmla="*/ 314696 h 500175"/>
              <a:gd name="connsiteX51" fmla="*/ 294466 w 385797"/>
              <a:gd name="connsiteY51" fmla="*/ 308909 h 500175"/>
              <a:gd name="connsiteX52" fmla="*/ 276808 w 385797"/>
              <a:gd name="connsiteY52" fmla="*/ 287690 h 500175"/>
              <a:gd name="connsiteX53" fmla="*/ 282002 w 385797"/>
              <a:gd name="connsiteY53" fmla="*/ 253562 h 500175"/>
              <a:gd name="connsiteX54" fmla="*/ 286676 w 385797"/>
              <a:gd name="connsiteY54" fmla="*/ 236202 h 500175"/>
              <a:gd name="connsiteX55" fmla="*/ 283708 w 385797"/>
              <a:gd name="connsiteY55" fmla="*/ 230860 h 500175"/>
              <a:gd name="connsiteX56" fmla="*/ 283115 w 385797"/>
              <a:gd name="connsiteY56" fmla="*/ 229153 h 500175"/>
              <a:gd name="connsiteX57" fmla="*/ 282521 w 385797"/>
              <a:gd name="connsiteY57" fmla="*/ 227076 h 500175"/>
              <a:gd name="connsiteX58" fmla="*/ 282076 w 385797"/>
              <a:gd name="connsiteY58" fmla="*/ 222773 h 500175"/>
              <a:gd name="connsiteX59" fmla="*/ 287566 w 385797"/>
              <a:gd name="connsiteY59" fmla="*/ 207935 h 500175"/>
              <a:gd name="connsiteX60" fmla="*/ 275621 w 385797"/>
              <a:gd name="connsiteY60" fmla="*/ 145465 h 500175"/>
              <a:gd name="connsiteX61" fmla="*/ 275621 w 385797"/>
              <a:gd name="connsiteY61" fmla="*/ 134262 h 500175"/>
              <a:gd name="connsiteX62" fmla="*/ 229103 w 385797"/>
              <a:gd name="connsiteY62" fmla="*/ 134262 h 500175"/>
              <a:gd name="connsiteX63" fmla="*/ 182140 w 385797"/>
              <a:gd name="connsiteY63" fmla="*/ 100802 h 500175"/>
              <a:gd name="connsiteX64" fmla="*/ 173014 w 385797"/>
              <a:gd name="connsiteY64" fmla="*/ 75280 h 500175"/>
              <a:gd name="connsiteX65" fmla="*/ 165595 w 385797"/>
              <a:gd name="connsiteY65" fmla="*/ 100505 h 500175"/>
              <a:gd name="connsiteX66" fmla="*/ 111287 w 385797"/>
              <a:gd name="connsiteY66" fmla="*/ 134188 h 500175"/>
              <a:gd name="connsiteX67" fmla="*/ 111287 w 385797"/>
              <a:gd name="connsiteY67" fmla="*/ 145465 h 500175"/>
              <a:gd name="connsiteX68" fmla="*/ 99416 w 385797"/>
              <a:gd name="connsiteY68" fmla="*/ 207564 h 500175"/>
              <a:gd name="connsiteX69" fmla="*/ 104907 w 385797"/>
              <a:gd name="connsiteY69" fmla="*/ 222402 h 500175"/>
              <a:gd name="connsiteX70" fmla="*/ 104536 w 385797"/>
              <a:gd name="connsiteY70" fmla="*/ 225963 h 500175"/>
              <a:gd name="connsiteX71" fmla="*/ 103794 w 385797"/>
              <a:gd name="connsiteY71" fmla="*/ 229079 h 500175"/>
              <a:gd name="connsiteX72" fmla="*/ 103349 w 385797"/>
              <a:gd name="connsiteY72" fmla="*/ 230415 h 500175"/>
              <a:gd name="connsiteX73" fmla="*/ 100307 w 385797"/>
              <a:gd name="connsiteY73" fmla="*/ 235831 h 500175"/>
              <a:gd name="connsiteX74" fmla="*/ 104981 w 385797"/>
              <a:gd name="connsiteY74" fmla="*/ 253191 h 500175"/>
              <a:gd name="connsiteX75" fmla="*/ 110174 w 385797"/>
              <a:gd name="connsiteY75" fmla="*/ 287319 h 500175"/>
              <a:gd name="connsiteX76" fmla="*/ 92517 w 385797"/>
              <a:gd name="connsiteY76" fmla="*/ 308538 h 500175"/>
              <a:gd name="connsiteX77" fmla="*/ 60095 w 385797"/>
              <a:gd name="connsiteY77" fmla="*/ 314696 h 500175"/>
              <a:gd name="connsiteX78" fmla="*/ 40137 w 385797"/>
              <a:gd name="connsiteY78" fmla="*/ 313212 h 500175"/>
              <a:gd name="connsiteX79" fmla="*/ 34589 w 385797"/>
              <a:gd name="connsiteY79" fmla="*/ 308908 h 500175"/>
              <a:gd name="connsiteX80" fmla="*/ 38357 w 385797"/>
              <a:gd name="connsiteY80" fmla="*/ 299116 h 500175"/>
              <a:gd name="connsiteX81" fmla="*/ 68033 w 385797"/>
              <a:gd name="connsiteY81" fmla="*/ 267807 h 500175"/>
              <a:gd name="connsiteX82" fmla="*/ 72485 w 385797"/>
              <a:gd name="connsiteY82" fmla="*/ 242211 h 500175"/>
              <a:gd name="connsiteX83" fmla="*/ 64608 w 385797"/>
              <a:gd name="connsiteY83" fmla="*/ 235453 h 500175"/>
              <a:gd name="connsiteX84" fmla="*/ 69591 w 385797"/>
              <a:gd name="connsiteY84" fmla="*/ 204373 h 500175"/>
              <a:gd name="connsiteX85" fmla="*/ 59353 w 385797"/>
              <a:gd name="connsiteY85" fmla="*/ 145465 h 500175"/>
              <a:gd name="connsiteX86" fmla="*/ 59353 w 385797"/>
              <a:gd name="connsiteY86" fmla="*/ 135672 h 500175"/>
              <a:gd name="connsiteX87" fmla="*/ 59353 w 385797"/>
              <a:gd name="connsiteY87" fmla="*/ 134856 h 500175"/>
              <a:gd name="connsiteX88" fmla="*/ 185296 w 385797"/>
              <a:gd name="connsiteY88" fmla="*/ 220 h 5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</a:cxnLst>
            <a:rect l="l" t="t" r="r" b="b"/>
            <a:pathLst>
              <a:path w="385797" h="500175">
                <a:moveTo>
                  <a:pt x="192899" y="292439"/>
                </a:moveTo>
                <a:cubicBezTo>
                  <a:pt x="220106" y="292604"/>
                  <a:pt x="247066" y="297629"/>
                  <a:pt x="272506" y="307277"/>
                </a:cubicBezTo>
                <a:cubicBezTo>
                  <a:pt x="307678" y="318773"/>
                  <a:pt x="339806" y="338046"/>
                  <a:pt x="366507" y="363663"/>
                </a:cubicBezTo>
                <a:cubicBezTo>
                  <a:pt x="378914" y="376349"/>
                  <a:pt x="385842" y="393401"/>
                  <a:pt x="385797" y="411145"/>
                </a:cubicBezTo>
                <a:lnTo>
                  <a:pt x="385797" y="500175"/>
                </a:lnTo>
                <a:lnTo>
                  <a:pt x="200318" y="500175"/>
                </a:lnTo>
                <a:lnTo>
                  <a:pt x="200318" y="353053"/>
                </a:lnTo>
                <a:lnTo>
                  <a:pt x="271987" y="387998"/>
                </a:lnTo>
                <a:cubicBezTo>
                  <a:pt x="272937" y="388458"/>
                  <a:pt x="273974" y="388711"/>
                  <a:pt x="275029" y="388740"/>
                </a:cubicBezTo>
                <a:cubicBezTo>
                  <a:pt x="276525" y="388699"/>
                  <a:pt x="277973" y="388208"/>
                  <a:pt x="279184" y="387330"/>
                </a:cubicBezTo>
                <a:cubicBezTo>
                  <a:pt x="281297" y="385810"/>
                  <a:pt x="282362" y="383220"/>
                  <a:pt x="281929" y="380653"/>
                </a:cubicBezTo>
                <a:lnTo>
                  <a:pt x="272729" y="323228"/>
                </a:lnTo>
                <a:lnTo>
                  <a:pt x="267536" y="321225"/>
                </a:lnTo>
                <a:cubicBezTo>
                  <a:pt x="258273" y="317802"/>
                  <a:pt x="248807" y="314953"/>
                  <a:pt x="239195" y="312693"/>
                </a:cubicBezTo>
                <a:cubicBezTo>
                  <a:pt x="234880" y="319595"/>
                  <a:pt x="229077" y="325444"/>
                  <a:pt x="222211" y="329814"/>
                </a:cubicBezTo>
                <a:cubicBezTo>
                  <a:pt x="196769" y="346005"/>
                  <a:pt x="163018" y="338507"/>
                  <a:pt x="146826" y="313064"/>
                </a:cubicBezTo>
                <a:cubicBezTo>
                  <a:pt x="137626" y="315216"/>
                  <a:pt x="128130" y="317961"/>
                  <a:pt x="118040" y="321299"/>
                </a:cubicBezTo>
                <a:lnTo>
                  <a:pt x="113069" y="323228"/>
                </a:lnTo>
                <a:lnTo>
                  <a:pt x="103943" y="380653"/>
                </a:lnTo>
                <a:cubicBezTo>
                  <a:pt x="103510" y="383220"/>
                  <a:pt x="104575" y="385810"/>
                  <a:pt x="106689" y="387330"/>
                </a:cubicBezTo>
                <a:cubicBezTo>
                  <a:pt x="107899" y="388208"/>
                  <a:pt x="109348" y="388699"/>
                  <a:pt x="110843" y="388740"/>
                </a:cubicBezTo>
                <a:cubicBezTo>
                  <a:pt x="111898" y="388711"/>
                  <a:pt x="112935" y="388458"/>
                  <a:pt x="113885" y="387998"/>
                </a:cubicBezTo>
                <a:lnTo>
                  <a:pt x="185480" y="353053"/>
                </a:lnTo>
                <a:lnTo>
                  <a:pt x="185480" y="500175"/>
                </a:lnTo>
                <a:lnTo>
                  <a:pt x="0" y="500175"/>
                </a:lnTo>
                <a:lnTo>
                  <a:pt x="0" y="411145"/>
                </a:lnTo>
                <a:cubicBezTo>
                  <a:pt x="-45" y="393401"/>
                  <a:pt x="6883" y="376349"/>
                  <a:pt x="19290" y="363663"/>
                </a:cubicBezTo>
                <a:cubicBezTo>
                  <a:pt x="46759" y="339069"/>
                  <a:pt x="78661" y="319933"/>
                  <a:pt x="113292" y="307277"/>
                </a:cubicBezTo>
                <a:cubicBezTo>
                  <a:pt x="138851" y="298061"/>
                  <a:pt x="165736" y="293050"/>
                  <a:pt x="192899" y="292439"/>
                </a:cubicBezTo>
                <a:close/>
                <a:moveTo>
                  <a:pt x="173460" y="117718"/>
                </a:moveTo>
                <a:cubicBezTo>
                  <a:pt x="185146" y="137144"/>
                  <a:pt x="206137" y="149047"/>
                  <a:pt x="228807" y="149101"/>
                </a:cubicBezTo>
                <a:lnTo>
                  <a:pt x="260190" y="149101"/>
                </a:lnTo>
                <a:cubicBezTo>
                  <a:pt x="260075" y="168802"/>
                  <a:pt x="263441" y="188368"/>
                  <a:pt x="270132" y="206897"/>
                </a:cubicBezTo>
                <a:cubicBezTo>
                  <a:pt x="267833" y="211743"/>
                  <a:pt x="266642" y="217040"/>
                  <a:pt x="266645" y="222403"/>
                </a:cubicBezTo>
                <a:cubicBezTo>
                  <a:pt x="266650" y="226705"/>
                  <a:pt x="267403" y="230972"/>
                  <a:pt x="268871" y="235016"/>
                </a:cubicBezTo>
                <a:cubicBezTo>
                  <a:pt x="225049" y="271974"/>
                  <a:pt x="160971" y="271974"/>
                  <a:pt x="117148" y="235016"/>
                </a:cubicBezTo>
                <a:cubicBezTo>
                  <a:pt x="120585" y="225820"/>
                  <a:pt x="120157" y="215624"/>
                  <a:pt x="115961" y="206749"/>
                </a:cubicBezTo>
                <a:cubicBezTo>
                  <a:pt x="122816" y="187723"/>
                  <a:pt x="126184" y="167616"/>
                  <a:pt x="125903" y="147395"/>
                </a:cubicBezTo>
                <a:cubicBezTo>
                  <a:pt x="145341" y="144957"/>
                  <a:pt x="162729" y="134108"/>
                  <a:pt x="173460" y="117718"/>
                </a:cubicBezTo>
                <a:close/>
                <a:moveTo>
                  <a:pt x="185296" y="220"/>
                </a:moveTo>
                <a:cubicBezTo>
                  <a:pt x="258931" y="-3975"/>
                  <a:pt x="322025" y="52318"/>
                  <a:pt x="326220" y="125953"/>
                </a:cubicBezTo>
                <a:cubicBezTo>
                  <a:pt x="327184" y="132185"/>
                  <a:pt x="327184" y="138714"/>
                  <a:pt x="327184" y="145465"/>
                </a:cubicBezTo>
                <a:cubicBezTo>
                  <a:pt x="327729" y="165588"/>
                  <a:pt x="324248" y="185615"/>
                  <a:pt x="316946" y="204373"/>
                </a:cubicBezTo>
                <a:cubicBezTo>
                  <a:pt x="319788" y="206430"/>
                  <a:pt x="322104" y="209129"/>
                  <a:pt x="323704" y="212250"/>
                </a:cubicBezTo>
                <a:cubicBezTo>
                  <a:pt x="329312" y="223189"/>
                  <a:pt x="324991" y="236603"/>
                  <a:pt x="314052" y="242211"/>
                </a:cubicBezTo>
                <a:cubicBezTo>
                  <a:pt x="314114" y="250924"/>
                  <a:pt x="315593" y="259569"/>
                  <a:pt x="318430" y="267807"/>
                </a:cubicBezTo>
                <a:cubicBezTo>
                  <a:pt x="324045" y="281596"/>
                  <a:pt x="334638" y="292771"/>
                  <a:pt x="348106" y="299116"/>
                </a:cubicBezTo>
                <a:lnTo>
                  <a:pt x="348180" y="299116"/>
                </a:lnTo>
                <a:cubicBezTo>
                  <a:pt x="350455" y="300126"/>
                  <a:pt x="352071" y="302210"/>
                  <a:pt x="352484" y="304665"/>
                </a:cubicBezTo>
                <a:cubicBezTo>
                  <a:pt x="353165" y="308705"/>
                  <a:pt x="350440" y="312532"/>
                  <a:pt x="346400" y="313212"/>
                </a:cubicBezTo>
                <a:cubicBezTo>
                  <a:pt x="339796" y="314222"/>
                  <a:pt x="333123" y="314718"/>
                  <a:pt x="326442" y="314696"/>
                </a:cubicBezTo>
                <a:cubicBezTo>
                  <a:pt x="315486" y="315154"/>
                  <a:pt x="304566" y="313177"/>
                  <a:pt x="294466" y="308909"/>
                </a:cubicBezTo>
                <a:cubicBezTo>
                  <a:pt x="285788" y="304723"/>
                  <a:pt x="279349" y="296984"/>
                  <a:pt x="276808" y="287690"/>
                </a:cubicBezTo>
                <a:cubicBezTo>
                  <a:pt x="273970" y="276075"/>
                  <a:pt x="275837" y="263808"/>
                  <a:pt x="282002" y="253562"/>
                </a:cubicBezTo>
                <a:cubicBezTo>
                  <a:pt x="284651" y="248126"/>
                  <a:pt x="286237" y="242233"/>
                  <a:pt x="286676" y="236202"/>
                </a:cubicBezTo>
                <a:cubicBezTo>
                  <a:pt x="285457" y="234558"/>
                  <a:pt x="284460" y="232762"/>
                  <a:pt x="283708" y="230860"/>
                </a:cubicBezTo>
                <a:cubicBezTo>
                  <a:pt x="283477" y="230303"/>
                  <a:pt x="283279" y="229734"/>
                  <a:pt x="283115" y="229153"/>
                </a:cubicBezTo>
                <a:cubicBezTo>
                  <a:pt x="282521" y="228486"/>
                  <a:pt x="282521" y="227744"/>
                  <a:pt x="282521" y="227076"/>
                </a:cubicBezTo>
                <a:cubicBezTo>
                  <a:pt x="282259" y="225656"/>
                  <a:pt x="282110" y="224217"/>
                  <a:pt x="282076" y="222773"/>
                </a:cubicBezTo>
                <a:cubicBezTo>
                  <a:pt x="282027" y="217321"/>
                  <a:pt x="283980" y="212041"/>
                  <a:pt x="287566" y="207935"/>
                </a:cubicBezTo>
                <a:cubicBezTo>
                  <a:pt x="278877" y="188293"/>
                  <a:pt x="274792" y="166927"/>
                  <a:pt x="275621" y="145465"/>
                </a:cubicBezTo>
                <a:cubicBezTo>
                  <a:pt x="275621" y="141682"/>
                  <a:pt x="275621" y="137898"/>
                  <a:pt x="275621" y="134262"/>
                </a:cubicBezTo>
                <a:lnTo>
                  <a:pt x="229103" y="134262"/>
                </a:lnTo>
                <a:cubicBezTo>
                  <a:pt x="207896" y="134324"/>
                  <a:pt x="189008" y="120866"/>
                  <a:pt x="182140" y="100802"/>
                </a:cubicBezTo>
                <a:lnTo>
                  <a:pt x="173014" y="75280"/>
                </a:lnTo>
                <a:lnTo>
                  <a:pt x="165595" y="100505"/>
                </a:lnTo>
                <a:cubicBezTo>
                  <a:pt x="159141" y="120834"/>
                  <a:pt x="139480" y="134188"/>
                  <a:pt x="111287" y="134188"/>
                </a:cubicBezTo>
                <a:cubicBezTo>
                  <a:pt x="111287" y="138046"/>
                  <a:pt x="111287" y="141607"/>
                  <a:pt x="111287" y="145465"/>
                </a:cubicBezTo>
                <a:cubicBezTo>
                  <a:pt x="112083" y="166797"/>
                  <a:pt x="108024" y="188030"/>
                  <a:pt x="99416" y="207564"/>
                </a:cubicBezTo>
                <a:cubicBezTo>
                  <a:pt x="103045" y="211645"/>
                  <a:pt x="105005" y="216942"/>
                  <a:pt x="104907" y="222402"/>
                </a:cubicBezTo>
                <a:cubicBezTo>
                  <a:pt x="104897" y="223598"/>
                  <a:pt x="104773" y="224791"/>
                  <a:pt x="104536" y="225963"/>
                </a:cubicBezTo>
                <a:cubicBezTo>
                  <a:pt x="104359" y="227017"/>
                  <a:pt x="104111" y="228058"/>
                  <a:pt x="103794" y="229079"/>
                </a:cubicBezTo>
                <a:lnTo>
                  <a:pt x="103349" y="230415"/>
                </a:lnTo>
                <a:cubicBezTo>
                  <a:pt x="102601" y="232357"/>
                  <a:pt x="101576" y="234181"/>
                  <a:pt x="100307" y="235831"/>
                </a:cubicBezTo>
                <a:cubicBezTo>
                  <a:pt x="100771" y="241858"/>
                  <a:pt x="102357" y="247746"/>
                  <a:pt x="104981" y="253191"/>
                </a:cubicBezTo>
                <a:cubicBezTo>
                  <a:pt x="111145" y="263437"/>
                  <a:pt x="113012" y="275704"/>
                  <a:pt x="110174" y="287319"/>
                </a:cubicBezTo>
                <a:cubicBezTo>
                  <a:pt x="107634" y="296613"/>
                  <a:pt x="101194" y="304352"/>
                  <a:pt x="92517" y="308538"/>
                </a:cubicBezTo>
                <a:cubicBezTo>
                  <a:pt x="82309" y="312999"/>
                  <a:pt x="71227" y="315103"/>
                  <a:pt x="60095" y="314696"/>
                </a:cubicBezTo>
                <a:cubicBezTo>
                  <a:pt x="53414" y="314723"/>
                  <a:pt x="46741" y="314226"/>
                  <a:pt x="40137" y="313212"/>
                </a:cubicBezTo>
                <a:cubicBezTo>
                  <a:pt x="37683" y="312799"/>
                  <a:pt x="35599" y="311183"/>
                  <a:pt x="34589" y="308908"/>
                </a:cubicBezTo>
                <a:cubicBezTo>
                  <a:pt x="32925" y="305164"/>
                  <a:pt x="34612" y="300779"/>
                  <a:pt x="38357" y="299116"/>
                </a:cubicBezTo>
                <a:cubicBezTo>
                  <a:pt x="51796" y="292729"/>
                  <a:pt x="62375" y="281568"/>
                  <a:pt x="68033" y="267807"/>
                </a:cubicBezTo>
                <a:cubicBezTo>
                  <a:pt x="70887" y="259571"/>
                  <a:pt x="72390" y="250927"/>
                  <a:pt x="72485" y="242211"/>
                </a:cubicBezTo>
                <a:cubicBezTo>
                  <a:pt x="69364" y="240611"/>
                  <a:pt x="66665" y="238295"/>
                  <a:pt x="64608" y="235453"/>
                </a:cubicBezTo>
                <a:cubicBezTo>
                  <a:pt x="57402" y="225494"/>
                  <a:pt x="59633" y="211580"/>
                  <a:pt x="69591" y="204373"/>
                </a:cubicBezTo>
                <a:cubicBezTo>
                  <a:pt x="62255" y="185625"/>
                  <a:pt x="58772" y="165590"/>
                  <a:pt x="59353" y="145465"/>
                </a:cubicBezTo>
                <a:cubicBezTo>
                  <a:pt x="59353" y="142151"/>
                  <a:pt x="59353" y="138887"/>
                  <a:pt x="59353" y="135672"/>
                </a:cubicBezTo>
                <a:cubicBezTo>
                  <a:pt x="59353" y="135375"/>
                  <a:pt x="59353" y="134856"/>
                  <a:pt x="59353" y="134856"/>
                </a:cubicBezTo>
                <a:cubicBezTo>
                  <a:pt x="58655" y="63550"/>
                  <a:pt x="114102" y="4276"/>
                  <a:pt x="185296" y="220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 w="7342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" name="Speech Bubble: Rectangle 2">
            <a:extLst>
              <a:ext uri="{FF2B5EF4-FFF2-40B4-BE49-F238E27FC236}">
                <a16:creationId xmlns:a16="http://schemas.microsoft.com/office/drawing/2014/main" id="{0826D52C-42D6-4A6C-A240-7425BEF96D91}"/>
              </a:ext>
            </a:extLst>
          </p:cNvPr>
          <p:cNvSpPr/>
          <p:nvPr/>
        </p:nvSpPr>
        <p:spPr>
          <a:xfrm>
            <a:off x="838200" y="1405812"/>
            <a:ext cx="3016897" cy="1704392"/>
          </a:xfrm>
          <a:prstGeom prst="wedgeRectCallout">
            <a:avLst>
              <a:gd name="adj1" fmla="val -6895"/>
              <a:gd name="adj2" fmla="val 71989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0" name="Group 79">
            <a:extLst>
              <a:ext uri="{FF2B5EF4-FFF2-40B4-BE49-F238E27FC236}">
                <a16:creationId xmlns:a16="http://schemas.microsoft.com/office/drawing/2014/main" id="{434B45A0-603E-49AE-9BD8-829668C708D9}"/>
              </a:ext>
            </a:extLst>
          </p:cNvPr>
          <p:cNvGrpSpPr/>
          <p:nvPr/>
        </p:nvGrpSpPr>
        <p:grpSpPr>
          <a:xfrm>
            <a:off x="1064717" y="1510939"/>
            <a:ext cx="2574222" cy="1474819"/>
            <a:chOff x="8921977" y="1466725"/>
            <a:chExt cx="2937088" cy="1474819"/>
          </a:xfrm>
        </p:grpSpPr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6A8C0F94-0CB9-4B54-A023-BBDAB1126A67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/>
                <a:t>Lorem Ipsum</a:t>
              </a:r>
            </a:p>
          </p:txBody>
        </p:sp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0545CDF3-5C74-4346-AF1F-8A61FD984A13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sp>
        <p:nvSpPr>
          <p:cNvPr id="79" name="Freeform: Shape 78">
            <a:extLst>
              <a:ext uri="{FF2B5EF4-FFF2-40B4-BE49-F238E27FC236}">
                <a16:creationId xmlns:a16="http://schemas.microsoft.com/office/drawing/2014/main" id="{733E4AD0-1E44-4448-9F71-EA1F1D280313}"/>
              </a:ext>
            </a:extLst>
          </p:cNvPr>
          <p:cNvSpPr/>
          <p:nvPr/>
        </p:nvSpPr>
        <p:spPr>
          <a:xfrm>
            <a:off x="838200" y="1405813"/>
            <a:ext cx="373224" cy="367893"/>
          </a:xfrm>
          <a:custGeom>
            <a:avLst/>
            <a:gdLst>
              <a:gd name="connsiteX0" fmla="*/ 0 w 373224"/>
              <a:gd name="connsiteY0" fmla="*/ 0 h 367893"/>
              <a:gd name="connsiteX1" fmla="*/ 373224 w 373224"/>
              <a:gd name="connsiteY1" fmla="*/ 0 h 367893"/>
              <a:gd name="connsiteX2" fmla="*/ 373224 w 373224"/>
              <a:gd name="connsiteY2" fmla="*/ 367893 h 367893"/>
              <a:gd name="connsiteX3" fmla="*/ 0 w 373224"/>
              <a:gd name="connsiteY3" fmla="*/ 367893 h 3678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73224" h="367893">
                <a:moveTo>
                  <a:pt x="0" y="0"/>
                </a:moveTo>
                <a:lnTo>
                  <a:pt x="373224" y="0"/>
                </a:lnTo>
                <a:lnTo>
                  <a:pt x="373224" y="367893"/>
                </a:lnTo>
                <a:lnTo>
                  <a:pt x="0" y="367893"/>
                </a:lnTo>
                <a:close/>
              </a:path>
            </a:pathLst>
          </a:custGeom>
          <a:solidFill>
            <a:schemeClr val="tx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B7CA8287-C0A8-4CC6-A68B-9D3FABDF6A59}"/>
              </a:ext>
            </a:extLst>
          </p:cNvPr>
          <p:cNvSpPr/>
          <p:nvPr/>
        </p:nvSpPr>
        <p:spPr>
          <a:xfrm>
            <a:off x="564502" y="1131492"/>
            <a:ext cx="547395" cy="54864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01</a:t>
            </a:r>
          </a:p>
        </p:txBody>
      </p:sp>
      <p:sp>
        <p:nvSpPr>
          <p:cNvPr id="166" name="Freeform: Shape 165">
            <a:extLst>
              <a:ext uri="{FF2B5EF4-FFF2-40B4-BE49-F238E27FC236}">
                <a16:creationId xmlns:a16="http://schemas.microsoft.com/office/drawing/2014/main" id="{5BCC9434-CC24-49DE-A766-ECF09EB80DC4}"/>
              </a:ext>
            </a:extLst>
          </p:cNvPr>
          <p:cNvSpPr/>
          <p:nvPr/>
        </p:nvSpPr>
        <p:spPr>
          <a:xfrm>
            <a:off x="2395374" y="3199874"/>
            <a:ext cx="474825" cy="504503"/>
          </a:xfrm>
          <a:custGeom>
            <a:avLst/>
            <a:gdLst>
              <a:gd name="connsiteX0" fmla="*/ 237413 w 474825"/>
              <a:gd name="connsiteY0" fmla="*/ 267089 h 504503"/>
              <a:gd name="connsiteX1" fmla="*/ 335345 w 474825"/>
              <a:gd name="connsiteY1" fmla="*/ 281927 h 504503"/>
              <a:gd name="connsiteX2" fmla="*/ 451084 w 474825"/>
              <a:gd name="connsiteY2" fmla="*/ 338313 h 504503"/>
              <a:gd name="connsiteX3" fmla="*/ 474825 w 474825"/>
              <a:gd name="connsiteY3" fmla="*/ 385796 h 504503"/>
              <a:gd name="connsiteX4" fmla="*/ 474825 w 474825"/>
              <a:gd name="connsiteY4" fmla="*/ 504503 h 504503"/>
              <a:gd name="connsiteX5" fmla="*/ 0 w 474825"/>
              <a:gd name="connsiteY5" fmla="*/ 504503 h 504503"/>
              <a:gd name="connsiteX6" fmla="*/ 0 w 474825"/>
              <a:gd name="connsiteY6" fmla="*/ 385796 h 504503"/>
              <a:gd name="connsiteX7" fmla="*/ 23741 w 474825"/>
              <a:gd name="connsiteY7" fmla="*/ 338313 h 504503"/>
              <a:gd name="connsiteX8" fmla="*/ 139480 w 474825"/>
              <a:gd name="connsiteY8" fmla="*/ 281927 h 504503"/>
              <a:gd name="connsiteX9" fmla="*/ 237413 w 474825"/>
              <a:gd name="connsiteY9" fmla="*/ 267089 h 504503"/>
              <a:gd name="connsiteX10" fmla="*/ 237414 w 474825"/>
              <a:gd name="connsiteY10" fmla="*/ 0 h 504503"/>
              <a:gd name="connsiteX11" fmla="*/ 356121 w 474825"/>
              <a:gd name="connsiteY11" fmla="*/ 118706 h 504503"/>
              <a:gd name="connsiteX12" fmla="*/ 237414 w 474825"/>
              <a:gd name="connsiteY12" fmla="*/ 237414 h 504503"/>
              <a:gd name="connsiteX13" fmla="*/ 118707 w 474825"/>
              <a:gd name="connsiteY13" fmla="*/ 118706 h 504503"/>
              <a:gd name="connsiteX14" fmla="*/ 237414 w 474825"/>
              <a:gd name="connsiteY14" fmla="*/ 0 h 5045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74825" h="504503">
                <a:moveTo>
                  <a:pt x="237413" y="267089"/>
                </a:moveTo>
                <a:cubicBezTo>
                  <a:pt x="273025" y="267089"/>
                  <a:pt x="305669" y="273024"/>
                  <a:pt x="335345" y="281927"/>
                </a:cubicBezTo>
                <a:cubicBezTo>
                  <a:pt x="376893" y="293798"/>
                  <a:pt x="418440" y="311604"/>
                  <a:pt x="451084" y="338313"/>
                </a:cubicBezTo>
                <a:cubicBezTo>
                  <a:pt x="465922" y="350183"/>
                  <a:pt x="474825" y="367990"/>
                  <a:pt x="474825" y="385796"/>
                </a:cubicBezTo>
                <a:lnTo>
                  <a:pt x="474825" y="504503"/>
                </a:lnTo>
                <a:lnTo>
                  <a:pt x="0" y="504503"/>
                </a:lnTo>
                <a:lnTo>
                  <a:pt x="0" y="385796"/>
                </a:lnTo>
                <a:cubicBezTo>
                  <a:pt x="0" y="367990"/>
                  <a:pt x="8903" y="350183"/>
                  <a:pt x="23741" y="338313"/>
                </a:cubicBezTo>
                <a:cubicBezTo>
                  <a:pt x="56386" y="314572"/>
                  <a:pt x="97933" y="293798"/>
                  <a:pt x="139480" y="281927"/>
                </a:cubicBezTo>
                <a:cubicBezTo>
                  <a:pt x="172124" y="273024"/>
                  <a:pt x="204768" y="267089"/>
                  <a:pt x="237413" y="267089"/>
                </a:cubicBezTo>
                <a:close/>
                <a:moveTo>
                  <a:pt x="237414" y="0"/>
                </a:moveTo>
                <a:cubicBezTo>
                  <a:pt x="302974" y="0"/>
                  <a:pt x="356121" y="53147"/>
                  <a:pt x="356121" y="118706"/>
                </a:cubicBezTo>
                <a:cubicBezTo>
                  <a:pt x="356121" y="184267"/>
                  <a:pt x="302974" y="237414"/>
                  <a:pt x="237414" y="237414"/>
                </a:cubicBezTo>
                <a:cubicBezTo>
                  <a:pt x="171854" y="237414"/>
                  <a:pt x="118707" y="184267"/>
                  <a:pt x="118707" y="118706"/>
                </a:cubicBezTo>
                <a:cubicBezTo>
                  <a:pt x="118707" y="53147"/>
                  <a:pt x="171854" y="0"/>
                  <a:pt x="237414" y="0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 w="7342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85" name="Speech Bubble: Rectangle 84">
            <a:extLst>
              <a:ext uri="{FF2B5EF4-FFF2-40B4-BE49-F238E27FC236}">
                <a16:creationId xmlns:a16="http://schemas.microsoft.com/office/drawing/2014/main" id="{95C78690-72F8-45AB-A8B1-71FDD0D9B7DF}"/>
              </a:ext>
            </a:extLst>
          </p:cNvPr>
          <p:cNvSpPr/>
          <p:nvPr/>
        </p:nvSpPr>
        <p:spPr>
          <a:xfrm>
            <a:off x="4587552" y="1405812"/>
            <a:ext cx="3016897" cy="1704392"/>
          </a:xfrm>
          <a:prstGeom prst="wedgeRectCallout">
            <a:avLst>
              <a:gd name="adj1" fmla="val -6895"/>
              <a:gd name="adj2" fmla="val 71989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6" name="Group 85">
            <a:extLst>
              <a:ext uri="{FF2B5EF4-FFF2-40B4-BE49-F238E27FC236}">
                <a16:creationId xmlns:a16="http://schemas.microsoft.com/office/drawing/2014/main" id="{37ACB9C2-ACC3-463F-B52C-CE34ED326C32}"/>
              </a:ext>
            </a:extLst>
          </p:cNvPr>
          <p:cNvGrpSpPr/>
          <p:nvPr/>
        </p:nvGrpSpPr>
        <p:grpSpPr>
          <a:xfrm>
            <a:off x="4814069" y="1510939"/>
            <a:ext cx="2574222" cy="1474819"/>
            <a:chOff x="8921977" y="1466725"/>
            <a:chExt cx="2937088" cy="1474819"/>
          </a:xfrm>
        </p:grpSpPr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id="{38C8CCE0-0300-48F9-868B-4F6BC7C55C72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/>
                <a:t>Lorem Ipsum</a:t>
              </a:r>
            </a:p>
          </p:txBody>
        </p:sp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BC84C886-284D-48CD-B0A2-C0557F5DE927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sp>
        <p:nvSpPr>
          <p:cNvPr id="87" name="Freeform: Shape 86">
            <a:extLst>
              <a:ext uri="{FF2B5EF4-FFF2-40B4-BE49-F238E27FC236}">
                <a16:creationId xmlns:a16="http://schemas.microsoft.com/office/drawing/2014/main" id="{7B0DB011-0BBB-4177-BAD3-DF3A10668CD5}"/>
              </a:ext>
            </a:extLst>
          </p:cNvPr>
          <p:cNvSpPr/>
          <p:nvPr/>
        </p:nvSpPr>
        <p:spPr>
          <a:xfrm>
            <a:off x="4587552" y="1405813"/>
            <a:ext cx="373224" cy="367893"/>
          </a:xfrm>
          <a:custGeom>
            <a:avLst/>
            <a:gdLst>
              <a:gd name="connsiteX0" fmla="*/ 0 w 373224"/>
              <a:gd name="connsiteY0" fmla="*/ 0 h 367893"/>
              <a:gd name="connsiteX1" fmla="*/ 373224 w 373224"/>
              <a:gd name="connsiteY1" fmla="*/ 0 h 367893"/>
              <a:gd name="connsiteX2" fmla="*/ 373224 w 373224"/>
              <a:gd name="connsiteY2" fmla="*/ 367893 h 367893"/>
              <a:gd name="connsiteX3" fmla="*/ 0 w 373224"/>
              <a:gd name="connsiteY3" fmla="*/ 367893 h 3678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73224" h="367893">
                <a:moveTo>
                  <a:pt x="0" y="0"/>
                </a:moveTo>
                <a:lnTo>
                  <a:pt x="373224" y="0"/>
                </a:lnTo>
                <a:lnTo>
                  <a:pt x="373224" y="367893"/>
                </a:lnTo>
                <a:lnTo>
                  <a:pt x="0" y="367893"/>
                </a:lnTo>
                <a:close/>
              </a:path>
            </a:pathLst>
          </a:custGeom>
          <a:solidFill>
            <a:schemeClr val="tx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E1D12D45-A2FA-4B9A-A152-241FA14BC767}"/>
              </a:ext>
            </a:extLst>
          </p:cNvPr>
          <p:cNvSpPr/>
          <p:nvPr/>
        </p:nvSpPr>
        <p:spPr>
          <a:xfrm>
            <a:off x="4313854" y="1131492"/>
            <a:ext cx="547395" cy="548640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02</a:t>
            </a:r>
          </a:p>
        </p:txBody>
      </p:sp>
      <p:sp>
        <p:nvSpPr>
          <p:cNvPr id="95" name="Speech Bubble: Rectangle 94">
            <a:extLst>
              <a:ext uri="{FF2B5EF4-FFF2-40B4-BE49-F238E27FC236}">
                <a16:creationId xmlns:a16="http://schemas.microsoft.com/office/drawing/2014/main" id="{34001202-954E-4672-A352-AD654E9918FB}"/>
              </a:ext>
            </a:extLst>
          </p:cNvPr>
          <p:cNvSpPr/>
          <p:nvPr/>
        </p:nvSpPr>
        <p:spPr>
          <a:xfrm>
            <a:off x="8336903" y="1405812"/>
            <a:ext cx="3016897" cy="1704392"/>
          </a:xfrm>
          <a:prstGeom prst="wedgeRectCallout">
            <a:avLst>
              <a:gd name="adj1" fmla="val -6895"/>
              <a:gd name="adj2" fmla="val 71989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6" name="Group 95">
            <a:extLst>
              <a:ext uri="{FF2B5EF4-FFF2-40B4-BE49-F238E27FC236}">
                <a16:creationId xmlns:a16="http://schemas.microsoft.com/office/drawing/2014/main" id="{85F7FDA1-77EB-4082-80E5-A388B0F4F560}"/>
              </a:ext>
            </a:extLst>
          </p:cNvPr>
          <p:cNvGrpSpPr/>
          <p:nvPr/>
        </p:nvGrpSpPr>
        <p:grpSpPr>
          <a:xfrm>
            <a:off x="8563420" y="1510939"/>
            <a:ext cx="2574222" cy="1474819"/>
            <a:chOff x="8921977" y="1466725"/>
            <a:chExt cx="2937088" cy="1474819"/>
          </a:xfrm>
        </p:grpSpPr>
        <p:sp>
          <p:nvSpPr>
            <p:cNvPr id="102" name="TextBox 101">
              <a:extLst>
                <a:ext uri="{FF2B5EF4-FFF2-40B4-BE49-F238E27FC236}">
                  <a16:creationId xmlns:a16="http://schemas.microsoft.com/office/drawing/2014/main" id="{6D39C4A6-EEF2-435E-8CEF-FAF69C52D344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/>
                <a:t>Lorem Ipsum</a:t>
              </a:r>
            </a:p>
          </p:txBody>
        </p:sp>
        <p:sp>
          <p:nvSpPr>
            <p:cNvPr id="103" name="TextBox 102">
              <a:extLst>
                <a:ext uri="{FF2B5EF4-FFF2-40B4-BE49-F238E27FC236}">
                  <a16:creationId xmlns:a16="http://schemas.microsoft.com/office/drawing/2014/main" id="{35C2EB51-5062-4FE6-92F7-8A395FADFAF8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sp>
        <p:nvSpPr>
          <p:cNvPr id="97" name="Freeform: Shape 96">
            <a:extLst>
              <a:ext uri="{FF2B5EF4-FFF2-40B4-BE49-F238E27FC236}">
                <a16:creationId xmlns:a16="http://schemas.microsoft.com/office/drawing/2014/main" id="{20CCCA06-0D8F-45EC-BFA1-81D4EA364825}"/>
              </a:ext>
            </a:extLst>
          </p:cNvPr>
          <p:cNvSpPr/>
          <p:nvPr/>
        </p:nvSpPr>
        <p:spPr>
          <a:xfrm>
            <a:off x="8336903" y="1405813"/>
            <a:ext cx="373224" cy="367893"/>
          </a:xfrm>
          <a:custGeom>
            <a:avLst/>
            <a:gdLst>
              <a:gd name="connsiteX0" fmla="*/ 0 w 373224"/>
              <a:gd name="connsiteY0" fmla="*/ 0 h 367893"/>
              <a:gd name="connsiteX1" fmla="*/ 373224 w 373224"/>
              <a:gd name="connsiteY1" fmla="*/ 0 h 367893"/>
              <a:gd name="connsiteX2" fmla="*/ 373224 w 373224"/>
              <a:gd name="connsiteY2" fmla="*/ 367893 h 367893"/>
              <a:gd name="connsiteX3" fmla="*/ 0 w 373224"/>
              <a:gd name="connsiteY3" fmla="*/ 367893 h 3678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73224" h="367893">
                <a:moveTo>
                  <a:pt x="0" y="0"/>
                </a:moveTo>
                <a:lnTo>
                  <a:pt x="373224" y="0"/>
                </a:lnTo>
                <a:lnTo>
                  <a:pt x="373224" y="367893"/>
                </a:lnTo>
                <a:lnTo>
                  <a:pt x="0" y="367893"/>
                </a:lnTo>
                <a:close/>
              </a:path>
            </a:pathLst>
          </a:custGeom>
          <a:solidFill>
            <a:schemeClr val="tx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Rectangle 97">
            <a:extLst>
              <a:ext uri="{FF2B5EF4-FFF2-40B4-BE49-F238E27FC236}">
                <a16:creationId xmlns:a16="http://schemas.microsoft.com/office/drawing/2014/main" id="{04749806-587D-4A1E-B5AB-CB7A17E23CCE}"/>
              </a:ext>
            </a:extLst>
          </p:cNvPr>
          <p:cNvSpPr/>
          <p:nvPr/>
        </p:nvSpPr>
        <p:spPr>
          <a:xfrm>
            <a:off x="8063205" y="1131492"/>
            <a:ext cx="547395" cy="548640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03</a:t>
            </a:r>
          </a:p>
        </p:txBody>
      </p:sp>
      <p:sp>
        <p:nvSpPr>
          <p:cNvPr id="127" name="Speech Bubble: Rectangle 126">
            <a:extLst>
              <a:ext uri="{FF2B5EF4-FFF2-40B4-BE49-F238E27FC236}">
                <a16:creationId xmlns:a16="http://schemas.microsoft.com/office/drawing/2014/main" id="{CCE3A7BB-D4AB-4528-AC0C-3E010FFFABCA}"/>
              </a:ext>
            </a:extLst>
          </p:cNvPr>
          <p:cNvSpPr/>
          <p:nvPr/>
        </p:nvSpPr>
        <p:spPr>
          <a:xfrm>
            <a:off x="782216" y="3939559"/>
            <a:ext cx="3016897" cy="1704392"/>
          </a:xfrm>
          <a:prstGeom prst="wedgeRectCallout">
            <a:avLst>
              <a:gd name="adj1" fmla="val -6895"/>
              <a:gd name="adj2" fmla="val 71989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8" name="Group 127">
            <a:extLst>
              <a:ext uri="{FF2B5EF4-FFF2-40B4-BE49-F238E27FC236}">
                <a16:creationId xmlns:a16="http://schemas.microsoft.com/office/drawing/2014/main" id="{46EF31A0-98E4-4632-B2DD-48E8E221F55B}"/>
              </a:ext>
            </a:extLst>
          </p:cNvPr>
          <p:cNvGrpSpPr/>
          <p:nvPr/>
        </p:nvGrpSpPr>
        <p:grpSpPr>
          <a:xfrm>
            <a:off x="1008733" y="4044686"/>
            <a:ext cx="2574222" cy="1474819"/>
            <a:chOff x="8921977" y="1466725"/>
            <a:chExt cx="2937088" cy="1474819"/>
          </a:xfrm>
        </p:grpSpPr>
        <p:sp>
          <p:nvSpPr>
            <p:cNvPr id="134" name="TextBox 133">
              <a:extLst>
                <a:ext uri="{FF2B5EF4-FFF2-40B4-BE49-F238E27FC236}">
                  <a16:creationId xmlns:a16="http://schemas.microsoft.com/office/drawing/2014/main" id="{15C36F26-64EE-44EA-8276-29A1181258D5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35" name="TextBox 134">
              <a:extLst>
                <a:ext uri="{FF2B5EF4-FFF2-40B4-BE49-F238E27FC236}">
                  <a16:creationId xmlns:a16="http://schemas.microsoft.com/office/drawing/2014/main" id="{0D2C1E7E-59F9-4EAB-AF2B-212EE438B278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/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sp>
        <p:nvSpPr>
          <p:cNvPr id="129" name="Freeform: Shape 128">
            <a:extLst>
              <a:ext uri="{FF2B5EF4-FFF2-40B4-BE49-F238E27FC236}">
                <a16:creationId xmlns:a16="http://schemas.microsoft.com/office/drawing/2014/main" id="{A7D577E4-D83F-4314-BD51-7CCAA6FB47EF}"/>
              </a:ext>
            </a:extLst>
          </p:cNvPr>
          <p:cNvSpPr/>
          <p:nvPr/>
        </p:nvSpPr>
        <p:spPr>
          <a:xfrm>
            <a:off x="782216" y="3939560"/>
            <a:ext cx="373224" cy="367893"/>
          </a:xfrm>
          <a:custGeom>
            <a:avLst/>
            <a:gdLst>
              <a:gd name="connsiteX0" fmla="*/ 0 w 373224"/>
              <a:gd name="connsiteY0" fmla="*/ 0 h 367893"/>
              <a:gd name="connsiteX1" fmla="*/ 373224 w 373224"/>
              <a:gd name="connsiteY1" fmla="*/ 0 h 367893"/>
              <a:gd name="connsiteX2" fmla="*/ 373224 w 373224"/>
              <a:gd name="connsiteY2" fmla="*/ 367893 h 367893"/>
              <a:gd name="connsiteX3" fmla="*/ 0 w 373224"/>
              <a:gd name="connsiteY3" fmla="*/ 367893 h 3678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73224" h="367893">
                <a:moveTo>
                  <a:pt x="0" y="0"/>
                </a:moveTo>
                <a:lnTo>
                  <a:pt x="373224" y="0"/>
                </a:lnTo>
                <a:lnTo>
                  <a:pt x="373224" y="367893"/>
                </a:lnTo>
                <a:lnTo>
                  <a:pt x="0" y="367893"/>
                </a:lnTo>
                <a:close/>
              </a:path>
            </a:pathLst>
          </a:custGeom>
          <a:solidFill>
            <a:schemeClr val="tx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Rectangle 129">
            <a:extLst>
              <a:ext uri="{FF2B5EF4-FFF2-40B4-BE49-F238E27FC236}">
                <a16:creationId xmlns:a16="http://schemas.microsoft.com/office/drawing/2014/main" id="{7BD321E3-C565-4ACA-8EAF-241F01AADFEB}"/>
              </a:ext>
            </a:extLst>
          </p:cNvPr>
          <p:cNvSpPr/>
          <p:nvPr/>
        </p:nvSpPr>
        <p:spPr>
          <a:xfrm>
            <a:off x="508518" y="3665239"/>
            <a:ext cx="547395" cy="548640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04</a:t>
            </a:r>
          </a:p>
        </p:txBody>
      </p:sp>
      <p:sp>
        <p:nvSpPr>
          <p:cNvPr id="118" name="Speech Bubble: Rectangle 117">
            <a:extLst>
              <a:ext uri="{FF2B5EF4-FFF2-40B4-BE49-F238E27FC236}">
                <a16:creationId xmlns:a16="http://schemas.microsoft.com/office/drawing/2014/main" id="{A7BB1CC5-99C4-4422-A34B-450DB923AADE}"/>
              </a:ext>
            </a:extLst>
          </p:cNvPr>
          <p:cNvSpPr/>
          <p:nvPr/>
        </p:nvSpPr>
        <p:spPr>
          <a:xfrm>
            <a:off x="4531568" y="3939559"/>
            <a:ext cx="3016897" cy="1704392"/>
          </a:xfrm>
          <a:prstGeom prst="wedgeRectCallout">
            <a:avLst>
              <a:gd name="adj1" fmla="val -6895"/>
              <a:gd name="adj2" fmla="val 71989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9" name="Group 118">
            <a:extLst>
              <a:ext uri="{FF2B5EF4-FFF2-40B4-BE49-F238E27FC236}">
                <a16:creationId xmlns:a16="http://schemas.microsoft.com/office/drawing/2014/main" id="{52496454-45A9-45FF-9103-942C2CB7F5E9}"/>
              </a:ext>
            </a:extLst>
          </p:cNvPr>
          <p:cNvGrpSpPr/>
          <p:nvPr/>
        </p:nvGrpSpPr>
        <p:grpSpPr>
          <a:xfrm>
            <a:off x="4758085" y="4044686"/>
            <a:ext cx="2574222" cy="1474819"/>
            <a:chOff x="8921977" y="1466725"/>
            <a:chExt cx="2937088" cy="1474819"/>
          </a:xfrm>
        </p:grpSpPr>
        <p:sp>
          <p:nvSpPr>
            <p:cNvPr id="125" name="TextBox 124">
              <a:extLst>
                <a:ext uri="{FF2B5EF4-FFF2-40B4-BE49-F238E27FC236}">
                  <a16:creationId xmlns:a16="http://schemas.microsoft.com/office/drawing/2014/main" id="{1F4219BA-5507-4530-9B46-376694E0E871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/>
                <a:t>Lorem Ipsum</a:t>
              </a:r>
            </a:p>
          </p:txBody>
        </p:sp>
        <p:sp>
          <p:nvSpPr>
            <p:cNvPr id="126" name="TextBox 125">
              <a:extLst>
                <a:ext uri="{FF2B5EF4-FFF2-40B4-BE49-F238E27FC236}">
                  <a16:creationId xmlns:a16="http://schemas.microsoft.com/office/drawing/2014/main" id="{23A77311-E439-444C-9EFB-A3C69896D47A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sp>
        <p:nvSpPr>
          <p:cNvPr id="120" name="Freeform: Shape 119">
            <a:extLst>
              <a:ext uri="{FF2B5EF4-FFF2-40B4-BE49-F238E27FC236}">
                <a16:creationId xmlns:a16="http://schemas.microsoft.com/office/drawing/2014/main" id="{362B6B6C-1690-413D-95E9-0200A8ECE874}"/>
              </a:ext>
            </a:extLst>
          </p:cNvPr>
          <p:cNvSpPr/>
          <p:nvPr/>
        </p:nvSpPr>
        <p:spPr>
          <a:xfrm>
            <a:off x="4531568" y="3939560"/>
            <a:ext cx="373224" cy="367893"/>
          </a:xfrm>
          <a:custGeom>
            <a:avLst/>
            <a:gdLst>
              <a:gd name="connsiteX0" fmla="*/ 0 w 373224"/>
              <a:gd name="connsiteY0" fmla="*/ 0 h 367893"/>
              <a:gd name="connsiteX1" fmla="*/ 373224 w 373224"/>
              <a:gd name="connsiteY1" fmla="*/ 0 h 367893"/>
              <a:gd name="connsiteX2" fmla="*/ 373224 w 373224"/>
              <a:gd name="connsiteY2" fmla="*/ 367893 h 367893"/>
              <a:gd name="connsiteX3" fmla="*/ 0 w 373224"/>
              <a:gd name="connsiteY3" fmla="*/ 367893 h 3678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73224" h="367893">
                <a:moveTo>
                  <a:pt x="0" y="0"/>
                </a:moveTo>
                <a:lnTo>
                  <a:pt x="373224" y="0"/>
                </a:lnTo>
                <a:lnTo>
                  <a:pt x="373224" y="367893"/>
                </a:lnTo>
                <a:lnTo>
                  <a:pt x="0" y="367893"/>
                </a:lnTo>
                <a:close/>
              </a:path>
            </a:pathLst>
          </a:custGeom>
          <a:solidFill>
            <a:schemeClr val="tx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Rectangle 120">
            <a:extLst>
              <a:ext uri="{FF2B5EF4-FFF2-40B4-BE49-F238E27FC236}">
                <a16:creationId xmlns:a16="http://schemas.microsoft.com/office/drawing/2014/main" id="{133A48F3-8FD6-465A-824F-A036A710CE23}"/>
              </a:ext>
            </a:extLst>
          </p:cNvPr>
          <p:cNvSpPr/>
          <p:nvPr/>
        </p:nvSpPr>
        <p:spPr>
          <a:xfrm>
            <a:off x="4257870" y="3665239"/>
            <a:ext cx="547395" cy="54864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05</a:t>
            </a:r>
          </a:p>
        </p:txBody>
      </p:sp>
      <p:sp>
        <p:nvSpPr>
          <p:cNvPr id="109" name="Speech Bubble: Rectangle 108">
            <a:extLst>
              <a:ext uri="{FF2B5EF4-FFF2-40B4-BE49-F238E27FC236}">
                <a16:creationId xmlns:a16="http://schemas.microsoft.com/office/drawing/2014/main" id="{F4FF5C33-0F8E-4711-8053-BC3A2D661E6B}"/>
              </a:ext>
            </a:extLst>
          </p:cNvPr>
          <p:cNvSpPr/>
          <p:nvPr/>
        </p:nvSpPr>
        <p:spPr>
          <a:xfrm>
            <a:off x="8280919" y="3939559"/>
            <a:ext cx="3016897" cy="1704392"/>
          </a:xfrm>
          <a:prstGeom prst="wedgeRectCallout">
            <a:avLst>
              <a:gd name="adj1" fmla="val -6895"/>
              <a:gd name="adj2" fmla="val 71989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0" name="Group 109">
            <a:extLst>
              <a:ext uri="{FF2B5EF4-FFF2-40B4-BE49-F238E27FC236}">
                <a16:creationId xmlns:a16="http://schemas.microsoft.com/office/drawing/2014/main" id="{C3D12760-1BDF-4B92-A618-741EBB2D3EE6}"/>
              </a:ext>
            </a:extLst>
          </p:cNvPr>
          <p:cNvGrpSpPr/>
          <p:nvPr/>
        </p:nvGrpSpPr>
        <p:grpSpPr>
          <a:xfrm>
            <a:off x="8507436" y="4044686"/>
            <a:ext cx="2574222" cy="1474819"/>
            <a:chOff x="8921977" y="1466725"/>
            <a:chExt cx="2937088" cy="1474819"/>
          </a:xfrm>
        </p:grpSpPr>
        <p:sp>
          <p:nvSpPr>
            <p:cNvPr id="116" name="TextBox 115">
              <a:extLst>
                <a:ext uri="{FF2B5EF4-FFF2-40B4-BE49-F238E27FC236}">
                  <a16:creationId xmlns:a16="http://schemas.microsoft.com/office/drawing/2014/main" id="{354F2B68-80C9-4A73-8B5F-A078702F68CC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17" name="TextBox 116">
              <a:extLst>
                <a:ext uri="{FF2B5EF4-FFF2-40B4-BE49-F238E27FC236}">
                  <a16:creationId xmlns:a16="http://schemas.microsoft.com/office/drawing/2014/main" id="{2BA41E12-D56B-464D-BF97-AB5725A1D03C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/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sp>
        <p:nvSpPr>
          <p:cNvPr id="111" name="Freeform: Shape 110">
            <a:extLst>
              <a:ext uri="{FF2B5EF4-FFF2-40B4-BE49-F238E27FC236}">
                <a16:creationId xmlns:a16="http://schemas.microsoft.com/office/drawing/2014/main" id="{E703AB51-5F84-4D8D-84D4-8F48E69AB7E6}"/>
              </a:ext>
            </a:extLst>
          </p:cNvPr>
          <p:cNvSpPr/>
          <p:nvPr/>
        </p:nvSpPr>
        <p:spPr>
          <a:xfrm>
            <a:off x="8280919" y="3939560"/>
            <a:ext cx="373224" cy="367893"/>
          </a:xfrm>
          <a:custGeom>
            <a:avLst/>
            <a:gdLst>
              <a:gd name="connsiteX0" fmla="*/ 0 w 373224"/>
              <a:gd name="connsiteY0" fmla="*/ 0 h 367893"/>
              <a:gd name="connsiteX1" fmla="*/ 373224 w 373224"/>
              <a:gd name="connsiteY1" fmla="*/ 0 h 367893"/>
              <a:gd name="connsiteX2" fmla="*/ 373224 w 373224"/>
              <a:gd name="connsiteY2" fmla="*/ 367893 h 367893"/>
              <a:gd name="connsiteX3" fmla="*/ 0 w 373224"/>
              <a:gd name="connsiteY3" fmla="*/ 367893 h 3678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73224" h="367893">
                <a:moveTo>
                  <a:pt x="0" y="0"/>
                </a:moveTo>
                <a:lnTo>
                  <a:pt x="373224" y="0"/>
                </a:lnTo>
                <a:lnTo>
                  <a:pt x="373224" y="367893"/>
                </a:lnTo>
                <a:lnTo>
                  <a:pt x="0" y="367893"/>
                </a:lnTo>
                <a:close/>
              </a:path>
            </a:pathLst>
          </a:custGeom>
          <a:solidFill>
            <a:schemeClr val="tx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Rectangle 111">
            <a:extLst>
              <a:ext uri="{FF2B5EF4-FFF2-40B4-BE49-F238E27FC236}">
                <a16:creationId xmlns:a16="http://schemas.microsoft.com/office/drawing/2014/main" id="{FC1C34A7-E292-4B41-9788-68017877CA53}"/>
              </a:ext>
            </a:extLst>
          </p:cNvPr>
          <p:cNvSpPr/>
          <p:nvPr/>
        </p:nvSpPr>
        <p:spPr>
          <a:xfrm>
            <a:off x="8007221" y="3665239"/>
            <a:ext cx="547395" cy="54864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06</a:t>
            </a:r>
          </a:p>
        </p:txBody>
      </p:sp>
      <p:sp>
        <p:nvSpPr>
          <p:cNvPr id="167" name="Freeform: Shape 166">
            <a:extLst>
              <a:ext uri="{FF2B5EF4-FFF2-40B4-BE49-F238E27FC236}">
                <a16:creationId xmlns:a16="http://schemas.microsoft.com/office/drawing/2014/main" id="{344368A1-BDBB-4234-B986-82774FF2D141}"/>
              </a:ext>
            </a:extLst>
          </p:cNvPr>
          <p:cNvSpPr/>
          <p:nvPr/>
        </p:nvSpPr>
        <p:spPr>
          <a:xfrm>
            <a:off x="6144726" y="3177551"/>
            <a:ext cx="474825" cy="526826"/>
          </a:xfrm>
          <a:custGeom>
            <a:avLst/>
            <a:gdLst>
              <a:gd name="connsiteX0" fmla="*/ 237413 w 474825"/>
              <a:gd name="connsiteY0" fmla="*/ 289412 h 526826"/>
              <a:gd name="connsiteX1" fmla="*/ 335345 w 474825"/>
              <a:gd name="connsiteY1" fmla="*/ 304250 h 526826"/>
              <a:gd name="connsiteX2" fmla="*/ 451084 w 474825"/>
              <a:gd name="connsiteY2" fmla="*/ 360636 h 526826"/>
              <a:gd name="connsiteX3" fmla="*/ 474825 w 474825"/>
              <a:gd name="connsiteY3" fmla="*/ 408119 h 526826"/>
              <a:gd name="connsiteX4" fmla="*/ 474825 w 474825"/>
              <a:gd name="connsiteY4" fmla="*/ 526826 h 526826"/>
              <a:gd name="connsiteX5" fmla="*/ 0 w 474825"/>
              <a:gd name="connsiteY5" fmla="*/ 526826 h 526826"/>
              <a:gd name="connsiteX6" fmla="*/ 0 w 474825"/>
              <a:gd name="connsiteY6" fmla="*/ 408119 h 526826"/>
              <a:gd name="connsiteX7" fmla="*/ 23741 w 474825"/>
              <a:gd name="connsiteY7" fmla="*/ 360636 h 526826"/>
              <a:gd name="connsiteX8" fmla="*/ 139480 w 474825"/>
              <a:gd name="connsiteY8" fmla="*/ 304250 h 526826"/>
              <a:gd name="connsiteX9" fmla="*/ 237413 w 474825"/>
              <a:gd name="connsiteY9" fmla="*/ 289412 h 526826"/>
              <a:gd name="connsiteX10" fmla="*/ 286010 w 474825"/>
              <a:gd name="connsiteY10" fmla="*/ 77225 h 526826"/>
              <a:gd name="connsiteX11" fmla="*/ 294096 w 474825"/>
              <a:gd name="connsiteY11" fmla="*/ 81676 h 526826"/>
              <a:gd name="connsiteX12" fmla="*/ 325925 w 474825"/>
              <a:gd name="connsiteY12" fmla="*/ 115656 h 526826"/>
              <a:gd name="connsiteX13" fmla="*/ 344398 w 474825"/>
              <a:gd name="connsiteY13" fmla="*/ 142291 h 526826"/>
              <a:gd name="connsiteX14" fmla="*/ 355008 w 474825"/>
              <a:gd name="connsiteY14" fmla="*/ 156833 h 526826"/>
              <a:gd name="connsiteX15" fmla="*/ 238951 w 474825"/>
              <a:gd name="connsiteY15" fmla="*/ 258849 h 526826"/>
              <a:gd name="connsiteX16" fmla="*/ 118781 w 474825"/>
              <a:gd name="connsiteY16" fmla="*/ 141623 h 526826"/>
              <a:gd name="connsiteX17" fmla="*/ 222650 w 474825"/>
              <a:gd name="connsiteY17" fmla="*/ 122185 h 526826"/>
              <a:gd name="connsiteX18" fmla="*/ 286010 w 474825"/>
              <a:gd name="connsiteY18" fmla="*/ 77225 h 526826"/>
              <a:gd name="connsiteX19" fmla="*/ 227992 w 474825"/>
              <a:gd name="connsiteY19" fmla="*/ 65 h 526826"/>
              <a:gd name="connsiteX20" fmla="*/ 294912 w 474825"/>
              <a:gd name="connsiteY20" fmla="*/ 26032 h 526826"/>
              <a:gd name="connsiteX21" fmla="*/ 333863 w 474825"/>
              <a:gd name="connsiteY21" fmla="*/ 39016 h 526826"/>
              <a:gd name="connsiteX22" fmla="*/ 357085 w 474825"/>
              <a:gd name="connsiteY22" fmla="*/ 86648 h 526826"/>
              <a:gd name="connsiteX23" fmla="*/ 356120 w 474825"/>
              <a:gd name="connsiteY23" fmla="*/ 133611 h 526826"/>
              <a:gd name="connsiteX24" fmla="*/ 355304 w 474825"/>
              <a:gd name="connsiteY24" fmla="*/ 132572 h 526826"/>
              <a:gd name="connsiteX25" fmla="*/ 337869 w 474825"/>
              <a:gd name="connsiteY25" fmla="*/ 107347 h 526826"/>
              <a:gd name="connsiteX26" fmla="*/ 302406 w 474825"/>
              <a:gd name="connsiteY26" fmla="*/ 69731 h 526826"/>
              <a:gd name="connsiteX27" fmla="*/ 281929 w 474825"/>
              <a:gd name="connsiteY27" fmla="*/ 61496 h 526826"/>
              <a:gd name="connsiteX28" fmla="*/ 215156 w 474825"/>
              <a:gd name="connsiteY28" fmla="*/ 109499 h 526826"/>
              <a:gd name="connsiteX29" fmla="*/ 119671 w 474825"/>
              <a:gd name="connsiteY29" fmla="*/ 126859 h 526826"/>
              <a:gd name="connsiteX30" fmla="*/ 107281 w 474825"/>
              <a:gd name="connsiteY30" fmla="*/ 126859 h 526826"/>
              <a:gd name="connsiteX31" fmla="*/ 110026 w 474825"/>
              <a:gd name="connsiteY31" fmla="*/ 105121 h 526826"/>
              <a:gd name="connsiteX32" fmla="*/ 133174 w 474825"/>
              <a:gd name="connsiteY32" fmla="*/ 40796 h 526826"/>
              <a:gd name="connsiteX33" fmla="*/ 227992 w 474825"/>
              <a:gd name="connsiteY33" fmla="*/ 65 h 5268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474825" h="526826">
                <a:moveTo>
                  <a:pt x="237413" y="289412"/>
                </a:moveTo>
                <a:cubicBezTo>
                  <a:pt x="270607" y="289534"/>
                  <a:pt x="303604" y="294533"/>
                  <a:pt x="335345" y="304250"/>
                </a:cubicBezTo>
                <a:cubicBezTo>
                  <a:pt x="376893" y="316121"/>
                  <a:pt x="418440" y="333927"/>
                  <a:pt x="451084" y="360636"/>
                </a:cubicBezTo>
                <a:cubicBezTo>
                  <a:pt x="465722" y="372099"/>
                  <a:pt x="474438" y="389531"/>
                  <a:pt x="474825" y="408119"/>
                </a:cubicBezTo>
                <a:lnTo>
                  <a:pt x="474825" y="526826"/>
                </a:lnTo>
                <a:lnTo>
                  <a:pt x="0" y="526826"/>
                </a:lnTo>
                <a:lnTo>
                  <a:pt x="0" y="408119"/>
                </a:lnTo>
                <a:cubicBezTo>
                  <a:pt x="387" y="389531"/>
                  <a:pt x="9103" y="372099"/>
                  <a:pt x="23741" y="360636"/>
                </a:cubicBezTo>
                <a:cubicBezTo>
                  <a:pt x="58851" y="335425"/>
                  <a:pt x="97987" y="316358"/>
                  <a:pt x="139480" y="304250"/>
                </a:cubicBezTo>
                <a:cubicBezTo>
                  <a:pt x="171320" y="294974"/>
                  <a:pt x="204254" y="289984"/>
                  <a:pt x="237413" y="289412"/>
                </a:cubicBezTo>
                <a:close/>
                <a:moveTo>
                  <a:pt x="286010" y="77225"/>
                </a:moveTo>
                <a:cubicBezTo>
                  <a:pt x="288882" y="78362"/>
                  <a:pt x="291599" y="79858"/>
                  <a:pt x="294096" y="81676"/>
                </a:cubicBezTo>
                <a:cubicBezTo>
                  <a:pt x="306926" y="90698"/>
                  <a:pt x="317760" y="102265"/>
                  <a:pt x="325925" y="115656"/>
                </a:cubicBezTo>
                <a:cubicBezTo>
                  <a:pt x="335866" y="130420"/>
                  <a:pt x="344027" y="141772"/>
                  <a:pt x="344398" y="142291"/>
                </a:cubicBezTo>
                <a:lnTo>
                  <a:pt x="355008" y="156833"/>
                </a:lnTo>
                <a:cubicBezTo>
                  <a:pt x="346779" y="214809"/>
                  <a:pt x="297503" y="258123"/>
                  <a:pt x="238951" y="258849"/>
                </a:cubicBezTo>
                <a:cubicBezTo>
                  <a:pt x="173396" y="259662"/>
                  <a:pt x="119594" y="207179"/>
                  <a:pt x="118781" y="141623"/>
                </a:cubicBezTo>
                <a:cubicBezTo>
                  <a:pt x="150164" y="140955"/>
                  <a:pt x="196980" y="137023"/>
                  <a:pt x="222650" y="122185"/>
                </a:cubicBezTo>
                <a:cubicBezTo>
                  <a:pt x="238824" y="112763"/>
                  <a:pt x="272803" y="87241"/>
                  <a:pt x="286010" y="77225"/>
                </a:cubicBezTo>
                <a:close/>
                <a:moveTo>
                  <a:pt x="227992" y="65"/>
                </a:moveTo>
                <a:cubicBezTo>
                  <a:pt x="252349" y="2027"/>
                  <a:pt x="275606" y="11051"/>
                  <a:pt x="294912" y="26032"/>
                </a:cubicBezTo>
                <a:cubicBezTo>
                  <a:pt x="309141" y="24708"/>
                  <a:pt x="323273" y="29419"/>
                  <a:pt x="333863" y="39016"/>
                </a:cubicBezTo>
                <a:cubicBezTo>
                  <a:pt x="350482" y="52964"/>
                  <a:pt x="353449" y="60680"/>
                  <a:pt x="357085" y="86648"/>
                </a:cubicBezTo>
                <a:cubicBezTo>
                  <a:pt x="359681" y="105492"/>
                  <a:pt x="359830" y="126192"/>
                  <a:pt x="356120" y="133611"/>
                </a:cubicBezTo>
                <a:lnTo>
                  <a:pt x="355304" y="132572"/>
                </a:lnTo>
                <a:cubicBezTo>
                  <a:pt x="353153" y="129604"/>
                  <a:pt x="346104" y="119663"/>
                  <a:pt x="337869" y="107347"/>
                </a:cubicBezTo>
                <a:cubicBezTo>
                  <a:pt x="328720" y="92535"/>
                  <a:pt x="316654" y="79737"/>
                  <a:pt x="302406" y="69731"/>
                </a:cubicBezTo>
                <a:cubicBezTo>
                  <a:pt x="296550" y="65012"/>
                  <a:pt x="289421" y="62145"/>
                  <a:pt x="281929" y="61496"/>
                </a:cubicBezTo>
                <a:cubicBezTo>
                  <a:pt x="281929" y="61496"/>
                  <a:pt x="234446" y="98147"/>
                  <a:pt x="215156" y="109499"/>
                </a:cubicBezTo>
                <a:cubicBezTo>
                  <a:pt x="191193" y="123595"/>
                  <a:pt x="143190" y="126192"/>
                  <a:pt x="119671" y="126859"/>
                </a:cubicBezTo>
                <a:cubicBezTo>
                  <a:pt x="115516" y="126859"/>
                  <a:pt x="111436" y="126859"/>
                  <a:pt x="107281" y="126859"/>
                </a:cubicBezTo>
                <a:cubicBezTo>
                  <a:pt x="100901" y="126859"/>
                  <a:pt x="110026" y="113060"/>
                  <a:pt x="110026" y="105121"/>
                </a:cubicBezTo>
                <a:cubicBezTo>
                  <a:pt x="110026" y="97183"/>
                  <a:pt x="107133" y="74924"/>
                  <a:pt x="133174" y="40796"/>
                </a:cubicBezTo>
                <a:cubicBezTo>
                  <a:pt x="150386" y="18094"/>
                  <a:pt x="190896" y="-1270"/>
                  <a:pt x="227992" y="65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 w="7342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62" name="Freeform: Shape 161">
            <a:extLst>
              <a:ext uri="{FF2B5EF4-FFF2-40B4-BE49-F238E27FC236}">
                <a16:creationId xmlns:a16="http://schemas.microsoft.com/office/drawing/2014/main" id="{4425B672-4F42-4606-8D6C-3BACADD8C3FE}"/>
              </a:ext>
            </a:extLst>
          </p:cNvPr>
          <p:cNvSpPr/>
          <p:nvPr/>
        </p:nvSpPr>
        <p:spPr>
          <a:xfrm>
            <a:off x="9898194" y="3151756"/>
            <a:ext cx="474825" cy="552621"/>
          </a:xfrm>
          <a:custGeom>
            <a:avLst/>
            <a:gdLst>
              <a:gd name="connsiteX0" fmla="*/ 237413 w 474825"/>
              <a:gd name="connsiteY0" fmla="*/ 315207 h 552621"/>
              <a:gd name="connsiteX1" fmla="*/ 335345 w 474825"/>
              <a:gd name="connsiteY1" fmla="*/ 330045 h 552621"/>
              <a:gd name="connsiteX2" fmla="*/ 451084 w 474825"/>
              <a:gd name="connsiteY2" fmla="*/ 386431 h 552621"/>
              <a:gd name="connsiteX3" fmla="*/ 474825 w 474825"/>
              <a:gd name="connsiteY3" fmla="*/ 433914 h 552621"/>
              <a:gd name="connsiteX4" fmla="*/ 474825 w 474825"/>
              <a:gd name="connsiteY4" fmla="*/ 552621 h 552621"/>
              <a:gd name="connsiteX5" fmla="*/ 0 w 474825"/>
              <a:gd name="connsiteY5" fmla="*/ 552621 h 552621"/>
              <a:gd name="connsiteX6" fmla="*/ 0 w 474825"/>
              <a:gd name="connsiteY6" fmla="*/ 433914 h 552621"/>
              <a:gd name="connsiteX7" fmla="*/ 23741 w 474825"/>
              <a:gd name="connsiteY7" fmla="*/ 386431 h 552621"/>
              <a:gd name="connsiteX8" fmla="*/ 139480 w 474825"/>
              <a:gd name="connsiteY8" fmla="*/ 330045 h 552621"/>
              <a:gd name="connsiteX9" fmla="*/ 237413 w 474825"/>
              <a:gd name="connsiteY9" fmla="*/ 315207 h 552621"/>
              <a:gd name="connsiteX10" fmla="*/ 306485 w 474825"/>
              <a:gd name="connsiteY10" fmla="*/ 84694 h 552621"/>
              <a:gd name="connsiteX11" fmla="*/ 319172 w 474825"/>
              <a:gd name="connsiteY11" fmla="*/ 113109 h 552621"/>
              <a:gd name="connsiteX12" fmla="*/ 334010 w 474825"/>
              <a:gd name="connsiteY12" fmla="*/ 126093 h 552621"/>
              <a:gd name="connsiteX13" fmla="*/ 342320 w 474825"/>
              <a:gd name="connsiteY13" fmla="*/ 133512 h 552621"/>
              <a:gd name="connsiteX14" fmla="*/ 348700 w 474825"/>
              <a:gd name="connsiteY14" fmla="*/ 159406 h 552621"/>
              <a:gd name="connsiteX15" fmla="*/ 237413 w 474825"/>
              <a:gd name="connsiteY15" fmla="*/ 278112 h 552621"/>
              <a:gd name="connsiteX16" fmla="*/ 129316 w 474825"/>
              <a:gd name="connsiteY16" fmla="*/ 186041 h 552621"/>
              <a:gd name="connsiteX17" fmla="*/ 129316 w 474825"/>
              <a:gd name="connsiteY17" fmla="*/ 159257 h 552621"/>
              <a:gd name="connsiteX18" fmla="*/ 160180 w 474825"/>
              <a:gd name="connsiteY18" fmla="*/ 151466 h 552621"/>
              <a:gd name="connsiteX19" fmla="*/ 238971 w 474825"/>
              <a:gd name="connsiteY19" fmla="*/ 129209 h 552621"/>
              <a:gd name="connsiteX20" fmla="*/ 306485 w 474825"/>
              <a:gd name="connsiteY20" fmla="*/ 84694 h 552621"/>
              <a:gd name="connsiteX21" fmla="*/ 196133 w 474825"/>
              <a:gd name="connsiteY21" fmla="*/ 1202 h 552621"/>
              <a:gd name="connsiteX22" fmla="*/ 254182 w 474825"/>
              <a:gd name="connsiteY22" fmla="*/ 5235 h 552621"/>
              <a:gd name="connsiteX23" fmla="*/ 314499 w 474825"/>
              <a:gd name="connsiteY23" fmla="*/ 45966 h 552621"/>
              <a:gd name="connsiteX24" fmla="*/ 353005 w 474825"/>
              <a:gd name="connsiteY24" fmla="*/ 46486 h 552621"/>
              <a:gd name="connsiteX25" fmla="*/ 383868 w 474825"/>
              <a:gd name="connsiteY25" fmla="*/ 112368 h 552621"/>
              <a:gd name="connsiteX26" fmla="*/ 364356 w 474825"/>
              <a:gd name="connsiteY26" fmla="*/ 252886 h 552621"/>
              <a:gd name="connsiteX27" fmla="*/ 392474 w 474825"/>
              <a:gd name="connsiteY27" fmla="*/ 305785 h 552621"/>
              <a:gd name="connsiteX28" fmla="*/ 316428 w 474825"/>
              <a:gd name="connsiteY28" fmla="*/ 311943 h 552621"/>
              <a:gd name="connsiteX29" fmla="*/ 281336 w 474825"/>
              <a:gd name="connsiteY29" fmla="*/ 283750 h 552621"/>
              <a:gd name="connsiteX30" fmla="*/ 363540 w 474825"/>
              <a:gd name="connsiteY30" fmla="*/ 158960 h 552621"/>
              <a:gd name="connsiteX31" fmla="*/ 354637 w 474825"/>
              <a:gd name="connsiteY31" fmla="*/ 125277 h 552621"/>
              <a:gd name="connsiteX32" fmla="*/ 342173 w 474825"/>
              <a:gd name="connsiteY32" fmla="*/ 113629 h 552621"/>
              <a:gd name="connsiteX33" fmla="*/ 331192 w 474825"/>
              <a:gd name="connsiteY33" fmla="*/ 103984 h 552621"/>
              <a:gd name="connsiteX34" fmla="*/ 318728 w 474825"/>
              <a:gd name="connsiteY34" fmla="*/ 69559 h 552621"/>
              <a:gd name="connsiteX35" fmla="*/ 316682 w 474825"/>
              <a:gd name="connsiteY35" fmla="*/ 65485 h 552621"/>
              <a:gd name="connsiteX36" fmla="*/ 306190 w 474825"/>
              <a:gd name="connsiteY36" fmla="*/ 65404 h 552621"/>
              <a:gd name="connsiteX37" fmla="*/ 232591 w 474825"/>
              <a:gd name="connsiteY37" fmla="*/ 115855 h 552621"/>
              <a:gd name="connsiteX38" fmla="*/ 157954 w 474825"/>
              <a:gd name="connsiteY38" fmla="*/ 136851 h 552621"/>
              <a:gd name="connsiteX39" fmla="*/ 117891 w 474825"/>
              <a:gd name="connsiteY39" fmla="*/ 150131 h 552621"/>
              <a:gd name="connsiteX40" fmla="*/ 114997 w 474825"/>
              <a:gd name="connsiteY40" fmla="*/ 190046 h 552621"/>
              <a:gd name="connsiteX41" fmla="*/ 190228 w 474825"/>
              <a:gd name="connsiteY41" fmla="*/ 283082 h 552621"/>
              <a:gd name="connsiteX42" fmla="*/ 154764 w 474825"/>
              <a:gd name="connsiteY42" fmla="*/ 310978 h 552621"/>
              <a:gd name="connsiteX43" fmla="*/ 85395 w 474825"/>
              <a:gd name="connsiteY43" fmla="*/ 318397 h 552621"/>
              <a:gd name="connsiteX44" fmla="*/ 101865 w 474825"/>
              <a:gd name="connsiteY44" fmla="*/ 277221 h 552621"/>
              <a:gd name="connsiteX45" fmla="*/ 97711 w 474825"/>
              <a:gd name="connsiteY45" fmla="*/ 128838 h 552621"/>
              <a:gd name="connsiteX46" fmla="*/ 140964 w 474825"/>
              <a:gd name="connsiteY46" fmla="*/ 19703 h 552621"/>
              <a:gd name="connsiteX47" fmla="*/ 196133 w 474825"/>
              <a:gd name="connsiteY47" fmla="*/ 1202 h 5526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474825" h="552621">
                <a:moveTo>
                  <a:pt x="237413" y="315207"/>
                </a:moveTo>
                <a:cubicBezTo>
                  <a:pt x="270607" y="315329"/>
                  <a:pt x="303604" y="320328"/>
                  <a:pt x="335345" y="330045"/>
                </a:cubicBezTo>
                <a:cubicBezTo>
                  <a:pt x="376893" y="341916"/>
                  <a:pt x="418440" y="359722"/>
                  <a:pt x="451084" y="386431"/>
                </a:cubicBezTo>
                <a:cubicBezTo>
                  <a:pt x="465722" y="397894"/>
                  <a:pt x="474438" y="415326"/>
                  <a:pt x="474825" y="433914"/>
                </a:cubicBezTo>
                <a:lnTo>
                  <a:pt x="474825" y="552621"/>
                </a:lnTo>
                <a:lnTo>
                  <a:pt x="0" y="552621"/>
                </a:lnTo>
                <a:lnTo>
                  <a:pt x="0" y="433914"/>
                </a:lnTo>
                <a:cubicBezTo>
                  <a:pt x="387" y="415326"/>
                  <a:pt x="9103" y="397894"/>
                  <a:pt x="23741" y="386431"/>
                </a:cubicBezTo>
                <a:cubicBezTo>
                  <a:pt x="58851" y="361220"/>
                  <a:pt x="97987" y="342153"/>
                  <a:pt x="139480" y="330045"/>
                </a:cubicBezTo>
                <a:cubicBezTo>
                  <a:pt x="171320" y="320769"/>
                  <a:pt x="204254" y="315779"/>
                  <a:pt x="237413" y="315207"/>
                </a:cubicBezTo>
                <a:close/>
                <a:moveTo>
                  <a:pt x="306485" y="84694"/>
                </a:moveTo>
                <a:cubicBezTo>
                  <a:pt x="308899" y="94876"/>
                  <a:pt x="313203" y="104515"/>
                  <a:pt x="319172" y="113109"/>
                </a:cubicBezTo>
                <a:cubicBezTo>
                  <a:pt x="323313" y="118280"/>
                  <a:pt x="328336" y="122675"/>
                  <a:pt x="334010" y="126093"/>
                </a:cubicBezTo>
                <a:cubicBezTo>
                  <a:pt x="337306" y="127905"/>
                  <a:pt x="340147" y="130442"/>
                  <a:pt x="342320" y="133512"/>
                </a:cubicBezTo>
                <a:cubicBezTo>
                  <a:pt x="346136" y="141637"/>
                  <a:pt x="348304" y="150437"/>
                  <a:pt x="348700" y="159406"/>
                </a:cubicBezTo>
                <a:cubicBezTo>
                  <a:pt x="348700" y="222617"/>
                  <a:pt x="296766" y="278112"/>
                  <a:pt x="237413" y="278112"/>
                </a:cubicBezTo>
                <a:cubicBezTo>
                  <a:pt x="187408" y="278112"/>
                  <a:pt x="142003" y="239533"/>
                  <a:pt x="129316" y="186041"/>
                </a:cubicBezTo>
                <a:cubicBezTo>
                  <a:pt x="127165" y="179808"/>
                  <a:pt x="124865" y="165044"/>
                  <a:pt x="129316" y="159257"/>
                </a:cubicBezTo>
                <a:cubicBezTo>
                  <a:pt x="131987" y="156438"/>
                  <a:pt x="147642" y="153692"/>
                  <a:pt x="160180" y="151466"/>
                </a:cubicBezTo>
                <a:cubicBezTo>
                  <a:pt x="187373" y="147854"/>
                  <a:pt x="213907" y="140358"/>
                  <a:pt x="238971" y="129209"/>
                </a:cubicBezTo>
                <a:cubicBezTo>
                  <a:pt x="263117" y="117022"/>
                  <a:pt x="285772" y="102085"/>
                  <a:pt x="306485" y="84694"/>
                </a:cubicBezTo>
                <a:close/>
                <a:moveTo>
                  <a:pt x="196133" y="1202"/>
                </a:moveTo>
                <a:cubicBezTo>
                  <a:pt x="215376" y="-1257"/>
                  <a:pt x="235100" y="40"/>
                  <a:pt x="254182" y="5235"/>
                </a:cubicBezTo>
                <a:cubicBezTo>
                  <a:pt x="300625" y="19703"/>
                  <a:pt x="314499" y="45966"/>
                  <a:pt x="314499" y="45966"/>
                </a:cubicBezTo>
                <a:cubicBezTo>
                  <a:pt x="314499" y="45966"/>
                  <a:pt x="341357" y="39883"/>
                  <a:pt x="353005" y="46486"/>
                </a:cubicBezTo>
                <a:cubicBezTo>
                  <a:pt x="373185" y="57911"/>
                  <a:pt x="383868" y="74753"/>
                  <a:pt x="383868" y="112368"/>
                </a:cubicBezTo>
                <a:cubicBezTo>
                  <a:pt x="383646" y="159405"/>
                  <a:pt x="357530" y="226177"/>
                  <a:pt x="364356" y="252886"/>
                </a:cubicBezTo>
                <a:cubicBezTo>
                  <a:pt x="375114" y="295398"/>
                  <a:pt x="392474" y="305785"/>
                  <a:pt x="392474" y="305785"/>
                </a:cubicBezTo>
                <a:cubicBezTo>
                  <a:pt x="392474" y="305785"/>
                  <a:pt x="338686" y="328042"/>
                  <a:pt x="316428" y="311943"/>
                </a:cubicBezTo>
                <a:cubicBezTo>
                  <a:pt x="302925" y="302149"/>
                  <a:pt x="290684" y="291985"/>
                  <a:pt x="281336" y="283750"/>
                </a:cubicBezTo>
                <a:cubicBezTo>
                  <a:pt x="330887" y="261932"/>
                  <a:pt x="363055" y="213100"/>
                  <a:pt x="363540" y="158960"/>
                </a:cubicBezTo>
                <a:cubicBezTo>
                  <a:pt x="363031" y="147222"/>
                  <a:pt x="359994" y="135733"/>
                  <a:pt x="354637" y="125277"/>
                </a:cubicBezTo>
                <a:cubicBezTo>
                  <a:pt x="351355" y="120555"/>
                  <a:pt x="347106" y="116585"/>
                  <a:pt x="342173" y="113629"/>
                </a:cubicBezTo>
                <a:cubicBezTo>
                  <a:pt x="337941" y="111130"/>
                  <a:pt x="334216" y="107858"/>
                  <a:pt x="331192" y="103984"/>
                </a:cubicBezTo>
                <a:cubicBezTo>
                  <a:pt x="324736" y="93478"/>
                  <a:pt x="320495" y="81764"/>
                  <a:pt x="318728" y="69559"/>
                </a:cubicBezTo>
                <a:cubicBezTo>
                  <a:pt x="318491" y="68020"/>
                  <a:pt x="317775" y="66595"/>
                  <a:pt x="316682" y="65485"/>
                </a:cubicBezTo>
                <a:cubicBezTo>
                  <a:pt x="313806" y="62565"/>
                  <a:pt x="309109" y="62530"/>
                  <a:pt x="306190" y="65404"/>
                </a:cubicBezTo>
                <a:cubicBezTo>
                  <a:pt x="284042" y="85461"/>
                  <a:pt x="259286" y="102431"/>
                  <a:pt x="232591" y="115855"/>
                </a:cubicBezTo>
                <a:cubicBezTo>
                  <a:pt x="208844" y="126388"/>
                  <a:pt x="183709" y="133458"/>
                  <a:pt x="157954" y="136851"/>
                </a:cubicBezTo>
                <a:cubicBezTo>
                  <a:pt x="136439" y="140635"/>
                  <a:pt x="123529" y="142712"/>
                  <a:pt x="117891" y="150131"/>
                </a:cubicBezTo>
                <a:cubicBezTo>
                  <a:pt x="107578" y="163189"/>
                  <a:pt x="114033" y="186485"/>
                  <a:pt x="114997" y="190046"/>
                </a:cubicBezTo>
                <a:cubicBezTo>
                  <a:pt x="124394" y="230996"/>
                  <a:pt x="152151" y="265324"/>
                  <a:pt x="190228" y="283082"/>
                </a:cubicBezTo>
                <a:cubicBezTo>
                  <a:pt x="179126" y="293261"/>
                  <a:pt x="167271" y="302586"/>
                  <a:pt x="154764" y="310978"/>
                </a:cubicBezTo>
                <a:cubicBezTo>
                  <a:pt x="129910" y="324110"/>
                  <a:pt x="85395" y="318397"/>
                  <a:pt x="85395" y="318397"/>
                </a:cubicBezTo>
                <a:cubicBezTo>
                  <a:pt x="94314" y="306305"/>
                  <a:pt x="99984" y="292128"/>
                  <a:pt x="101865" y="277221"/>
                </a:cubicBezTo>
                <a:cubicBezTo>
                  <a:pt x="105946" y="250290"/>
                  <a:pt x="97117" y="193162"/>
                  <a:pt x="97711" y="128838"/>
                </a:cubicBezTo>
                <a:cubicBezTo>
                  <a:pt x="98379" y="58653"/>
                  <a:pt x="112252" y="38250"/>
                  <a:pt x="140964" y="19703"/>
                </a:cubicBezTo>
                <a:cubicBezTo>
                  <a:pt x="158127" y="9876"/>
                  <a:pt x="176890" y="3661"/>
                  <a:pt x="196133" y="1202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 w="7342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65" name="Freeform: Shape 164">
            <a:extLst>
              <a:ext uri="{FF2B5EF4-FFF2-40B4-BE49-F238E27FC236}">
                <a16:creationId xmlns:a16="http://schemas.microsoft.com/office/drawing/2014/main" id="{4B531AFB-0E4F-4A9B-89B9-E1C6D2C38E0B}"/>
              </a:ext>
            </a:extLst>
          </p:cNvPr>
          <p:cNvSpPr/>
          <p:nvPr/>
        </p:nvSpPr>
        <p:spPr>
          <a:xfrm>
            <a:off x="2383904" y="5711226"/>
            <a:ext cx="385797" cy="522570"/>
          </a:xfrm>
          <a:custGeom>
            <a:avLst/>
            <a:gdLst>
              <a:gd name="connsiteX0" fmla="*/ 192899 w 385797"/>
              <a:gd name="connsiteY0" fmla="*/ 314834 h 522570"/>
              <a:gd name="connsiteX1" fmla="*/ 272506 w 385797"/>
              <a:gd name="connsiteY1" fmla="*/ 329672 h 522570"/>
              <a:gd name="connsiteX2" fmla="*/ 366507 w 385797"/>
              <a:gd name="connsiteY2" fmla="*/ 386058 h 522570"/>
              <a:gd name="connsiteX3" fmla="*/ 385797 w 385797"/>
              <a:gd name="connsiteY3" fmla="*/ 433540 h 522570"/>
              <a:gd name="connsiteX4" fmla="*/ 385797 w 385797"/>
              <a:gd name="connsiteY4" fmla="*/ 522570 h 522570"/>
              <a:gd name="connsiteX5" fmla="*/ 200318 w 385797"/>
              <a:gd name="connsiteY5" fmla="*/ 522570 h 522570"/>
              <a:gd name="connsiteX6" fmla="*/ 200318 w 385797"/>
              <a:gd name="connsiteY6" fmla="*/ 375448 h 522570"/>
              <a:gd name="connsiteX7" fmla="*/ 271987 w 385797"/>
              <a:gd name="connsiteY7" fmla="*/ 410393 h 522570"/>
              <a:gd name="connsiteX8" fmla="*/ 275029 w 385797"/>
              <a:gd name="connsiteY8" fmla="*/ 411135 h 522570"/>
              <a:gd name="connsiteX9" fmla="*/ 279184 w 385797"/>
              <a:gd name="connsiteY9" fmla="*/ 409725 h 522570"/>
              <a:gd name="connsiteX10" fmla="*/ 281929 w 385797"/>
              <a:gd name="connsiteY10" fmla="*/ 403048 h 522570"/>
              <a:gd name="connsiteX11" fmla="*/ 272729 w 385797"/>
              <a:gd name="connsiteY11" fmla="*/ 345623 h 522570"/>
              <a:gd name="connsiteX12" fmla="*/ 267536 w 385797"/>
              <a:gd name="connsiteY12" fmla="*/ 343694 h 522570"/>
              <a:gd name="connsiteX13" fmla="*/ 239195 w 385797"/>
              <a:gd name="connsiteY13" fmla="*/ 335088 h 522570"/>
              <a:gd name="connsiteX14" fmla="*/ 222224 w 385797"/>
              <a:gd name="connsiteY14" fmla="*/ 352223 h 522570"/>
              <a:gd name="connsiteX15" fmla="*/ 146826 w 385797"/>
              <a:gd name="connsiteY15" fmla="*/ 335533 h 522570"/>
              <a:gd name="connsiteX16" fmla="*/ 118039 w 385797"/>
              <a:gd name="connsiteY16" fmla="*/ 343769 h 522570"/>
              <a:gd name="connsiteX17" fmla="*/ 113068 w 385797"/>
              <a:gd name="connsiteY17" fmla="*/ 345698 h 522570"/>
              <a:gd name="connsiteX18" fmla="*/ 103942 w 385797"/>
              <a:gd name="connsiteY18" fmla="*/ 403048 h 522570"/>
              <a:gd name="connsiteX19" fmla="*/ 106688 w 385797"/>
              <a:gd name="connsiteY19" fmla="*/ 409725 h 522570"/>
              <a:gd name="connsiteX20" fmla="*/ 110842 w 385797"/>
              <a:gd name="connsiteY20" fmla="*/ 411135 h 522570"/>
              <a:gd name="connsiteX21" fmla="*/ 113884 w 385797"/>
              <a:gd name="connsiteY21" fmla="*/ 410393 h 522570"/>
              <a:gd name="connsiteX22" fmla="*/ 185480 w 385797"/>
              <a:gd name="connsiteY22" fmla="*/ 375448 h 522570"/>
              <a:gd name="connsiteX23" fmla="*/ 185480 w 385797"/>
              <a:gd name="connsiteY23" fmla="*/ 522570 h 522570"/>
              <a:gd name="connsiteX24" fmla="*/ 0 w 385797"/>
              <a:gd name="connsiteY24" fmla="*/ 522570 h 522570"/>
              <a:gd name="connsiteX25" fmla="*/ 0 w 385797"/>
              <a:gd name="connsiteY25" fmla="*/ 433540 h 522570"/>
              <a:gd name="connsiteX26" fmla="*/ 19290 w 385797"/>
              <a:gd name="connsiteY26" fmla="*/ 386058 h 522570"/>
              <a:gd name="connsiteX27" fmla="*/ 113291 w 385797"/>
              <a:gd name="connsiteY27" fmla="*/ 329672 h 522570"/>
              <a:gd name="connsiteX28" fmla="*/ 192899 w 385797"/>
              <a:gd name="connsiteY28" fmla="*/ 314834 h 522570"/>
              <a:gd name="connsiteX29" fmla="*/ 256183 w 385797"/>
              <a:gd name="connsiteY29" fmla="*/ 107914 h 522570"/>
              <a:gd name="connsiteX30" fmla="*/ 287047 w 385797"/>
              <a:gd name="connsiteY30" fmla="*/ 154506 h 522570"/>
              <a:gd name="connsiteX31" fmla="*/ 302182 w 385797"/>
              <a:gd name="connsiteY31" fmla="*/ 212747 h 522570"/>
              <a:gd name="connsiteX32" fmla="*/ 237587 w 385797"/>
              <a:gd name="connsiteY32" fmla="*/ 276300 h 522570"/>
              <a:gd name="connsiteX33" fmla="*/ 82946 w 385797"/>
              <a:gd name="connsiteY33" fmla="*/ 210966 h 522570"/>
              <a:gd name="connsiteX34" fmla="*/ 85172 w 385797"/>
              <a:gd name="connsiteY34" fmla="*/ 194050 h 522570"/>
              <a:gd name="connsiteX35" fmla="*/ 97117 w 385797"/>
              <a:gd name="connsiteY35" fmla="*/ 168009 h 522570"/>
              <a:gd name="connsiteX36" fmla="*/ 136883 w 385797"/>
              <a:gd name="connsiteY36" fmla="*/ 148497 h 522570"/>
              <a:gd name="connsiteX37" fmla="*/ 152686 w 385797"/>
              <a:gd name="connsiteY37" fmla="*/ 134771 h 522570"/>
              <a:gd name="connsiteX38" fmla="*/ 150460 w 385797"/>
              <a:gd name="connsiteY38" fmla="*/ 140113 h 522570"/>
              <a:gd name="connsiteX39" fmla="*/ 134064 w 385797"/>
              <a:gd name="connsiteY39" fmla="*/ 162890 h 522570"/>
              <a:gd name="connsiteX40" fmla="*/ 131558 w 385797"/>
              <a:gd name="connsiteY40" fmla="*/ 171148 h 522570"/>
              <a:gd name="connsiteX41" fmla="*/ 140964 w 385797"/>
              <a:gd name="connsiteY41" fmla="*/ 175799 h 522570"/>
              <a:gd name="connsiteX42" fmla="*/ 212558 w 385797"/>
              <a:gd name="connsiteY42" fmla="*/ 143229 h 522570"/>
              <a:gd name="connsiteX43" fmla="*/ 256183 w 385797"/>
              <a:gd name="connsiteY43" fmla="*/ 107914 h 522570"/>
              <a:gd name="connsiteX44" fmla="*/ 214247 w 385797"/>
              <a:gd name="connsiteY44" fmla="*/ 834 h 522570"/>
              <a:gd name="connsiteX45" fmla="*/ 222947 w 385797"/>
              <a:gd name="connsiteY45" fmla="*/ 3230 h 522570"/>
              <a:gd name="connsiteX46" fmla="*/ 241569 w 385797"/>
              <a:gd name="connsiteY46" fmla="*/ 37135 h 522570"/>
              <a:gd name="connsiteX47" fmla="*/ 260265 w 385797"/>
              <a:gd name="connsiteY47" fmla="*/ 23039 h 522570"/>
              <a:gd name="connsiteX48" fmla="*/ 268501 w 385797"/>
              <a:gd name="connsiteY48" fmla="*/ 23484 h 522570"/>
              <a:gd name="connsiteX49" fmla="*/ 269317 w 385797"/>
              <a:gd name="connsiteY49" fmla="*/ 31719 h 522570"/>
              <a:gd name="connsiteX50" fmla="*/ 260636 w 385797"/>
              <a:gd name="connsiteY50" fmla="*/ 44257 h 522570"/>
              <a:gd name="connsiteX51" fmla="*/ 295877 w 385797"/>
              <a:gd name="connsiteY51" fmla="*/ 37877 h 522570"/>
              <a:gd name="connsiteX52" fmla="*/ 302569 w 385797"/>
              <a:gd name="connsiteY52" fmla="*/ 41207 h 522570"/>
              <a:gd name="connsiteX53" fmla="*/ 299884 w 385797"/>
              <a:gd name="connsiteY53" fmla="*/ 49823 h 522570"/>
              <a:gd name="connsiteX54" fmla="*/ 275104 w 385797"/>
              <a:gd name="connsiteY54" fmla="*/ 62064 h 522570"/>
              <a:gd name="connsiteX55" fmla="*/ 320880 w 385797"/>
              <a:gd name="connsiteY55" fmla="*/ 159626 h 522570"/>
              <a:gd name="connsiteX56" fmla="*/ 311977 w 385797"/>
              <a:gd name="connsiteY56" fmla="*/ 184109 h 522570"/>
              <a:gd name="connsiteX57" fmla="*/ 300848 w 385797"/>
              <a:gd name="connsiteY57" fmla="*/ 148943 h 522570"/>
              <a:gd name="connsiteX58" fmla="*/ 261081 w 385797"/>
              <a:gd name="connsiteY58" fmla="*/ 91593 h 522570"/>
              <a:gd name="connsiteX59" fmla="*/ 255443 w 385797"/>
              <a:gd name="connsiteY59" fmla="*/ 89589 h 522570"/>
              <a:gd name="connsiteX60" fmla="*/ 250175 w 385797"/>
              <a:gd name="connsiteY60" fmla="*/ 92260 h 522570"/>
              <a:gd name="connsiteX61" fmla="*/ 204622 w 385797"/>
              <a:gd name="connsiteY61" fmla="*/ 130543 h 522570"/>
              <a:gd name="connsiteX62" fmla="*/ 160775 w 385797"/>
              <a:gd name="connsiteY62" fmla="*/ 152207 h 522570"/>
              <a:gd name="connsiteX63" fmla="*/ 163742 w 385797"/>
              <a:gd name="connsiteY63" fmla="*/ 146420 h 522570"/>
              <a:gd name="connsiteX64" fmla="*/ 168861 w 385797"/>
              <a:gd name="connsiteY64" fmla="*/ 107766 h 522570"/>
              <a:gd name="connsiteX65" fmla="*/ 162555 w 385797"/>
              <a:gd name="connsiteY65" fmla="*/ 103463 h 522570"/>
              <a:gd name="connsiteX66" fmla="*/ 155803 w 385797"/>
              <a:gd name="connsiteY66" fmla="*/ 107099 h 522570"/>
              <a:gd name="connsiteX67" fmla="*/ 128055 w 385797"/>
              <a:gd name="connsiteY67" fmla="*/ 136478 h 522570"/>
              <a:gd name="connsiteX68" fmla="*/ 90959 w 385797"/>
              <a:gd name="connsiteY68" fmla="*/ 154284 h 522570"/>
              <a:gd name="connsiteX69" fmla="*/ 86953 w 385797"/>
              <a:gd name="connsiteY69" fmla="*/ 156881 h 522570"/>
              <a:gd name="connsiteX70" fmla="*/ 73524 w 385797"/>
              <a:gd name="connsiteY70" fmla="*/ 181958 h 522570"/>
              <a:gd name="connsiteX71" fmla="*/ 66773 w 385797"/>
              <a:gd name="connsiteY71" fmla="*/ 159700 h 522570"/>
              <a:gd name="connsiteX72" fmla="*/ 193641 w 385797"/>
              <a:gd name="connsiteY72" fmla="*/ 32684 h 522570"/>
              <a:gd name="connsiteX73" fmla="*/ 215157 w 385797"/>
              <a:gd name="connsiteY73" fmla="*/ 34613 h 522570"/>
              <a:gd name="connsiteX74" fmla="*/ 211076 w 385797"/>
              <a:gd name="connsiteY74" fmla="*/ 7236 h 522570"/>
              <a:gd name="connsiteX75" fmla="*/ 214247 w 385797"/>
              <a:gd name="connsiteY75" fmla="*/ 834 h 5225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</a:cxnLst>
            <a:rect l="l" t="t" r="r" b="b"/>
            <a:pathLst>
              <a:path w="385797" h="522570">
                <a:moveTo>
                  <a:pt x="192899" y="314834"/>
                </a:moveTo>
                <a:cubicBezTo>
                  <a:pt x="220106" y="314999"/>
                  <a:pt x="247066" y="320024"/>
                  <a:pt x="272506" y="329672"/>
                </a:cubicBezTo>
                <a:cubicBezTo>
                  <a:pt x="307678" y="341168"/>
                  <a:pt x="339806" y="360441"/>
                  <a:pt x="366507" y="386058"/>
                </a:cubicBezTo>
                <a:cubicBezTo>
                  <a:pt x="378914" y="398744"/>
                  <a:pt x="385842" y="415796"/>
                  <a:pt x="385797" y="433540"/>
                </a:cubicBezTo>
                <a:lnTo>
                  <a:pt x="385797" y="522570"/>
                </a:lnTo>
                <a:lnTo>
                  <a:pt x="200318" y="522570"/>
                </a:lnTo>
                <a:lnTo>
                  <a:pt x="200318" y="375448"/>
                </a:lnTo>
                <a:lnTo>
                  <a:pt x="271987" y="410393"/>
                </a:lnTo>
                <a:cubicBezTo>
                  <a:pt x="272923" y="410889"/>
                  <a:pt x="273969" y="411143"/>
                  <a:pt x="275029" y="411135"/>
                </a:cubicBezTo>
                <a:cubicBezTo>
                  <a:pt x="276535" y="411158"/>
                  <a:pt x="278003" y="410660"/>
                  <a:pt x="279184" y="409725"/>
                </a:cubicBezTo>
                <a:cubicBezTo>
                  <a:pt x="281327" y="408228"/>
                  <a:pt x="282400" y="405619"/>
                  <a:pt x="281929" y="403048"/>
                </a:cubicBezTo>
                <a:lnTo>
                  <a:pt x="272729" y="345623"/>
                </a:lnTo>
                <a:lnTo>
                  <a:pt x="267536" y="343694"/>
                </a:lnTo>
                <a:cubicBezTo>
                  <a:pt x="258274" y="340248"/>
                  <a:pt x="248809" y="337373"/>
                  <a:pt x="239195" y="335088"/>
                </a:cubicBezTo>
                <a:cubicBezTo>
                  <a:pt x="234885" y="341993"/>
                  <a:pt x="229087" y="347848"/>
                  <a:pt x="222224" y="352223"/>
                </a:cubicBezTo>
                <a:cubicBezTo>
                  <a:pt x="196795" y="368435"/>
                  <a:pt x="163038" y="360963"/>
                  <a:pt x="146826" y="335533"/>
                </a:cubicBezTo>
                <a:cubicBezTo>
                  <a:pt x="137625" y="337685"/>
                  <a:pt x="128129" y="340356"/>
                  <a:pt x="118039" y="343769"/>
                </a:cubicBezTo>
                <a:lnTo>
                  <a:pt x="113068" y="345698"/>
                </a:lnTo>
                <a:lnTo>
                  <a:pt x="103942" y="403048"/>
                </a:lnTo>
                <a:cubicBezTo>
                  <a:pt x="103471" y="405619"/>
                  <a:pt x="104544" y="408228"/>
                  <a:pt x="106688" y="409725"/>
                </a:cubicBezTo>
                <a:cubicBezTo>
                  <a:pt x="107869" y="410660"/>
                  <a:pt x="109336" y="411158"/>
                  <a:pt x="110842" y="411135"/>
                </a:cubicBezTo>
                <a:cubicBezTo>
                  <a:pt x="111902" y="411143"/>
                  <a:pt x="112948" y="410889"/>
                  <a:pt x="113884" y="410393"/>
                </a:cubicBezTo>
                <a:lnTo>
                  <a:pt x="185480" y="375448"/>
                </a:lnTo>
                <a:lnTo>
                  <a:pt x="185480" y="522570"/>
                </a:lnTo>
                <a:lnTo>
                  <a:pt x="0" y="522570"/>
                </a:lnTo>
                <a:lnTo>
                  <a:pt x="0" y="433540"/>
                </a:lnTo>
                <a:cubicBezTo>
                  <a:pt x="-45" y="415796"/>
                  <a:pt x="6883" y="398744"/>
                  <a:pt x="19290" y="386058"/>
                </a:cubicBezTo>
                <a:cubicBezTo>
                  <a:pt x="46759" y="361464"/>
                  <a:pt x="78661" y="342328"/>
                  <a:pt x="113291" y="329672"/>
                </a:cubicBezTo>
                <a:cubicBezTo>
                  <a:pt x="138850" y="320456"/>
                  <a:pt x="165736" y="315445"/>
                  <a:pt x="192899" y="314834"/>
                </a:cubicBezTo>
                <a:close/>
                <a:moveTo>
                  <a:pt x="256183" y="107914"/>
                </a:moveTo>
                <a:cubicBezTo>
                  <a:pt x="269085" y="121545"/>
                  <a:pt x="279527" y="137309"/>
                  <a:pt x="287047" y="154506"/>
                </a:cubicBezTo>
                <a:cubicBezTo>
                  <a:pt x="294408" y="173243"/>
                  <a:pt x="299489" y="192796"/>
                  <a:pt x="302182" y="212747"/>
                </a:cubicBezTo>
                <a:cubicBezTo>
                  <a:pt x="289902" y="241640"/>
                  <a:pt x="266675" y="264491"/>
                  <a:pt x="237587" y="276300"/>
                </a:cubicBezTo>
                <a:cubicBezTo>
                  <a:pt x="176842" y="300962"/>
                  <a:pt x="107607" y="271710"/>
                  <a:pt x="82946" y="210966"/>
                </a:cubicBezTo>
                <a:cubicBezTo>
                  <a:pt x="83301" y="205284"/>
                  <a:pt x="84046" y="199632"/>
                  <a:pt x="85172" y="194050"/>
                </a:cubicBezTo>
                <a:cubicBezTo>
                  <a:pt x="87423" y="184676"/>
                  <a:pt x="91481" y="175831"/>
                  <a:pt x="97117" y="168009"/>
                </a:cubicBezTo>
                <a:cubicBezTo>
                  <a:pt x="111331" y="163674"/>
                  <a:pt x="124757" y="157087"/>
                  <a:pt x="136883" y="148497"/>
                </a:cubicBezTo>
                <a:cubicBezTo>
                  <a:pt x="142563" y="144418"/>
                  <a:pt x="147852" y="139823"/>
                  <a:pt x="152686" y="134771"/>
                </a:cubicBezTo>
                <a:cubicBezTo>
                  <a:pt x="152092" y="136478"/>
                  <a:pt x="151351" y="138184"/>
                  <a:pt x="150460" y="140113"/>
                </a:cubicBezTo>
                <a:cubicBezTo>
                  <a:pt x="146647" y="148768"/>
                  <a:pt x="141061" y="156527"/>
                  <a:pt x="134064" y="162890"/>
                </a:cubicBezTo>
                <a:cubicBezTo>
                  <a:pt x="131549" y="164824"/>
                  <a:pt x="130542" y="168143"/>
                  <a:pt x="131558" y="171148"/>
                </a:cubicBezTo>
                <a:cubicBezTo>
                  <a:pt x="132872" y="175030"/>
                  <a:pt x="137082" y="177112"/>
                  <a:pt x="140964" y="175799"/>
                </a:cubicBezTo>
                <a:cubicBezTo>
                  <a:pt x="165796" y="167209"/>
                  <a:pt x="189766" y="156304"/>
                  <a:pt x="212558" y="143229"/>
                </a:cubicBezTo>
                <a:cubicBezTo>
                  <a:pt x="228550" y="133371"/>
                  <a:pt x="243211" y="121503"/>
                  <a:pt x="256183" y="107914"/>
                </a:cubicBezTo>
                <a:close/>
                <a:moveTo>
                  <a:pt x="214247" y="834"/>
                </a:moveTo>
                <a:cubicBezTo>
                  <a:pt x="217311" y="-907"/>
                  <a:pt x="221206" y="165"/>
                  <a:pt x="222947" y="3230"/>
                </a:cubicBezTo>
                <a:lnTo>
                  <a:pt x="241569" y="37135"/>
                </a:lnTo>
                <a:lnTo>
                  <a:pt x="260265" y="23039"/>
                </a:lnTo>
                <a:cubicBezTo>
                  <a:pt x="262740" y="21123"/>
                  <a:pt x="266247" y="21312"/>
                  <a:pt x="268501" y="23484"/>
                </a:cubicBezTo>
                <a:cubicBezTo>
                  <a:pt x="270728" y="25670"/>
                  <a:pt x="271071" y="29138"/>
                  <a:pt x="269317" y="31719"/>
                </a:cubicBezTo>
                <a:lnTo>
                  <a:pt x="260636" y="44257"/>
                </a:lnTo>
                <a:lnTo>
                  <a:pt x="295877" y="37877"/>
                </a:lnTo>
                <a:cubicBezTo>
                  <a:pt x="298593" y="37427"/>
                  <a:pt x="301290" y="38770"/>
                  <a:pt x="302569" y="41207"/>
                </a:cubicBezTo>
                <a:cubicBezTo>
                  <a:pt x="304207" y="44328"/>
                  <a:pt x="303004" y="48185"/>
                  <a:pt x="299884" y="49823"/>
                </a:cubicBezTo>
                <a:lnTo>
                  <a:pt x="275104" y="62064"/>
                </a:lnTo>
                <a:cubicBezTo>
                  <a:pt x="304136" y="86140"/>
                  <a:pt x="320919" y="121909"/>
                  <a:pt x="320880" y="159626"/>
                </a:cubicBezTo>
                <a:cubicBezTo>
                  <a:pt x="320470" y="168502"/>
                  <a:pt x="317365" y="177043"/>
                  <a:pt x="311977" y="184109"/>
                </a:cubicBezTo>
                <a:cubicBezTo>
                  <a:pt x="309094" y="172142"/>
                  <a:pt x="305376" y="160390"/>
                  <a:pt x="300848" y="148943"/>
                </a:cubicBezTo>
                <a:cubicBezTo>
                  <a:pt x="291387" y="127456"/>
                  <a:pt x="277887" y="107987"/>
                  <a:pt x="261081" y="91593"/>
                </a:cubicBezTo>
                <a:cubicBezTo>
                  <a:pt x="259566" y="90163"/>
                  <a:pt x="257520" y="89436"/>
                  <a:pt x="255443" y="89589"/>
                </a:cubicBezTo>
                <a:cubicBezTo>
                  <a:pt x="253393" y="89713"/>
                  <a:pt x="251486" y="90679"/>
                  <a:pt x="250175" y="92260"/>
                </a:cubicBezTo>
                <a:cubicBezTo>
                  <a:pt x="237029" y="107266"/>
                  <a:pt x="221666" y="120176"/>
                  <a:pt x="204622" y="130543"/>
                </a:cubicBezTo>
                <a:cubicBezTo>
                  <a:pt x="190565" y="138844"/>
                  <a:pt x="175908" y="146086"/>
                  <a:pt x="160775" y="152207"/>
                </a:cubicBezTo>
                <a:cubicBezTo>
                  <a:pt x="161739" y="150426"/>
                  <a:pt x="162778" y="148497"/>
                  <a:pt x="163742" y="146420"/>
                </a:cubicBezTo>
                <a:cubicBezTo>
                  <a:pt x="175094" y="122605"/>
                  <a:pt x="169529" y="109176"/>
                  <a:pt x="168861" y="107766"/>
                </a:cubicBezTo>
                <a:cubicBezTo>
                  <a:pt x="167715" y="105277"/>
                  <a:pt x="165291" y="103623"/>
                  <a:pt x="162555" y="103463"/>
                </a:cubicBezTo>
                <a:cubicBezTo>
                  <a:pt x="159803" y="103328"/>
                  <a:pt x="157204" y="104727"/>
                  <a:pt x="155803" y="107099"/>
                </a:cubicBezTo>
                <a:cubicBezTo>
                  <a:pt x="148390" y="118477"/>
                  <a:pt x="138992" y="128429"/>
                  <a:pt x="128055" y="136478"/>
                </a:cubicBezTo>
                <a:cubicBezTo>
                  <a:pt x="116787" y="144470"/>
                  <a:pt x="104243" y="150492"/>
                  <a:pt x="90959" y="154284"/>
                </a:cubicBezTo>
                <a:cubicBezTo>
                  <a:pt x="89375" y="154685"/>
                  <a:pt x="87966" y="155598"/>
                  <a:pt x="86953" y="156881"/>
                </a:cubicBezTo>
                <a:cubicBezTo>
                  <a:pt x="81227" y="164508"/>
                  <a:pt x="76698" y="172964"/>
                  <a:pt x="73524" y="181958"/>
                </a:cubicBezTo>
                <a:cubicBezTo>
                  <a:pt x="69259" y="175306"/>
                  <a:pt x="66922" y="167601"/>
                  <a:pt x="66773" y="159700"/>
                </a:cubicBezTo>
                <a:cubicBezTo>
                  <a:pt x="66773" y="89609"/>
                  <a:pt x="123549" y="32765"/>
                  <a:pt x="193641" y="32684"/>
                </a:cubicBezTo>
                <a:cubicBezTo>
                  <a:pt x="200854" y="32724"/>
                  <a:pt x="208052" y="33368"/>
                  <a:pt x="215157" y="34613"/>
                </a:cubicBezTo>
                <a:lnTo>
                  <a:pt x="211076" y="7236"/>
                </a:lnTo>
                <a:cubicBezTo>
                  <a:pt x="210728" y="4655"/>
                  <a:pt x="211983" y="2120"/>
                  <a:pt x="214247" y="834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 w="7342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63" name="Freeform: Shape 162">
            <a:extLst>
              <a:ext uri="{FF2B5EF4-FFF2-40B4-BE49-F238E27FC236}">
                <a16:creationId xmlns:a16="http://schemas.microsoft.com/office/drawing/2014/main" id="{B2359E4D-2127-468D-A22C-EF244C1E1187}"/>
              </a:ext>
            </a:extLst>
          </p:cNvPr>
          <p:cNvSpPr/>
          <p:nvPr/>
        </p:nvSpPr>
        <p:spPr>
          <a:xfrm>
            <a:off x="9797963" y="5845032"/>
            <a:ext cx="623209" cy="388764"/>
          </a:xfrm>
          <a:custGeom>
            <a:avLst/>
            <a:gdLst>
              <a:gd name="connsiteX0" fmla="*/ 311604 w 623209"/>
              <a:gd name="connsiteY0" fmla="*/ 255219 h 388764"/>
              <a:gd name="connsiteX1" fmla="*/ 366505 w 623209"/>
              <a:gd name="connsiteY1" fmla="*/ 264122 h 388764"/>
              <a:gd name="connsiteX2" fmla="*/ 431794 w 623209"/>
              <a:gd name="connsiteY2" fmla="*/ 295282 h 388764"/>
              <a:gd name="connsiteX3" fmla="*/ 445148 w 623209"/>
              <a:gd name="connsiteY3" fmla="*/ 321991 h 388764"/>
              <a:gd name="connsiteX4" fmla="*/ 445148 w 623209"/>
              <a:gd name="connsiteY4" fmla="*/ 388764 h 388764"/>
              <a:gd name="connsiteX5" fmla="*/ 178059 w 623209"/>
              <a:gd name="connsiteY5" fmla="*/ 388764 h 388764"/>
              <a:gd name="connsiteX6" fmla="*/ 178059 w 623209"/>
              <a:gd name="connsiteY6" fmla="*/ 321991 h 388764"/>
              <a:gd name="connsiteX7" fmla="*/ 191413 w 623209"/>
              <a:gd name="connsiteY7" fmla="*/ 295282 h 388764"/>
              <a:gd name="connsiteX8" fmla="*/ 256702 w 623209"/>
              <a:gd name="connsiteY8" fmla="*/ 264122 h 388764"/>
              <a:gd name="connsiteX9" fmla="*/ 311604 w 623209"/>
              <a:gd name="connsiteY9" fmla="*/ 255219 h 388764"/>
              <a:gd name="connsiteX10" fmla="*/ 489664 w 623209"/>
              <a:gd name="connsiteY10" fmla="*/ 151351 h 388764"/>
              <a:gd name="connsiteX11" fmla="*/ 544566 w 623209"/>
              <a:gd name="connsiteY11" fmla="*/ 160254 h 388764"/>
              <a:gd name="connsiteX12" fmla="*/ 609855 w 623209"/>
              <a:gd name="connsiteY12" fmla="*/ 191415 h 388764"/>
              <a:gd name="connsiteX13" fmla="*/ 623209 w 623209"/>
              <a:gd name="connsiteY13" fmla="*/ 218124 h 388764"/>
              <a:gd name="connsiteX14" fmla="*/ 623209 w 623209"/>
              <a:gd name="connsiteY14" fmla="*/ 284897 h 388764"/>
              <a:gd name="connsiteX15" fmla="*/ 461471 w 623209"/>
              <a:gd name="connsiteY15" fmla="*/ 284897 h 388764"/>
              <a:gd name="connsiteX16" fmla="*/ 449600 w 623209"/>
              <a:gd name="connsiteY16" fmla="*/ 271542 h 388764"/>
              <a:gd name="connsiteX17" fmla="*/ 381344 w 623209"/>
              <a:gd name="connsiteY17" fmla="*/ 237414 h 388764"/>
              <a:gd name="connsiteX18" fmla="*/ 408053 w 623209"/>
              <a:gd name="connsiteY18" fmla="*/ 172125 h 388764"/>
              <a:gd name="connsiteX19" fmla="*/ 408053 w 623209"/>
              <a:gd name="connsiteY19" fmla="*/ 170641 h 388764"/>
              <a:gd name="connsiteX20" fmla="*/ 434762 w 623209"/>
              <a:gd name="connsiteY20" fmla="*/ 160254 h 388764"/>
              <a:gd name="connsiteX21" fmla="*/ 489664 w 623209"/>
              <a:gd name="connsiteY21" fmla="*/ 151351 h 388764"/>
              <a:gd name="connsiteX22" fmla="*/ 133546 w 623209"/>
              <a:gd name="connsiteY22" fmla="*/ 151351 h 388764"/>
              <a:gd name="connsiteX23" fmla="*/ 188447 w 623209"/>
              <a:gd name="connsiteY23" fmla="*/ 160254 h 388764"/>
              <a:gd name="connsiteX24" fmla="*/ 215156 w 623209"/>
              <a:gd name="connsiteY24" fmla="*/ 169157 h 388764"/>
              <a:gd name="connsiteX25" fmla="*/ 215156 w 623209"/>
              <a:gd name="connsiteY25" fmla="*/ 172125 h 388764"/>
              <a:gd name="connsiteX26" fmla="*/ 241865 w 623209"/>
              <a:gd name="connsiteY26" fmla="*/ 237414 h 388764"/>
              <a:gd name="connsiteX27" fmla="*/ 173609 w 623209"/>
              <a:gd name="connsiteY27" fmla="*/ 271542 h 388764"/>
              <a:gd name="connsiteX28" fmla="*/ 160255 w 623209"/>
              <a:gd name="connsiteY28" fmla="*/ 284897 h 388764"/>
              <a:gd name="connsiteX29" fmla="*/ 0 w 623209"/>
              <a:gd name="connsiteY29" fmla="*/ 284897 h 388764"/>
              <a:gd name="connsiteX30" fmla="*/ 0 w 623209"/>
              <a:gd name="connsiteY30" fmla="*/ 218124 h 388764"/>
              <a:gd name="connsiteX31" fmla="*/ 13354 w 623209"/>
              <a:gd name="connsiteY31" fmla="*/ 191415 h 388764"/>
              <a:gd name="connsiteX32" fmla="*/ 78643 w 623209"/>
              <a:gd name="connsiteY32" fmla="*/ 160254 h 388764"/>
              <a:gd name="connsiteX33" fmla="*/ 133546 w 623209"/>
              <a:gd name="connsiteY33" fmla="*/ 151351 h 388764"/>
              <a:gd name="connsiteX34" fmla="*/ 311605 w 623209"/>
              <a:gd name="connsiteY34" fmla="*/ 103868 h 388764"/>
              <a:gd name="connsiteX35" fmla="*/ 378378 w 623209"/>
              <a:gd name="connsiteY35" fmla="*/ 170641 h 388764"/>
              <a:gd name="connsiteX36" fmla="*/ 311605 w 623209"/>
              <a:gd name="connsiteY36" fmla="*/ 237414 h 388764"/>
              <a:gd name="connsiteX37" fmla="*/ 244832 w 623209"/>
              <a:gd name="connsiteY37" fmla="*/ 170641 h 388764"/>
              <a:gd name="connsiteX38" fmla="*/ 311605 w 623209"/>
              <a:gd name="connsiteY38" fmla="*/ 103868 h 388764"/>
              <a:gd name="connsiteX39" fmla="*/ 489663 w 623209"/>
              <a:gd name="connsiteY39" fmla="*/ 0 h 388764"/>
              <a:gd name="connsiteX40" fmla="*/ 556437 w 623209"/>
              <a:gd name="connsiteY40" fmla="*/ 66772 h 388764"/>
              <a:gd name="connsiteX41" fmla="*/ 489663 w 623209"/>
              <a:gd name="connsiteY41" fmla="*/ 133545 h 388764"/>
              <a:gd name="connsiteX42" fmla="*/ 422891 w 623209"/>
              <a:gd name="connsiteY42" fmla="*/ 66772 h 388764"/>
              <a:gd name="connsiteX43" fmla="*/ 489663 w 623209"/>
              <a:gd name="connsiteY43" fmla="*/ 0 h 388764"/>
              <a:gd name="connsiteX44" fmla="*/ 133545 w 623209"/>
              <a:gd name="connsiteY44" fmla="*/ 0 h 388764"/>
              <a:gd name="connsiteX45" fmla="*/ 200318 w 623209"/>
              <a:gd name="connsiteY45" fmla="*/ 66772 h 388764"/>
              <a:gd name="connsiteX46" fmla="*/ 133545 w 623209"/>
              <a:gd name="connsiteY46" fmla="*/ 133545 h 388764"/>
              <a:gd name="connsiteX47" fmla="*/ 66772 w 623209"/>
              <a:gd name="connsiteY47" fmla="*/ 66772 h 388764"/>
              <a:gd name="connsiteX48" fmla="*/ 133545 w 623209"/>
              <a:gd name="connsiteY48" fmla="*/ 0 h 3887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</a:cxnLst>
            <a:rect l="l" t="t" r="r" b="b"/>
            <a:pathLst>
              <a:path w="623209" h="388764">
                <a:moveTo>
                  <a:pt x="311604" y="255219"/>
                </a:moveTo>
                <a:cubicBezTo>
                  <a:pt x="330893" y="255219"/>
                  <a:pt x="350183" y="259670"/>
                  <a:pt x="366505" y="264122"/>
                </a:cubicBezTo>
                <a:cubicBezTo>
                  <a:pt x="390247" y="270057"/>
                  <a:pt x="413988" y="280444"/>
                  <a:pt x="431794" y="295282"/>
                </a:cubicBezTo>
                <a:cubicBezTo>
                  <a:pt x="440697" y="301218"/>
                  <a:pt x="445148" y="311604"/>
                  <a:pt x="445148" y="321991"/>
                </a:cubicBezTo>
                <a:lnTo>
                  <a:pt x="445148" y="388764"/>
                </a:lnTo>
                <a:lnTo>
                  <a:pt x="178059" y="388764"/>
                </a:lnTo>
                <a:lnTo>
                  <a:pt x="178059" y="321991"/>
                </a:lnTo>
                <a:cubicBezTo>
                  <a:pt x="178059" y="311604"/>
                  <a:pt x="182510" y="302702"/>
                  <a:pt x="191413" y="295282"/>
                </a:cubicBezTo>
                <a:cubicBezTo>
                  <a:pt x="210703" y="281928"/>
                  <a:pt x="232961" y="270057"/>
                  <a:pt x="256702" y="264122"/>
                </a:cubicBezTo>
                <a:cubicBezTo>
                  <a:pt x="274508" y="258187"/>
                  <a:pt x="293798" y="255219"/>
                  <a:pt x="311604" y="255219"/>
                </a:cubicBezTo>
                <a:close/>
                <a:moveTo>
                  <a:pt x="489664" y="151351"/>
                </a:moveTo>
                <a:cubicBezTo>
                  <a:pt x="508954" y="151351"/>
                  <a:pt x="528244" y="155802"/>
                  <a:pt x="544566" y="160254"/>
                </a:cubicBezTo>
                <a:cubicBezTo>
                  <a:pt x="568307" y="166189"/>
                  <a:pt x="592049" y="176576"/>
                  <a:pt x="609855" y="191415"/>
                </a:cubicBezTo>
                <a:cubicBezTo>
                  <a:pt x="618758" y="197351"/>
                  <a:pt x="623209" y="207737"/>
                  <a:pt x="623209" y="218124"/>
                </a:cubicBezTo>
                <a:lnTo>
                  <a:pt x="623209" y="284897"/>
                </a:lnTo>
                <a:lnTo>
                  <a:pt x="461471" y="284897"/>
                </a:lnTo>
                <a:cubicBezTo>
                  <a:pt x="458503" y="278961"/>
                  <a:pt x="454052" y="275994"/>
                  <a:pt x="449600" y="271542"/>
                </a:cubicBezTo>
                <a:cubicBezTo>
                  <a:pt x="431794" y="258188"/>
                  <a:pt x="409537" y="246317"/>
                  <a:pt x="381344" y="237414"/>
                </a:cubicBezTo>
                <a:cubicBezTo>
                  <a:pt x="397666" y="221092"/>
                  <a:pt x="408053" y="197351"/>
                  <a:pt x="408053" y="172125"/>
                </a:cubicBezTo>
                <a:lnTo>
                  <a:pt x="408053" y="170641"/>
                </a:lnTo>
                <a:cubicBezTo>
                  <a:pt x="416956" y="166189"/>
                  <a:pt x="425859" y="163222"/>
                  <a:pt x="434762" y="160254"/>
                </a:cubicBezTo>
                <a:cubicBezTo>
                  <a:pt x="452568" y="154319"/>
                  <a:pt x="471858" y="151351"/>
                  <a:pt x="489664" y="151351"/>
                </a:cubicBezTo>
                <a:close/>
                <a:moveTo>
                  <a:pt x="133546" y="151351"/>
                </a:moveTo>
                <a:cubicBezTo>
                  <a:pt x="152835" y="151351"/>
                  <a:pt x="172125" y="155802"/>
                  <a:pt x="188447" y="160254"/>
                </a:cubicBezTo>
                <a:cubicBezTo>
                  <a:pt x="197350" y="161738"/>
                  <a:pt x="206253" y="166189"/>
                  <a:pt x="215156" y="169157"/>
                </a:cubicBezTo>
                <a:cubicBezTo>
                  <a:pt x="215156" y="170641"/>
                  <a:pt x="215156" y="170641"/>
                  <a:pt x="215156" y="172125"/>
                </a:cubicBezTo>
                <a:cubicBezTo>
                  <a:pt x="215156" y="197351"/>
                  <a:pt x="225543" y="219608"/>
                  <a:pt x="241865" y="237414"/>
                </a:cubicBezTo>
                <a:cubicBezTo>
                  <a:pt x="218124" y="244833"/>
                  <a:pt x="194383" y="256704"/>
                  <a:pt x="173609" y="271542"/>
                </a:cubicBezTo>
                <a:cubicBezTo>
                  <a:pt x="167674" y="275994"/>
                  <a:pt x="164706" y="278961"/>
                  <a:pt x="160255" y="284897"/>
                </a:cubicBezTo>
                <a:lnTo>
                  <a:pt x="0" y="284897"/>
                </a:lnTo>
                <a:lnTo>
                  <a:pt x="0" y="218124"/>
                </a:lnTo>
                <a:cubicBezTo>
                  <a:pt x="0" y="207737"/>
                  <a:pt x="4451" y="197351"/>
                  <a:pt x="13354" y="191415"/>
                </a:cubicBezTo>
                <a:cubicBezTo>
                  <a:pt x="32644" y="178060"/>
                  <a:pt x="54902" y="167673"/>
                  <a:pt x="78643" y="160254"/>
                </a:cubicBezTo>
                <a:cubicBezTo>
                  <a:pt x="96449" y="154319"/>
                  <a:pt x="115739" y="151351"/>
                  <a:pt x="133546" y="151351"/>
                </a:cubicBezTo>
                <a:close/>
                <a:moveTo>
                  <a:pt x="311605" y="103868"/>
                </a:moveTo>
                <a:cubicBezTo>
                  <a:pt x="348483" y="103868"/>
                  <a:pt x="378378" y="133763"/>
                  <a:pt x="378378" y="170641"/>
                </a:cubicBezTo>
                <a:cubicBezTo>
                  <a:pt x="378378" y="207519"/>
                  <a:pt x="348483" y="237414"/>
                  <a:pt x="311605" y="237414"/>
                </a:cubicBezTo>
                <a:cubicBezTo>
                  <a:pt x="274727" y="237414"/>
                  <a:pt x="244832" y="207519"/>
                  <a:pt x="244832" y="170641"/>
                </a:cubicBezTo>
                <a:cubicBezTo>
                  <a:pt x="244832" y="133763"/>
                  <a:pt x="274727" y="103868"/>
                  <a:pt x="311605" y="103868"/>
                </a:cubicBezTo>
                <a:close/>
                <a:moveTo>
                  <a:pt x="489663" y="0"/>
                </a:moveTo>
                <a:cubicBezTo>
                  <a:pt x="526542" y="0"/>
                  <a:pt x="556437" y="29895"/>
                  <a:pt x="556437" y="66772"/>
                </a:cubicBezTo>
                <a:cubicBezTo>
                  <a:pt x="556437" y="103650"/>
                  <a:pt x="526542" y="133545"/>
                  <a:pt x="489663" y="133545"/>
                </a:cubicBezTo>
                <a:cubicBezTo>
                  <a:pt x="452786" y="133545"/>
                  <a:pt x="422891" y="103650"/>
                  <a:pt x="422891" y="66772"/>
                </a:cubicBezTo>
                <a:cubicBezTo>
                  <a:pt x="422891" y="29895"/>
                  <a:pt x="452786" y="0"/>
                  <a:pt x="489663" y="0"/>
                </a:cubicBezTo>
                <a:close/>
                <a:moveTo>
                  <a:pt x="133545" y="0"/>
                </a:moveTo>
                <a:cubicBezTo>
                  <a:pt x="170423" y="0"/>
                  <a:pt x="200318" y="29895"/>
                  <a:pt x="200318" y="66772"/>
                </a:cubicBezTo>
                <a:cubicBezTo>
                  <a:pt x="200318" y="103650"/>
                  <a:pt x="170423" y="133545"/>
                  <a:pt x="133545" y="133545"/>
                </a:cubicBezTo>
                <a:cubicBezTo>
                  <a:pt x="96667" y="133545"/>
                  <a:pt x="66772" y="103650"/>
                  <a:pt x="66772" y="66772"/>
                </a:cubicBezTo>
                <a:cubicBezTo>
                  <a:pt x="66772" y="29895"/>
                  <a:pt x="96667" y="0"/>
                  <a:pt x="133545" y="0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 w="7342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6105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Speech Bubble Grid – Slide Template</a:t>
            </a:r>
          </a:p>
        </p:txBody>
      </p:sp>
      <p:sp>
        <p:nvSpPr>
          <p:cNvPr id="164" name="Freeform: Shape 163">
            <a:extLst>
              <a:ext uri="{FF2B5EF4-FFF2-40B4-BE49-F238E27FC236}">
                <a16:creationId xmlns:a16="http://schemas.microsoft.com/office/drawing/2014/main" id="{7DFBCB8A-04E6-4588-8AE1-55A171652BB5}"/>
              </a:ext>
            </a:extLst>
          </p:cNvPr>
          <p:cNvSpPr/>
          <p:nvPr/>
        </p:nvSpPr>
        <p:spPr>
          <a:xfrm>
            <a:off x="6128252" y="5733621"/>
            <a:ext cx="385797" cy="500175"/>
          </a:xfrm>
          <a:custGeom>
            <a:avLst/>
            <a:gdLst>
              <a:gd name="connsiteX0" fmla="*/ 192899 w 385797"/>
              <a:gd name="connsiteY0" fmla="*/ 292439 h 500175"/>
              <a:gd name="connsiteX1" fmla="*/ 272506 w 385797"/>
              <a:gd name="connsiteY1" fmla="*/ 307277 h 500175"/>
              <a:gd name="connsiteX2" fmla="*/ 366507 w 385797"/>
              <a:gd name="connsiteY2" fmla="*/ 363663 h 500175"/>
              <a:gd name="connsiteX3" fmla="*/ 385797 w 385797"/>
              <a:gd name="connsiteY3" fmla="*/ 411145 h 500175"/>
              <a:gd name="connsiteX4" fmla="*/ 385797 w 385797"/>
              <a:gd name="connsiteY4" fmla="*/ 500175 h 500175"/>
              <a:gd name="connsiteX5" fmla="*/ 200318 w 385797"/>
              <a:gd name="connsiteY5" fmla="*/ 500175 h 500175"/>
              <a:gd name="connsiteX6" fmla="*/ 200318 w 385797"/>
              <a:gd name="connsiteY6" fmla="*/ 353053 h 500175"/>
              <a:gd name="connsiteX7" fmla="*/ 271987 w 385797"/>
              <a:gd name="connsiteY7" fmla="*/ 387998 h 500175"/>
              <a:gd name="connsiteX8" fmla="*/ 275029 w 385797"/>
              <a:gd name="connsiteY8" fmla="*/ 388740 h 500175"/>
              <a:gd name="connsiteX9" fmla="*/ 279184 w 385797"/>
              <a:gd name="connsiteY9" fmla="*/ 387330 h 500175"/>
              <a:gd name="connsiteX10" fmla="*/ 281929 w 385797"/>
              <a:gd name="connsiteY10" fmla="*/ 380653 h 500175"/>
              <a:gd name="connsiteX11" fmla="*/ 272729 w 385797"/>
              <a:gd name="connsiteY11" fmla="*/ 323228 h 500175"/>
              <a:gd name="connsiteX12" fmla="*/ 267536 w 385797"/>
              <a:gd name="connsiteY12" fmla="*/ 321225 h 500175"/>
              <a:gd name="connsiteX13" fmla="*/ 239195 w 385797"/>
              <a:gd name="connsiteY13" fmla="*/ 312693 h 500175"/>
              <a:gd name="connsiteX14" fmla="*/ 222211 w 385797"/>
              <a:gd name="connsiteY14" fmla="*/ 329814 h 500175"/>
              <a:gd name="connsiteX15" fmla="*/ 146826 w 385797"/>
              <a:gd name="connsiteY15" fmla="*/ 313064 h 500175"/>
              <a:gd name="connsiteX16" fmla="*/ 118040 w 385797"/>
              <a:gd name="connsiteY16" fmla="*/ 321299 h 500175"/>
              <a:gd name="connsiteX17" fmla="*/ 113069 w 385797"/>
              <a:gd name="connsiteY17" fmla="*/ 323228 h 500175"/>
              <a:gd name="connsiteX18" fmla="*/ 103943 w 385797"/>
              <a:gd name="connsiteY18" fmla="*/ 380653 h 500175"/>
              <a:gd name="connsiteX19" fmla="*/ 106689 w 385797"/>
              <a:gd name="connsiteY19" fmla="*/ 387330 h 500175"/>
              <a:gd name="connsiteX20" fmla="*/ 110843 w 385797"/>
              <a:gd name="connsiteY20" fmla="*/ 388740 h 500175"/>
              <a:gd name="connsiteX21" fmla="*/ 113885 w 385797"/>
              <a:gd name="connsiteY21" fmla="*/ 387998 h 500175"/>
              <a:gd name="connsiteX22" fmla="*/ 185480 w 385797"/>
              <a:gd name="connsiteY22" fmla="*/ 353053 h 500175"/>
              <a:gd name="connsiteX23" fmla="*/ 185480 w 385797"/>
              <a:gd name="connsiteY23" fmla="*/ 500175 h 500175"/>
              <a:gd name="connsiteX24" fmla="*/ 0 w 385797"/>
              <a:gd name="connsiteY24" fmla="*/ 500175 h 500175"/>
              <a:gd name="connsiteX25" fmla="*/ 0 w 385797"/>
              <a:gd name="connsiteY25" fmla="*/ 411145 h 500175"/>
              <a:gd name="connsiteX26" fmla="*/ 19290 w 385797"/>
              <a:gd name="connsiteY26" fmla="*/ 363663 h 500175"/>
              <a:gd name="connsiteX27" fmla="*/ 113292 w 385797"/>
              <a:gd name="connsiteY27" fmla="*/ 307277 h 500175"/>
              <a:gd name="connsiteX28" fmla="*/ 192899 w 385797"/>
              <a:gd name="connsiteY28" fmla="*/ 292439 h 500175"/>
              <a:gd name="connsiteX29" fmla="*/ 173460 w 385797"/>
              <a:gd name="connsiteY29" fmla="*/ 117718 h 500175"/>
              <a:gd name="connsiteX30" fmla="*/ 228807 w 385797"/>
              <a:gd name="connsiteY30" fmla="*/ 149101 h 500175"/>
              <a:gd name="connsiteX31" fmla="*/ 260190 w 385797"/>
              <a:gd name="connsiteY31" fmla="*/ 149101 h 500175"/>
              <a:gd name="connsiteX32" fmla="*/ 270132 w 385797"/>
              <a:gd name="connsiteY32" fmla="*/ 206897 h 500175"/>
              <a:gd name="connsiteX33" fmla="*/ 266645 w 385797"/>
              <a:gd name="connsiteY33" fmla="*/ 222403 h 500175"/>
              <a:gd name="connsiteX34" fmla="*/ 268871 w 385797"/>
              <a:gd name="connsiteY34" fmla="*/ 235016 h 500175"/>
              <a:gd name="connsiteX35" fmla="*/ 117148 w 385797"/>
              <a:gd name="connsiteY35" fmla="*/ 235016 h 500175"/>
              <a:gd name="connsiteX36" fmla="*/ 115961 w 385797"/>
              <a:gd name="connsiteY36" fmla="*/ 206749 h 500175"/>
              <a:gd name="connsiteX37" fmla="*/ 125903 w 385797"/>
              <a:gd name="connsiteY37" fmla="*/ 147395 h 500175"/>
              <a:gd name="connsiteX38" fmla="*/ 173460 w 385797"/>
              <a:gd name="connsiteY38" fmla="*/ 117718 h 500175"/>
              <a:gd name="connsiteX39" fmla="*/ 185296 w 385797"/>
              <a:gd name="connsiteY39" fmla="*/ 220 h 500175"/>
              <a:gd name="connsiteX40" fmla="*/ 326220 w 385797"/>
              <a:gd name="connsiteY40" fmla="*/ 125953 h 500175"/>
              <a:gd name="connsiteX41" fmla="*/ 327184 w 385797"/>
              <a:gd name="connsiteY41" fmla="*/ 145465 h 500175"/>
              <a:gd name="connsiteX42" fmla="*/ 316946 w 385797"/>
              <a:gd name="connsiteY42" fmla="*/ 204373 h 500175"/>
              <a:gd name="connsiteX43" fmla="*/ 323704 w 385797"/>
              <a:gd name="connsiteY43" fmla="*/ 212250 h 500175"/>
              <a:gd name="connsiteX44" fmla="*/ 314052 w 385797"/>
              <a:gd name="connsiteY44" fmla="*/ 242211 h 500175"/>
              <a:gd name="connsiteX45" fmla="*/ 318430 w 385797"/>
              <a:gd name="connsiteY45" fmla="*/ 267807 h 500175"/>
              <a:gd name="connsiteX46" fmla="*/ 348106 w 385797"/>
              <a:gd name="connsiteY46" fmla="*/ 299116 h 500175"/>
              <a:gd name="connsiteX47" fmla="*/ 348180 w 385797"/>
              <a:gd name="connsiteY47" fmla="*/ 299116 h 500175"/>
              <a:gd name="connsiteX48" fmla="*/ 352484 w 385797"/>
              <a:gd name="connsiteY48" fmla="*/ 304665 h 500175"/>
              <a:gd name="connsiteX49" fmla="*/ 346400 w 385797"/>
              <a:gd name="connsiteY49" fmla="*/ 313212 h 500175"/>
              <a:gd name="connsiteX50" fmla="*/ 326442 w 385797"/>
              <a:gd name="connsiteY50" fmla="*/ 314696 h 500175"/>
              <a:gd name="connsiteX51" fmla="*/ 294466 w 385797"/>
              <a:gd name="connsiteY51" fmla="*/ 308909 h 500175"/>
              <a:gd name="connsiteX52" fmla="*/ 276808 w 385797"/>
              <a:gd name="connsiteY52" fmla="*/ 287690 h 500175"/>
              <a:gd name="connsiteX53" fmla="*/ 282002 w 385797"/>
              <a:gd name="connsiteY53" fmla="*/ 253562 h 500175"/>
              <a:gd name="connsiteX54" fmla="*/ 286676 w 385797"/>
              <a:gd name="connsiteY54" fmla="*/ 236202 h 500175"/>
              <a:gd name="connsiteX55" fmla="*/ 283708 w 385797"/>
              <a:gd name="connsiteY55" fmla="*/ 230860 h 500175"/>
              <a:gd name="connsiteX56" fmla="*/ 283115 w 385797"/>
              <a:gd name="connsiteY56" fmla="*/ 229153 h 500175"/>
              <a:gd name="connsiteX57" fmla="*/ 282521 w 385797"/>
              <a:gd name="connsiteY57" fmla="*/ 227076 h 500175"/>
              <a:gd name="connsiteX58" fmla="*/ 282076 w 385797"/>
              <a:gd name="connsiteY58" fmla="*/ 222773 h 500175"/>
              <a:gd name="connsiteX59" fmla="*/ 287566 w 385797"/>
              <a:gd name="connsiteY59" fmla="*/ 207935 h 500175"/>
              <a:gd name="connsiteX60" fmla="*/ 275621 w 385797"/>
              <a:gd name="connsiteY60" fmla="*/ 145465 h 500175"/>
              <a:gd name="connsiteX61" fmla="*/ 275621 w 385797"/>
              <a:gd name="connsiteY61" fmla="*/ 134262 h 500175"/>
              <a:gd name="connsiteX62" fmla="*/ 229103 w 385797"/>
              <a:gd name="connsiteY62" fmla="*/ 134262 h 500175"/>
              <a:gd name="connsiteX63" fmla="*/ 182140 w 385797"/>
              <a:gd name="connsiteY63" fmla="*/ 100802 h 500175"/>
              <a:gd name="connsiteX64" fmla="*/ 173014 w 385797"/>
              <a:gd name="connsiteY64" fmla="*/ 75280 h 500175"/>
              <a:gd name="connsiteX65" fmla="*/ 165595 w 385797"/>
              <a:gd name="connsiteY65" fmla="*/ 100505 h 500175"/>
              <a:gd name="connsiteX66" fmla="*/ 111287 w 385797"/>
              <a:gd name="connsiteY66" fmla="*/ 134188 h 500175"/>
              <a:gd name="connsiteX67" fmla="*/ 111287 w 385797"/>
              <a:gd name="connsiteY67" fmla="*/ 145465 h 500175"/>
              <a:gd name="connsiteX68" fmla="*/ 99416 w 385797"/>
              <a:gd name="connsiteY68" fmla="*/ 207564 h 500175"/>
              <a:gd name="connsiteX69" fmla="*/ 104907 w 385797"/>
              <a:gd name="connsiteY69" fmla="*/ 222402 h 500175"/>
              <a:gd name="connsiteX70" fmla="*/ 104536 w 385797"/>
              <a:gd name="connsiteY70" fmla="*/ 225963 h 500175"/>
              <a:gd name="connsiteX71" fmla="*/ 103794 w 385797"/>
              <a:gd name="connsiteY71" fmla="*/ 229079 h 500175"/>
              <a:gd name="connsiteX72" fmla="*/ 103349 w 385797"/>
              <a:gd name="connsiteY72" fmla="*/ 230415 h 500175"/>
              <a:gd name="connsiteX73" fmla="*/ 100307 w 385797"/>
              <a:gd name="connsiteY73" fmla="*/ 235831 h 500175"/>
              <a:gd name="connsiteX74" fmla="*/ 104981 w 385797"/>
              <a:gd name="connsiteY74" fmla="*/ 253191 h 500175"/>
              <a:gd name="connsiteX75" fmla="*/ 110174 w 385797"/>
              <a:gd name="connsiteY75" fmla="*/ 287319 h 500175"/>
              <a:gd name="connsiteX76" fmla="*/ 92517 w 385797"/>
              <a:gd name="connsiteY76" fmla="*/ 308538 h 500175"/>
              <a:gd name="connsiteX77" fmla="*/ 60095 w 385797"/>
              <a:gd name="connsiteY77" fmla="*/ 314696 h 500175"/>
              <a:gd name="connsiteX78" fmla="*/ 40137 w 385797"/>
              <a:gd name="connsiteY78" fmla="*/ 313212 h 500175"/>
              <a:gd name="connsiteX79" fmla="*/ 34589 w 385797"/>
              <a:gd name="connsiteY79" fmla="*/ 308908 h 500175"/>
              <a:gd name="connsiteX80" fmla="*/ 38357 w 385797"/>
              <a:gd name="connsiteY80" fmla="*/ 299116 h 500175"/>
              <a:gd name="connsiteX81" fmla="*/ 68033 w 385797"/>
              <a:gd name="connsiteY81" fmla="*/ 267807 h 500175"/>
              <a:gd name="connsiteX82" fmla="*/ 72485 w 385797"/>
              <a:gd name="connsiteY82" fmla="*/ 242211 h 500175"/>
              <a:gd name="connsiteX83" fmla="*/ 64608 w 385797"/>
              <a:gd name="connsiteY83" fmla="*/ 235453 h 500175"/>
              <a:gd name="connsiteX84" fmla="*/ 69591 w 385797"/>
              <a:gd name="connsiteY84" fmla="*/ 204373 h 500175"/>
              <a:gd name="connsiteX85" fmla="*/ 59353 w 385797"/>
              <a:gd name="connsiteY85" fmla="*/ 145465 h 500175"/>
              <a:gd name="connsiteX86" fmla="*/ 59353 w 385797"/>
              <a:gd name="connsiteY86" fmla="*/ 135672 h 500175"/>
              <a:gd name="connsiteX87" fmla="*/ 59353 w 385797"/>
              <a:gd name="connsiteY87" fmla="*/ 134856 h 500175"/>
              <a:gd name="connsiteX88" fmla="*/ 185296 w 385797"/>
              <a:gd name="connsiteY88" fmla="*/ 220 h 5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</a:cxnLst>
            <a:rect l="l" t="t" r="r" b="b"/>
            <a:pathLst>
              <a:path w="385797" h="500175">
                <a:moveTo>
                  <a:pt x="192899" y="292439"/>
                </a:moveTo>
                <a:cubicBezTo>
                  <a:pt x="220106" y="292604"/>
                  <a:pt x="247066" y="297629"/>
                  <a:pt x="272506" y="307277"/>
                </a:cubicBezTo>
                <a:cubicBezTo>
                  <a:pt x="307678" y="318773"/>
                  <a:pt x="339806" y="338046"/>
                  <a:pt x="366507" y="363663"/>
                </a:cubicBezTo>
                <a:cubicBezTo>
                  <a:pt x="378914" y="376349"/>
                  <a:pt x="385842" y="393401"/>
                  <a:pt x="385797" y="411145"/>
                </a:cubicBezTo>
                <a:lnTo>
                  <a:pt x="385797" y="500175"/>
                </a:lnTo>
                <a:lnTo>
                  <a:pt x="200318" y="500175"/>
                </a:lnTo>
                <a:lnTo>
                  <a:pt x="200318" y="353053"/>
                </a:lnTo>
                <a:lnTo>
                  <a:pt x="271987" y="387998"/>
                </a:lnTo>
                <a:cubicBezTo>
                  <a:pt x="272937" y="388458"/>
                  <a:pt x="273974" y="388711"/>
                  <a:pt x="275029" y="388740"/>
                </a:cubicBezTo>
                <a:cubicBezTo>
                  <a:pt x="276525" y="388699"/>
                  <a:pt x="277973" y="388208"/>
                  <a:pt x="279184" y="387330"/>
                </a:cubicBezTo>
                <a:cubicBezTo>
                  <a:pt x="281297" y="385810"/>
                  <a:pt x="282362" y="383220"/>
                  <a:pt x="281929" y="380653"/>
                </a:cubicBezTo>
                <a:lnTo>
                  <a:pt x="272729" y="323228"/>
                </a:lnTo>
                <a:lnTo>
                  <a:pt x="267536" y="321225"/>
                </a:lnTo>
                <a:cubicBezTo>
                  <a:pt x="258273" y="317802"/>
                  <a:pt x="248807" y="314953"/>
                  <a:pt x="239195" y="312693"/>
                </a:cubicBezTo>
                <a:cubicBezTo>
                  <a:pt x="234880" y="319595"/>
                  <a:pt x="229077" y="325444"/>
                  <a:pt x="222211" y="329814"/>
                </a:cubicBezTo>
                <a:cubicBezTo>
                  <a:pt x="196769" y="346005"/>
                  <a:pt x="163018" y="338507"/>
                  <a:pt x="146826" y="313064"/>
                </a:cubicBezTo>
                <a:cubicBezTo>
                  <a:pt x="137626" y="315216"/>
                  <a:pt x="128130" y="317961"/>
                  <a:pt x="118040" y="321299"/>
                </a:cubicBezTo>
                <a:lnTo>
                  <a:pt x="113069" y="323228"/>
                </a:lnTo>
                <a:lnTo>
                  <a:pt x="103943" y="380653"/>
                </a:lnTo>
                <a:cubicBezTo>
                  <a:pt x="103510" y="383220"/>
                  <a:pt x="104575" y="385810"/>
                  <a:pt x="106689" y="387330"/>
                </a:cubicBezTo>
                <a:cubicBezTo>
                  <a:pt x="107899" y="388208"/>
                  <a:pt x="109348" y="388699"/>
                  <a:pt x="110843" y="388740"/>
                </a:cubicBezTo>
                <a:cubicBezTo>
                  <a:pt x="111898" y="388711"/>
                  <a:pt x="112935" y="388458"/>
                  <a:pt x="113885" y="387998"/>
                </a:cubicBezTo>
                <a:lnTo>
                  <a:pt x="185480" y="353053"/>
                </a:lnTo>
                <a:lnTo>
                  <a:pt x="185480" y="500175"/>
                </a:lnTo>
                <a:lnTo>
                  <a:pt x="0" y="500175"/>
                </a:lnTo>
                <a:lnTo>
                  <a:pt x="0" y="411145"/>
                </a:lnTo>
                <a:cubicBezTo>
                  <a:pt x="-45" y="393401"/>
                  <a:pt x="6883" y="376349"/>
                  <a:pt x="19290" y="363663"/>
                </a:cubicBezTo>
                <a:cubicBezTo>
                  <a:pt x="46759" y="339069"/>
                  <a:pt x="78661" y="319933"/>
                  <a:pt x="113292" y="307277"/>
                </a:cubicBezTo>
                <a:cubicBezTo>
                  <a:pt x="138851" y="298061"/>
                  <a:pt x="165736" y="293050"/>
                  <a:pt x="192899" y="292439"/>
                </a:cubicBezTo>
                <a:close/>
                <a:moveTo>
                  <a:pt x="173460" y="117718"/>
                </a:moveTo>
                <a:cubicBezTo>
                  <a:pt x="185146" y="137144"/>
                  <a:pt x="206137" y="149047"/>
                  <a:pt x="228807" y="149101"/>
                </a:cubicBezTo>
                <a:lnTo>
                  <a:pt x="260190" y="149101"/>
                </a:lnTo>
                <a:cubicBezTo>
                  <a:pt x="260075" y="168802"/>
                  <a:pt x="263441" y="188368"/>
                  <a:pt x="270132" y="206897"/>
                </a:cubicBezTo>
                <a:cubicBezTo>
                  <a:pt x="267833" y="211743"/>
                  <a:pt x="266642" y="217040"/>
                  <a:pt x="266645" y="222403"/>
                </a:cubicBezTo>
                <a:cubicBezTo>
                  <a:pt x="266650" y="226705"/>
                  <a:pt x="267403" y="230972"/>
                  <a:pt x="268871" y="235016"/>
                </a:cubicBezTo>
                <a:cubicBezTo>
                  <a:pt x="225049" y="271974"/>
                  <a:pt x="160971" y="271974"/>
                  <a:pt x="117148" y="235016"/>
                </a:cubicBezTo>
                <a:cubicBezTo>
                  <a:pt x="120585" y="225820"/>
                  <a:pt x="120157" y="215624"/>
                  <a:pt x="115961" y="206749"/>
                </a:cubicBezTo>
                <a:cubicBezTo>
                  <a:pt x="122816" y="187723"/>
                  <a:pt x="126184" y="167616"/>
                  <a:pt x="125903" y="147395"/>
                </a:cubicBezTo>
                <a:cubicBezTo>
                  <a:pt x="145341" y="144957"/>
                  <a:pt x="162729" y="134108"/>
                  <a:pt x="173460" y="117718"/>
                </a:cubicBezTo>
                <a:close/>
                <a:moveTo>
                  <a:pt x="185296" y="220"/>
                </a:moveTo>
                <a:cubicBezTo>
                  <a:pt x="258931" y="-3975"/>
                  <a:pt x="322025" y="52318"/>
                  <a:pt x="326220" y="125953"/>
                </a:cubicBezTo>
                <a:cubicBezTo>
                  <a:pt x="327184" y="132185"/>
                  <a:pt x="327184" y="138714"/>
                  <a:pt x="327184" y="145465"/>
                </a:cubicBezTo>
                <a:cubicBezTo>
                  <a:pt x="327729" y="165588"/>
                  <a:pt x="324248" y="185615"/>
                  <a:pt x="316946" y="204373"/>
                </a:cubicBezTo>
                <a:cubicBezTo>
                  <a:pt x="319788" y="206430"/>
                  <a:pt x="322104" y="209129"/>
                  <a:pt x="323704" y="212250"/>
                </a:cubicBezTo>
                <a:cubicBezTo>
                  <a:pt x="329312" y="223189"/>
                  <a:pt x="324991" y="236603"/>
                  <a:pt x="314052" y="242211"/>
                </a:cubicBezTo>
                <a:cubicBezTo>
                  <a:pt x="314114" y="250924"/>
                  <a:pt x="315593" y="259569"/>
                  <a:pt x="318430" y="267807"/>
                </a:cubicBezTo>
                <a:cubicBezTo>
                  <a:pt x="324045" y="281596"/>
                  <a:pt x="334638" y="292771"/>
                  <a:pt x="348106" y="299116"/>
                </a:cubicBezTo>
                <a:lnTo>
                  <a:pt x="348180" y="299116"/>
                </a:lnTo>
                <a:cubicBezTo>
                  <a:pt x="350455" y="300126"/>
                  <a:pt x="352071" y="302210"/>
                  <a:pt x="352484" y="304665"/>
                </a:cubicBezTo>
                <a:cubicBezTo>
                  <a:pt x="353165" y="308705"/>
                  <a:pt x="350440" y="312532"/>
                  <a:pt x="346400" y="313212"/>
                </a:cubicBezTo>
                <a:cubicBezTo>
                  <a:pt x="339796" y="314222"/>
                  <a:pt x="333123" y="314718"/>
                  <a:pt x="326442" y="314696"/>
                </a:cubicBezTo>
                <a:cubicBezTo>
                  <a:pt x="315486" y="315154"/>
                  <a:pt x="304566" y="313177"/>
                  <a:pt x="294466" y="308909"/>
                </a:cubicBezTo>
                <a:cubicBezTo>
                  <a:pt x="285788" y="304723"/>
                  <a:pt x="279349" y="296984"/>
                  <a:pt x="276808" y="287690"/>
                </a:cubicBezTo>
                <a:cubicBezTo>
                  <a:pt x="273970" y="276075"/>
                  <a:pt x="275837" y="263808"/>
                  <a:pt x="282002" y="253562"/>
                </a:cubicBezTo>
                <a:cubicBezTo>
                  <a:pt x="284651" y="248126"/>
                  <a:pt x="286237" y="242233"/>
                  <a:pt x="286676" y="236202"/>
                </a:cubicBezTo>
                <a:cubicBezTo>
                  <a:pt x="285457" y="234558"/>
                  <a:pt x="284460" y="232762"/>
                  <a:pt x="283708" y="230860"/>
                </a:cubicBezTo>
                <a:cubicBezTo>
                  <a:pt x="283477" y="230303"/>
                  <a:pt x="283279" y="229734"/>
                  <a:pt x="283115" y="229153"/>
                </a:cubicBezTo>
                <a:cubicBezTo>
                  <a:pt x="282521" y="228486"/>
                  <a:pt x="282521" y="227744"/>
                  <a:pt x="282521" y="227076"/>
                </a:cubicBezTo>
                <a:cubicBezTo>
                  <a:pt x="282259" y="225656"/>
                  <a:pt x="282110" y="224217"/>
                  <a:pt x="282076" y="222773"/>
                </a:cubicBezTo>
                <a:cubicBezTo>
                  <a:pt x="282027" y="217321"/>
                  <a:pt x="283980" y="212041"/>
                  <a:pt x="287566" y="207935"/>
                </a:cubicBezTo>
                <a:cubicBezTo>
                  <a:pt x="278877" y="188293"/>
                  <a:pt x="274792" y="166927"/>
                  <a:pt x="275621" y="145465"/>
                </a:cubicBezTo>
                <a:cubicBezTo>
                  <a:pt x="275621" y="141682"/>
                  <a:pt x="275621" y="137898"/>
                  <a:pt x="275621" y="134262"/>
                </a:cubicBezTo>
                <a:lnTo>
                  <a:pt x="229103" y="134262"/>
                </a:lnTo>
                <a:cubicBezTo>
                  <a:pt x="207896" y="134324"/>
                  <a:pt x="189008" y="120866"/>
                  <a:pt x="182140" y="100802"/>
                </a:cubicBezTo>
                <a:lnTo>
                  <a:pt x="173014" y="75280"/>
                </a:lnTo>
                <a:lnTo>
                  <a:pt x="165595" y="100505"/>
                </a:lnTo>
                <a:cubicBezTo>
                  <a:pt x="159141" y="120834"/>
                  <a:pt x="139480" y="134188"/>
                  <a:pt x="111287" y="134188"/>
                </a:cubicBezTo>
                <a:cubicBezTo>
                  <a:pt x="111287" y="138046"/>
                  <a:pt x="111287" y="141607"/>
                  <a:pt x="111287" y="145465"/>
                </a:cubicBezTo>
                <a:cubicBezTo>
                  <a:pt x="112083" y="166797"/>
                  <a:pt x="108024" y="188030"/>
                  <a:pt x="99416" y="207564"/>
                </a:cubicBezTo>
                <a:cubicBezTo>
                  <a:pt x="103045" y="211645"/>
                  <a:pt x="105005" y="216942"/>
                  <a:pt x="104907" y="222402"/>
                </a:cubicBezTo>
                <a:cubicBezTo>
                  <a:pt x="104897" y="223598"/>
                  <a:pt x="104773" y="224791"/>
                  <a:pt x="104536" y="225963"/>
                </a:cubicBezTo>
                <a:cubicBezTo>
                  <a:pt x="104359" y="227017"/>
                  <a:pt x="104111" y="228058"/>
                  <a:pt x="103794" y="229079"/>
                </a:cubicBezTo>
                <a:lnTo>
                  <a:pt x="103349" y="230415"/>
                </a:lnTo>
                <a:cubicBezTo>
                  <a:pt x="102601" y="232357"/>
                  <a:pt x="101576" y="234181"/>
                  <a:pt x="100307" y="235831"/>
                </a:cubicBezTo>
                <a:cubicBezTo>
                  <a:pt x="100771" y="241858"/>
                  <a:pt x="102357" y="247746"/>
                  <a:pt x="104981" y="253191"/>
                </a:cubicBezTo>
                <a:cubicBezTo>
                  <a:pt x="111145" y="263437"/>
                  <a:pt x="113012" y="275704"/>
                  <a:pt x="110174" y="287319"/>
                </a:cubicBezTo>
                <a:cubicBezTo>
                  <a:pt x="107634" y="296613"/>
                  <a:pt x="101194" y="304352"/>
                  <a:pt x="92517" y="308538"/>
                </a:cubicBezTo>
                <a:cubicBezTo>
                  <a:pt x="82309" y="312999"/>
                  <a:pt x="71227" y="315103"/>
                  <a:pt x="60095" y="314696"/>
                </a:cubicBezTo>
                <a:cubicBezTo>
                  <a:pt x="53414" y="314723"/>
                  <a:pt x="46741" y="314226"/>
                  <a:pt x="40137" y="313212"/>
                </a:cubicBezTo>
                <a:cubicBezTo>
                  <a:pt x="37683" y="312799"/>
                  <a:pt x="35599" y="311183"/>
                  <a:pt x="34589" y="308908"/>
                </a:cubicBezTo>
                <a:cubicBezTo>
                  <a:pt x="32925" y="305164"/>
                  <a:pt x="34612" y="300779"/>
                  <a:pt x="38357" y="299116"/>
                </a:cubicBezTo>
                <a:cubicBezTo>
                  <a:pt x="51796" y="292729"/>
                  <a:pt x="62375" y="281568"/>
                  <a:pt x="68033" y="267807"/>
                </a:cubicBezTo>
                <a:cubicBezTo>
                  <a:pt x="70887" y="259571"/>
                  <a:pt x="72390" y="250927"/>
                  <a:pt x="72485" y="242211"/>
                </a:cubicBezTo>
                <a:cubicBezTo>
                  <a:pt x="69364" y="240611"/>
                  <a:pt x="66665" y="238295"/>
                  <a:pt x="64608" y="235453"/>
                </a:cubicBezTo>
                <a:cubicBezTo>
                  <a:pt x="57402" y="225494"/>
                  <a:pt x="59633" y="211580"/>
                  <a:pt x="69591" y="204373"/>
                </a:cubicBezTo>
                <a:cubicBezTo>
                  <a:pt x="62255" y="185625"/>
                  <a:pt x="58772" y="165590"/>
                  <a:pt x="59353" y="145465"/>
                </a:cubicBezTo>
                <a:cubicBezTo>
                  <a:pt x="59353" y="142151"/>
                  <a:pt x="59353" y="138887"/>
                  <a:pt x="59353" y="135672"/>
                </a:cubicBezTo>
                <a:cubicBezTo>
                  <a:pt x="59353" y="135375"/>
                  <a:pt x="59353" y="134856"/>
                  <a:pt x="59353" y="134856"/>
                </a:cubicBezTo>
                <a:cubicBezTo>
                  <a:pt x="58655" y="63550"/>
                  <a:pt x="114102" y="4276"/>
                  <a:pt x="185296" y="220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  <a:ln w="7342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" name="Speech Bubble: Rectangle 2">
            <a:extLst>
              <a:ext uri="{FF2B5EF4-FFF2-40B4-BE49-F238E27FC236}">
                <a16:creationId xmlns:a16="http://schemas.microsoft.com/office/drawing/2014/main" id="{0826D52C-42D6-4A6C-A240-7425BEF96D91}"/>
              </a:ext>
            </a:extLst>
          </p:cNvPr>
          <p:cNvSpPr/>
          <p:nvPr/>
        </p:nvSpPr>
        <p:spPr>
          <a:xfrm>
            <a:off x="838200" y="1405812"/>
            <a:ext cx="3016897" cy="1704392"/>
          </a:xfrm>
          <a:prstGeom prst="wedgeRectCallout">
            <a:avLst>
              <a:gd name="adj1" fmla="val -6895"/>
              <a:gd name="adj2" fmla="val 71989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0" name="Group 79">
            <a:extLst>
              <a:ext uri="{FF2B5EF4-FFF2-40B4-BE49-F238E27FC236}">
                <a16:creationId xmlns:a16="http://schemas.microsoft.com/office/drawing/2014/main" id="{434B45A0-603E-49AE-9BD8-829668C708D9}"/>
              </a:ext>
            </a:extLst>
          </p:cNvPr>
          <p:cNvGrpSpPr/>
          <p:nvPr/>
        </p:nvGrpSpPr>
        <p:grpSpPr>
          <a:xfrm>
            <a:off x="1064717" y="1510939"/>
            <a:ext cx="2574222" cy="1474819"/>
            <a:chOff x="8921977" y="1466725"/>
            <a:chExt cx="2937088" cy="1474819"/>
          </a:xfrm>
        </p:grpSpPr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6A8C0F94-0CB9-4B54-A023-BBDAB1126A67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/>
                <a:t>Lorem Ipsum</a:t>
              </a:r>
            </a:p>
          </p:txBody>
        </p:sp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0545CDF3-5C74-4346-AF1F-8A61FD984A13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sp>
        <p:nvSpPr>
          <p:cNvPr id="79" name="Freeform: Shape 78">
            <a:extLst>
              <a:ext uri="{FF2B5EF4-FFF2-40B4-BE49-F238E27FC236}">
                <a16:creationId xmlns:a16="http://schemas.microsoft.com/office/drawing/2014/main" id="{733E4AD0-1E44-4448-9F71-EA1F1D280313}"/>
              </a:ext>
            </a:extLst>
          </p:cNvPr>
          <p:cNvSpPr/>
          <p:nvPr/>
        </p:nvSpPr>
        <p:spPr>
          <a:xfrm>
            <a:off x="838200" y="1405813"/>
            <a:ext cx="373224" cy="367893"/>
          </a:xfrm>
          <a:custGeom>
            <a:avLst/>
            <a:gdLst>
              <a:gd name="connsiteX0" fmla="*/ 0 w 373224"/>
              <a:gd name="connsiteY0" fmla="*/ 0 h 367893"/>
              <a:gd name="connsiteX1" fmla="*/ 373224 w 373224"/>
              <a:gd name="connsiteY1" fmla="*/ 0 h 367893"/>
              <a:gd name="connsiteX2" fmla="*/ 373224 w 373224"/>
              <a:gd name="connsiteY2" fmla="*/ 367893 h 367893"/>
              <a:gd name="connsiteX3" fmla="*/ 0 w 373224"/>
              <a:gd name="connsiteY3" fmla="*/ 367893 h 3678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73224" h="367893">
                <a:moveTo>
                  <a:pt x="0" y="0"/>
                </a:moveTo>
                <a:lnTo>
                  <a:pt x="373224" y="0"/>
                </a:lnTo>
                <a:lnTo>
                  <a:pt x="373224" y="367893"/>
                </a:lnTo>
                <a:lnTo>
                  <a:pt x="0" y="367893"/>
                </a:lnTo>
                <a:close/>
              </a:path>
            </a:pathLst>
          </a:custGeom>
          <a:solidFill>
            <a:schemeClr val="tx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B7CA8287-C0A8-4CC6-A68B-9D3FABDF6A59}"/>
              </a:ext>
            </a:extLst>
          </p:cNvPr>
          <p:cNvSpPr/>
          <p:nvPr/>
        </p:nvSpPr>
        <p:spPr>
          <a:xfrm>
            <a:off x="564502" y="1131492"/>
            <a:ext cx="547395" cy="54864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01</a:t>
            </a:r>
          </a:p>
        </p:txBody>
      </p:sp>
      <p:sp>
        <p:nvSpPr>
          <p:cNvPr id="166" name="Freeform: Shape 165">
            <a:extLst>
              <a:ext uri="{FF2B5EF4-FFF2-40B4-BE49-F238E27FC236}">
                <a16:creationId xmlns:a16="http://schemas.microsoft.com/office/drawing/2014/main" id="{5BCC9434-CC24-49DE-A766-ECF09EB80DC4}"/>
              </a:ext>
            </a:extLst>
          </p:cNvPr>
          <p:cNvSpPr/>
          <p:nvPr/>
        </p:nvSpPr>
        <p:spPr>
          <a:xfrm>
            <a:off x="2395374" y="3199874"/>
            <a:ext cx="474825" cy="504503"/>
          </a:xfrm>
          <a:custGeom>
            <a:avLst/>
            <a:gdLst>
              <a:gd name="connsiteX0" fmla="*/ 237413 w 474825"/>
              <a:gd name="connsiteY0" fmla="*/ 267089 h 504503"/>
              <a:gd name="connsiteX1" fmla="*/ 335345 w 474825"/>
              <a:gd name="connsiteY1" fmla="*/ 281927 h 504503"/>
              <a:gd name="connsiteX2" fmla="*/ 451084 w 474825"/>
              <a:gd name="connsiteY2" fmla="*/ 338313 h 504503"/>
              <a:gd name="connsiteX3" fmla="*/ 474825 w 474825"/>
              <a:gd name="connsiteY3" fmla="*/ 385796 h 504503"/>
              <a:gd name="connsiteX4" fmla="*/ 474825 w 474825"/>
              <a:gd name="connsiteY4" fmla="*/ 504503 h 504503"/>
              <a:gd name="connsiteX5" fmla="*/ 0 w 474825"/>
              <a:gd name="connsiteY5" fmla="*/ 504503 h 504503"/>
              <a:gd name="connsiteX6" fmla="*/ 0 w 474825"/>
              <a:gd name="connsiteY6" fmla="*/ 385796 h 504503"/>
              <a:gd name="connsiteX7" fmla="*/ 23741 w 474825"/>
              <a:gd name="connsiteY7" fmla="*/ 338313 h 504503"/>
              <a:gd name="connsiteX8" fmla="*/ 139480 w 474825"/>
              <a:gd name="connsiteY8" fmla="*/ 281927 h 504503"/>
              <a:gd name="connsiteX9" fmla="*/ 237413 w 474825"/>
              <a:gd name="connsiteY9" fmla="*/ 267089 h 504503"/>
              <a:gd name="connsiteX10" fmla="*/ 237414 w 474825"/>
              <a:gd name="connsiteY10" fmla="*/ 0 h 504503"/>
              <a:gd name="connsiteX11" fmla="*/ 356121 w 474825"/>
              <a:gd name="connsiteY11" fmla="*/ 118706 h 504503"/>
              <a:gd name="connsiteX12" fmla="*/ 237414 w 474825"/>
              <a:gd name="connsiteY12" fmla="*/ 237414 h 504503"/>
              <a:gd name="connsiteX13" fmla="*/ 118707 w 474825"/>
              <a:gd name="connsiteY13" fmla="*/ 118706 h 504503"/>
              <a:gd name="connsiteX14" fmla="*/ 237414 w 474825"/>
              <a:gd name="connsiteY14" fmla="*/ 0 h 5045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74825" h="504503">
                <a:moveTo>
                  <a:pt x="237413" y="267089"/>
                </a:moveTo>
                <a:cubicBezTo>
                  <a:pt x="273025" y="267089"/>
                  <a:pt x="305669" y="273024"/>
                  <a:pt x="335345" y="281927"/>
                </a:cubicBezTo>
                <a:cubicBezTo>
                  <a:pt x="376893" y="293798"/>
                  <a:pt x="418440" y="311604"/>
                  <a:pt x="451084" y="338313"/>
                </a:cubicBezTo>
                <a:cubicBezTo>
                  <a:pt x="465922" y="350183"/>
                  <a:pt x="474825" y="367990"/>
                  <a:pt x="474825" y="385796"/>
                </a:cubicBezTo>
                <a:lnTo>
                  <a:pt x="474825" y="504503"/>
                </a:lnTo>
                <a:lnTo>
                  <a:pt x="0" y="504503"/>
                </a:lnTo>
                <a:lnTo>
                  <a:pt x="0" y="385796"/>
                </a:lnTo>
                <a:cubicBezTo>
                  <a:pt x="0" y="367990"/>
                  <a:pt x="8903" y="350183"/>
                  <a:pt x="23741" y="338313"/>
                </a:cubicBezTo>
                <a:cubicBezTo>
                  <a:pt x="56386" y="314572"/>
                  <a:pt x="97933" y="293798"/>
                  <a:pt x="139480" y="281927"/>
                </a:cubicBezTo>
                <a:cubicBezTo>
                  <a:pt x="172124" y="273024"/>
                  <a:pt x="204768" y="267089"/>
                  <a:pt x="237413" y="267089"/>
                </a:cubicBezTo>
                <a:close/>
                <a:moveTo>
                  <a:pt x="237414" y="0"/>
                </a:moveTo>
                <a:cubicBezTo>
                  <a:pt x="302974" y="0"/>
                  <a:pt x="356121" y="53147"/>
                  <a:pt x="356121" y="118706"/>
                </a:cubicBezTo>
                <a:cubicBezTo>
                  <a:pt x="356121" y="184267"/>
                  <a:pt x="302974" y="237414"/>
                  <a:pt x="237414" y="237414"/>
                </a:cubicBezTo>
                <a:cubicBezTo>
                  <a:pt x="171854" y="237414"/>
                  <a:pt x="118707" y="184267"/>
                  <a:pt x="118707" y="118706"/>
                </a:cubicBezTo>
                <a:cubicBezTo>
                  <a:pt x="118707" y="53147"/>
                  <a:pt x="171854" y="0"/>
                  <a:pt x="237414" y="0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  <a:ln w="7342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85" name="Speech Bubble: Rectangle 84">
            <a:extLst>
              <a:ext uri="{FF2B5EF4-FFF2-40B4-BE49-F238E27FC236}">
                <a16:creationId xmlns:a16="http://schemas.microsoft.com/office/drawing/2014/main" id="{95C78690-72F8-45AB-A8B1-71FDD0D9B7DF}"/>
              </a:ext>
            </a:extLst>
          </p:cNvPr>
          <p:cNvSpPr/>
          <p:nvPr/>
        </p:nvSpPr>
        <p:spPr>
          <a:xfrm>
            <a:off x="4587552" y="1405812"/>
            <a:ext cx="3016897" cy="1704392"/>
          </a:xfrm>
          <a:prstGeom prst="wedgeRectCallout">
            <a:avLst>
              <a:gd name="adj1" fmla="val -6895"/>
              <a:gd name="adj2" fmla="val 71989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6" name="Group 85">
            <a:extLst>
              <a:ext uri="{FF2B5EF4-FFF2-40B4-BE49-F238E27FC236}">
                <a16:creationId xmlns:a16="http://schemas.microsoft.com/office/drawing/2014/main" id="{37ACB9C2-ACC3-463F-B52C-CE34ED326C32}"/>
              </a:ext>
            </a:extLst>
          </p:cNvPr>
          <p:cNvGrpSpPr/>
          <p:nvPr/>
        </p:nvGrpSpPr>
        <p:grpSpPr>
          <a:xfrm>
            <a:off x="4814069" y="1510939"/>
            <a:ext cx="2574222" cy="1474819"/>
            <a:chOff x="8921977" y="1466725"/>
            <a:chExt cx="2937088" cy="1474819"/>
          </a:xfrm>
        </p:grpSpPr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id="{38C8CCE0-0300-48F9-868B-4F6BC7C55C72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/>
                <a:t>Lorem Ipsum</a:t>
              </a:r>
            </a:p>
          </p:txBody>
        </p:sp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BC84C886-284D-48CD-B0A2-C0557F5DE927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sp>
        <p:nvSpPr>
          <p:cNvPr id="87" name="Freeform: Shape 86">
            <a:extLst>
              <a:ext uri="{FF2B5EF4-FFF2-40B4-BE49-F238E27FC236}">
                <a16:creationId xmlns:a16="http://schemas.microsoft.com/office/drawing/2014/main" id="{7B0DB011-0BBB-4177-BAD3-DF3A10668CD5}"/>
              </a:ext>
            </a:extLst>
          </p:cNvPr>
          <p:cNvSpPr/>
          <p:nvPr/>
        </p:nvSpPr>
        <p:spPr>
          <a:xfrm>
            <a:off x="4587552" y="1405813"/>
            <a:ext cx="373224" cy="367893"/>
          </a:xfrm>
          <a:custGeom>
            <a:avLst/>
            <a:gdLst>
              <a:gd name="connsiteX0" fmla="*/ 0 w 373224"/>
              <a:gd name="connsiteY0" fmla="*/ 0 h 367893"/>
              <a:gd name="connsiteX1" fmla="*/ 373224 w 373224"/>
              <a:gd name="connsiteY1" fmla="*/ 0 h 367893"/>
              <a:gd name="connsiteX2" fmla="*/ 373224 w 373224"/>
              <a:gd name="connsiteY2" fmla="*/ 367893 h 367893"/>
              <a:gd name="connsiteX3" fmla="*/ 0 w 373224"/>
              <a:gd name="connsiteY3" fmla="*/ 367893 h 3678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73224" h="367893">
                <a:moveTo>
                  <a:pt x="0" y="0"/>
                </a:moveTo>
                <a:lnTo>
                  <a:pt x="373224" y="0"/>
                </a:lnTo>
                <a:lnTo>
                  <a:pt x="373224" y="367893"/>
                </a:lnTo>
                <a:lnTo>
                  <a:pt x="0" y="367893"/>
                </a:lnTo>
                <a:close/>
              </a:path>
            </a:pathLst>
          </a:custGeom>
          <a:solidFill>
            <a:schemeClr val="tx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E1D12D45-A2FA-4B9A-A152-241FA14BC767}"/>
              </a:ext>
            </a:extLst>
          </p:cNvPr>
          <p:cNvSpPr/>
          <p:nvPr/>
        </p:nvSpPr>
        <p:spPr>
          <a:xfrm>
            <a:off x="4313854" y="1131492"/>
            <a:ext cx="547395" cy="548640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02</a:t>
            </a:r>
          </a:p>
        </p:txBody>
      </p:sp>
      <p:sp>
        <p:nvSpPr>
          <p:cNvPr id="95" name="Speech Bubble: Rectangle 94">
            <a:extLst>
              <a:ext uri="{FF2B5EF4-FFF2-40B4-BE49-F238E27FC236}">
                <a16:creationId xmlns:a16="http://schemas.microsoft.com/office/drawing/2014/main" id="{34001202-954E-4672-A352-AD654E9918FB}"/>
              </a:ext>
            </a:extLst>
          </p:cNvPr>
          <p:cNvSpPr/>
          <p:nvPr/>
        </p:nvSpPr>
        <p:spPr>
          <a:xfrm>
            <a:off x="8336903" y="1405812"/>
            <a:ext cx="3016897" cy="1704392"/>
          </a:xfrm>
          <a:prstGeom prst="wedgeRectCallout">
            <a:avLst>
              <a:gd name="adj1" fmla="val -6895"/>
              <a:gd name="adj2" fmla="val 71989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6" name="Group 95">
            <a:extLst>
              <a:ext uri="{FF2B5EF4-FFF2-40B4-BE49-F238E27FC236}">
                <a16:creationId xmlns:a16="http://schemas.microsoft.com/office/drawing/2014/main" id="{85F7FDA1-77EB-4082-80E5-A388B0F4F560}"/>
              </a:ext>
            </a:extLst>
          </p:cNvPr>
          <p:cNvGrpSpPr/>
          <p:nvPr/>
        </p:nvGrpSpPr>
        <p:grpSpPr>
          <a:xfrm>
            <a:off x="8563420" y="1510939"/>
            <a:ext cx="2574222" cy="1474819"/>
            <a:chOff x="8921977" y="1466725"/>
            <a:chExt cx="2937088" cy="1474819"/>
          </a:xfrm>
        </p:grpSpPr>
        <p:sp>
          <p:nvSpPr>
            <p:cNvPr id="102" name="TextBox 101">
              <a:extLst>
                <a:ext uri="{FF2B5EF4-FFF2-40B4-BE49-F238E27FC236}">
                  <a16:creationId xmlns:a16="http://schemas.microsoft.com/office/drawing/2014/main" id="{6D39C4A6-EEF2-435E-8CEF-FAF69C52D344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/>
                <a:t>Lorem Ipsum</a:t>
              </a:r>
            </a:p>
          </p:txBody>
        </p:sp>
        <p:sp>
          <p:nvSpPr>
            <p:cNvPr id="103" name="TextBox 102">
              <a:extLst>
                <a:ext uri="{FF2B5EF4-FFF2-40B4-BE49-F238E27FC236}">
                  <a16:creationId xmlns:a16="http://schemas.microsoft.com/office/drawing/2014/main" id="{35C2EB51-5062-4FE6-92F7-8A395FADFAF8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sp>
        <p:nvSpPr>
          <p:cNvPr id="97" name="Freeform: Shape 96">
            <a:extLst>
              <a:ext uri="{FF2B5EF4-FFF2-40B4-BE49-F238E27FC236}">
                <a16:creationId xmlns:a16="http://schemas.microsoft.com/office/drawing/2014/main" id="{20CCCA06-0D8F-45EC-BFA1-81D4EA364825}"/>
              </a:ext>
            </a:extLst>
          </p:cNvPr>
          <p:cNvSpPr/>
          <p:nvPr/>
        </p:nvSpPr>
        <p:spPr>
          <a:xfrm>
            <a:off x="8336903" y="1405813"/>
            <a:ext cx="373224" cy="367893"/>
          </a:xfrm>
          <a:custGeom>
            <a:avLst/>
            <a:gdLst>
              <a:gd name="connsiteX0" fmla="*/ 0 w 373224"/>
              <a:gd name="connsiteY0" fmla="*/ 0 h 367893"/>
              <a:gd name="connsiteX1" fmla="*/ 373224 w 373224"/>
              <a:gd name="connsiteY1" fmla="*/ 0 h 367893"/>
              <a:gd name="connsiteX2" fmla="*/ 373224 w 373224"/>
              <a:gd name="connsiteY2" fmla="*/ 367893 h 367893"/>
              <a:gd name="connsiteX3" fmla="*/ 0 w 373224"/>
              <a:gd name="connsiteY3" fmla="*/ 367893 h 3678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73224" h="367893">
                <a:moveTo>
                  <a:pt x="0" y="0"/>
                </a:moveTo>
                <a:lnTo>
                  <a:pt x="373224" y="0"/>
                </a:lnTo>
                <a:lnTo>
                  <a:pt x="373224" y="367893"/>
                </a:lnTo>
                <a:lnTo>
                  <a:pt x="0" y="367893"/>
                </a:lnTo>
                <a:close/>
              </a:path>
            </a:pathLst>
          </a:custGeom>
          <a:solidFill>
            <a:schemeClr val="tx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Rectangle 97">
            <a:extLst>
              <a:ext uri="{FF2B5EF4-FFF2-40B4-BE49-F238E27FC236}">
                <a16:creationId xmlns:a16="http://schemas.microsoft.com/office/drawing/2014/main" id="{04749806-587D-4A1E-B5AB-CB7A17E23CCE}"/>
              </a:ext>
            </a:extLst>
          </p:cNvPr>
          <p:cNvSpPr/>
          <p:nvPr/>
        </p:nvSpPr>
        <p:spPr>
          <a:xfrm>
            <a:off x="8063205" y="1131492"/>
            <a:ext cx="547395" cy="548640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03</a:t>
            </a:r>
          </a:p>
        </p:txBody>
      </p:sp>
      <p:sp>
        <p:nvSpPr>
          <p:cNvPr id="127" name="Speech Bubble: Rectangle 126">
            <a:extLst>
              <a:ext uri="{FF2B5EF4-FFF2-40B4-BE49-F238E27FC236}">
                <a16:creationId xmlns:a16="http://schemas.microsoft.com/office/drawing/2014/main" id="{CCE3A7BB-D4AB-4528-AC0C-3E010FFFABCA}"/>
              </a:ext>
            </a:extLst>
          </p:cNvPr>
          <p:cNvSpPr/>
          <p:nvPr/>
        </p:nvSpPr>
        <p:spPr>
          <a:xfrm>
            <a:off x="782216" y="3939559"/>
            <a:ext cx="3016897" cy="1704392"/>
          </a:xfrm>
          <a:prstGeom prst="wedgeRectCallout">
            <a:avLst>
              <a:gd name="adj1" fmla="val -6895"/>
              <a:gd name="adj2" fmla="val 71989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8" name="Group 127">
            <a:extLst>
              <a:ext uri="{FF2B5EF4-FFF2-40B4-BE49-F238E27FC236}">
                <a16:creationId xmlns:a16="http://schemas.microsoft.com/office/drawing/2014/main" id="{46EF31A0-98E4-4632-B2DD-48E8E221F55B}"/>
              </a:ext>
            </a:extLst>
          </p:cNvPr>
          <p:cNvGrpSpPr/>
          <p:nvPr/>
        </p:nvGrpSpPr>
        <p:grpSpPr>
          <a:xfrm>
            <a:off x="1008733" y="4044686"/>
            <a:ext cx="2574222" cy="1474819"/>
            <a:chOff x="8921977" y="1466725"/>
            <a:chExt cx="2937088" cy="1474819"/>
          </a:xfrm>
        </p:grpSpPr>
        <p:sp>
          <p:nvSpPr>
            <p:cNvPr id="134" name="TextBox 133">
              <a:extLst>
                <a:ext uri="{FF2B5EF4-FFF2-40B4-BE49-F238E27FC236}">
                  <a16:creationId xmlns:a16="http://schemas.microsoft.com/office/drawing/2014/main" id="{15C36F26-64EE-44EA-8276-29A1181258D5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35" name="TextBox 134">
              <a:extLst>
                <a:ext uri="{FF2B5EF4-FFF2-40B4-BE49-F238E27FC236}">
                  <a16:creationId xmlns:a16="http://schemas.microsoft.com/office/drawing/2014/main" id="{0D2C1E7E-59F9-4EAB-AF2B-212EE438B278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/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sp>
        <p:nvSpPr>
          <p:cNvPr id="129" name="Freeform: Shape 128">
            <a:extLst>
              <a:ext uri="{FF2B5EF4-FFF2-40B4-BE49-F238E27FC236}">
                <a16:creationId xmlns:a16="http://schemas.microsoft.com/office/drawing/2014/main" id="{A7D577E4-D83F-4314-BD51-7CCAA6FB47EF}"/>
              </a:ext>
            </a:extLst>
          </p:cNvPr>
          <p:cNvSpPr/>
          <p:nvPr/>
        </p:nvSpPr>
        <p:spPr>
          <a:xfrm>
            <a:off x="782216" y="3939560"/>
            <a:ext cx="373224" cy="367893"/>
          </a:xfrm>
          <a:custGeom>
            <a:avLst/>
            <a:gdLst>
              <a:gd name="connsiteX0" fmla="*/ 0 w 373224"/>
              <a:gd name="connsiteY0" fmla="*/ 0 h 367893"/>
              <a:gd name="connsiteX1" fmla="*/ 373224 w 373224"/>
              <a:gd name="connsiteY1" fmla="*/ 0 h 367893"/>
              <a:gd name="connsiteX2" fmla="*/ 373224 w 373224"/>
              <a:gd name="connsiteY2" fmla="*/ 367893 h 367893"/>
              <a:gd name="connsiteX3" fmla="*/ 0 w 373224"/>
              <a:gd name="connsiteY3" fmla="*/ 367893 h 3678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73224" h="367893">
                <a:moveTo>
                  <a:pt x="0" y="0"/>
                </a:moveTo>
                <a:lnTo>
                  <a:pt x="373224" y="0"/>
                </a:lnTo>
                <a:lnTo>
                  <a:pt x="373224" y="367893"/>
                </a:lnTo>
                <a:lnTo>
                  <a:pt x="0" y="367893"/>
                </a:lnTo>
                <a:close/>
              </a:path>
            </a:pathLst>
          </a:custGeom>
          <a:solidFill>
            <a:schemeClr val="tx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Rectangle 129">
            <a:extLst>
              <a:ext uri="{FF2B5EF4-FFF2-40B4-BE49-F238E27FC236}">
                <a16:creationId xmlns:a16="http://schemas.microsoft.com/office/drawing/2014/main" id="{7BD321E3-C565-4ACA-8EAF-241F01AADFEB}"/>
              </a:ext>
            </a:extLst>
          </p:cNvPr>
          <p:cNvSpPr/>
          <p:nvPr/>
        </p:nvSpPr>
        <p:spPr>
          <a:xfrm>
            <a:off x="508518" y="3665239"/>
            <a:ext cx="547395" cy="548640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04</a:t>
            </a:r>
          </a:p>
        </p:txBody>
      </p:sp>
      <p:sp>
        <p:nvSpPr>
          <p:cNvPr id="118" name="Speech Bubble: Rectangle 117">
            <a:extLst>
              <a:ext uri="{FF2B5EF4-FFF2-40B4-BE49-F238E27FC236}">
                <a16:creationId xmlns:a16="http://schemas.microsoft.com/office/drawing/2014/main" id="{A7BB1CC5-99C4-4422-A34B-450DB923AADE}"/>
              </a:ext>
            </a:extLst>
          </p:cNvPr>
          <p:cNvSpPr/>
          <p:nvPr/>
        </p:nvSpPr>
        <p:spPr>
          <a:xfrm>
            <a:off x="4531568" y="3939559"/>
            <a:ext cx="3016897" cy="1704392"/>
          </a:xfrm>
          <a:prstGeom prst="wedgeRectCallout">
            <a:avLst>
              <a:gd name="adj1" fmla="val -6895"/>
              <a:gd name="adj2" fmla="val 71989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9" name="Group 118">
            <a:extLst>
              <a:ext uri="{FF2B5EF4-FFF2-40B4-BE49-F238E27FC236}">
                <a16:creationId xmlns:a16="http://schemas.microsoft.com/office/drawing/2014/main" id="{52496454-45A9-45FF-9103-942C2CB7F5E9}"/>
              </a:ext>
            </a:extLst>
          </p:cNvPr>
          <p:cNvGrpSpPr/>
          <p:nvPr/>
        </p:nvGrpSpPr>
        <p:grpSpPr>
          <a:xfrm>
            <a:off x="4758085" y="4044686"/>
            <a:ext cx="2574222" cy="1474819"/>
            <a:chOff x="8921977" y="1466725"/>
            <a:chExt cx="2937088" cy="1474819"/>
          </a:xfrm>
        </p:grpSpPr>
        <p:sp>
          <p:nvSpPr>
            <p:cNvPr id="125" name="TextBox 124">
              <a:extLst>
                <a:ext uri="{FF2B5EF4-FFF2-40B4-BE49-F238E27FC236}">
                  <a16:creationId xmlns:a16="http://schemas.microsoft.com/office/drawing/2014/main" id="{1F4219BA-5507-4530-9B46-376694E0E871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/>
                <a:t>Lorem Ipsum</a:t>
              </a:r>
            </a:p>
          </p:txBody>
        </p:sp>
        <p:sp>
          <p:nvSpPr>
            <p:cNvPr id="126" name="TextBox 125">
              <a:extLst>
                <a:ext uri="{FF2B5EF4-FFF2-40B4-BE49-F238E27FC236}">
                  <a16:creationId xmlns:a16="http://schemas.microsoft.com/office/drawing/2014/main" id="{23A77311-E439-444C-9EFB-A3C69896D47A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sp>
        <p:nvSpPr>
          <p:cNvPr id="120" name="Freeform: Shape 119">
            <a:extLst>
              <a:ext uri="{FF2B5EF4-FFF2-40B4-BE49-F238E27FC236}">
                <a16:creationId xmlns:a16="http://schemas.microsoft.com/office/drawing/2014/main" id="{362B6B6C-1690-413D-95E9-0200A8ECE874}"/>
              </a:ext>
            </a:extLst>
          </p:cNvPr>
          <p:cNvSpPr/>
          <p:nvPr/>
        </p:nvSpPr>
        <p:spPr>
          <a:xfrm>
            <a:off x="4531568" y="3939560"/>
            <a:ext cx="373224" cy="367893"/>
          </a:xfrm>
          <a:custGeom>
            <a:avLst/>
            <a:gdLst>
              <a:gd name="connsiteX0" fmla="*/ 0 w 373224"/>
              <a:gd name="connsiteY0" fmla="*/ 0 h 367893"/>
              <a:gd name="connsiteX1" fmla="*/ 373224 w 373224"/>
              <a:gd name="connsiteY1" fmla="*/ 0 h 367893"/>
              <a:gd name="connsiteX2" fmla="*/ 373224 w 373224"/>
              <a:gd name="connsiteY2" fmla="*/ 367893 h 367893"/>
              <a:gd name="connsiteX3" fmla="*/ 0 w 373224"/>
              <a:gd name="connsiteY3" fmla="*/ 367893 h 3678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73224" h="367893">
                <a:moveTo>
                  <a:pt x="0" y="0"/>
                </a:moveTo>
                <a:lnTo>
                  <a:pt x="373224" y="0"/>
                </a:lnTo>
                <a:lnTo>
                  <a:pt x="373224" y="367893"/>
                </a:lnTo>
                <a:lnTo>
                  <a:pt x="0" y="367893"/>
                </a:lnTo>
                <a:close/>
              </a:path>
            </a:pathLst>
          </a:custGeom>
          <a:solidFill>
            <a:schemeClr val="tx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Rectangle 120">
            <a:extLst>
              <a:ext uri="{FF2B5EF4-FFF2-40B4-BE49-F238E27FC236}">
                <a16:creationId xmlns:a16="http://schemas.microsoft.com/office/drawing/2014/main" id="{133A48F3-8FD6-465A-824F-A036A710CE23}"/>
              </a:ext>
            </a:extLst>
          </p:cNvPr>
          <p:cNvSpPr/>
          <p:nvPr/>
        </p:nvSpPr>
        <p:spPr>
          <a:xfrm>
            <a:off x="4257870" y="3665239"/>
            <a:ext cx="547395" cy="54864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05</a:t>
            </a:r>
          </a:p>
        </p:txBody>
      </p:sp>
      <p:sp>
        <p:nvSpPr>
          <p:cNvPr id="109" name="Speech Bubble: Rectangle 108">
            <a:extLst>
              <a:ext uri="{FF2B5EF4-FFF2-40B4-BE49-F238E27FC236}">
                <a16:creationId xmlns:a16="http://schemas.microsoft.com/office/drawing/2014/main" id="{F4FF5C33-0F8E-4711-8053-BC3A2D661E6B}"/>
              </a:ext>
            </a:extLst>
          </p:cNvPr>
          <p:cNvSpPr/>
          <p:nvPr/>
        </p:nvSpPr>
        <p:spPr>
          <a:xfrm>
            <a:off x="8280919" y="3939559"/>
            <a:ext cx="3016897" cy="1704392"/>
          </a:xfrm>
          <a:prstGeom prst="wedgeRectCallout">
            <a:avLst>
              <a:gd name="adj1" fmla="val -6895"/>
              <a:gd name="adj2" fmla="val 71989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0" name="Group 109">
            <a:extLst>
              <a:ext uri="{FF2B5EF4-FFF2-40B4-BE49-F238E27FC236}">
                <a16:creationId xmlns:a16="http://schemas.microsoft.com/office/drawing/2014/main" id="{C3D12760-1BDF-4B92-A618-741EBB2D3EE6}"/>
              </a:ext>
            </a:extLst>
          </p:cNvPr>
          <p:cNvGrpSpPr/>
          <p:nvPr/>
        </p:nvGrpSpPr>
        <p:grpSpPr>
          <a:xfrm>
            <a:off x="8507436" y="4044686"/>
            <a:ext cx="2574222" cy="1474819"/>
            <a:chOff x="8921977" y="1466725"/>
            <a:chExt cx="2937088" cy="1474819"/>
          </a:xfrm>
        </p:grpSpPr>
        <p:sp>
          <p:nvSpPr>
            <p:cNvPr id="116" name="TextBox 115">
              <a:extLst>
                <a:ext uri="{FF2B5EF4-FFF2-40B4-BE49-F238E27FC236}">
                  <a16:creationId xmlns:a16="http://schemas.microsoft.com/office/drawing/2014/main" id="{354F2B68-80C9-4A73-8B5F-A078702F68CC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17" name="TextBox 116">
              <a:extLst>
                <a:ext uri="{FF2B5EF4-FFF2-40B4-BE49-F238E27FC236}">
                  <a16:creationId xmlns:a16="http://schemas.microsoft.com/office/drawing/2014/main" id="{2BA41E12-D56B-464D-BF97-AB5725A1D03C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/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sp>
        <p:nvSpPr>
          <p:cNvPr id="111" name="Freeform: Shape 110">
            <a:extLst>
              <a:ext uri="{FF2B5EF4-FFF2-40B4-BE49-F238E27FC236}">
                <a16:creationId xmlns:a16="http://schemas.microsoft.com/office/drawing/2014/main" id="{E703AB51-5F84-4D8D-84D4-8F48E69AB7E6}"/>
              </a:ext>
            </a:extLst>
          </p:cNvPr>
          <p:cNvSpPr/>
          <p:nvPr/>
        </p:nvSpPr>
        <p:spPr>
          <a:xfrm>
            <a:off x="8280919" y="3939560"/>
            <a:ext cx="373224" cy="367893"/>
          </a:xfrm>
          <a:custGeom>
            <a:avLst/>
            <a:gdLst>
              <a:gd name="connsiteX0" fmla="*/ 0 w 373224"/>
              <a:gd name="connsiteY0" fmla="*/ 0 h 367893"/>
              <a:gd name="connsiteX1" fmla="*/ 373224 w 373224"/>
              <a:gd name="connsiteY1" fmla="*/ 0 h 367893"/>
              <a:gd name="connsiteX2" fmla="*/ 373224 w 373224"/>
              <a:gd name="connsiteY2" fmla="*/ 367893 h 367893"/>
              <a:gd name="connsiteX3" fmla="*/ 0 w 373224"/>
              <a:gd name="connsiteY3" fmla="*/ 367893 h 3678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73224" h="367893">
                <a:moveTo>
                  <a:pt x="0" y="0"/>
                </a:moveTo>
                <a:lnTo>
                  <a:pt x="373224" y="0"/>
                </a:lnTo>
                <a:lnTo>
                  <a:pt x="373224" y="367893"/>
                </a:lnTo>
                <a:lnTo>
                  <a:pt x="0" y="367893"/>
                </a:lnTo>
                <a:close/>
              </a:path>
            </a:pathLst>
          </a:custGeom>
          <a:solidFill>
            <a:schemeClr val="tx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Rectangle 111">
            <a:extLst>
              <a:ext uri="{FF2B5EF4-FFF2-40B4-BE49-F238E27FC236}">
                <a16:creationId xmlns:a16="http://schemas.microsoft.com/office/drawing/2014/main" id="{FC1C34A7-E292-4B41-9788-68017877CA53}"/>
              </a:ext>
            </a:extLst>
          </p:cNvPr>
          <p:cNvSpPr/>
          <p:nvPr/>
        </p:nvSpPr>
        <p:spPr>
          <a:xfrm>
            <a:off x="8007221" y="3665239"/>
            <a:ext cx="547395" cy="5486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06</a:t>
            </a:r>
          </a:p>
        </p:txBody>
      </p:sp>
      <p:sp>
        <p:nvSpPr>
          <p:cNvPr id="167" name="Freeform: Shape 166">
            <a:extLst>
              <a:ext uri="{FF2B5EF4-FFF2-40B4-BE49-F238E27FC236}">
                <a16:creationId xmlns:a16="http://schemas.microsoft.com/office/drawing/2014/main" id="{344368A1-BDBB-4234-B986-82774FF2D141}"/>
              </a:ext>
            </a:extLst>
          </p:cNvPr>
          <p:cNvSpPr/>
          <p:nvPr/>
        </p:nvSpPr>
        <p:spPr>
          <a:xfrm>
            <a:off x="6144726" y="3177551"/>
            <a:ext cx="474825" cy="526826"/>
          </a:xfrm>
          <a:custGeom>
            <a:avLst/>
            <a:gdLst>
              <a:gd name="connsiteX0" fmla="*/ 237413 w 474825"/>
              <a:gd name="connsiteY0" fmla="*/ 289412 h 526826"/>
              <a:gd name="connsiteX1" fmla="*/ 335345 w 474825"/>
              <a:gd name="connsiteY1" fmla="*/ 304250 h 526826"/>
              <a:gd name="connsiteX2" fmla="*/ 451084 w 474825"/>
              <a:gd name="connsiteY2" fmla="*/ 360636 h 526826"/>
              <a:gd name="connsiteX3" fmla="*/ 474825 w 474825"/>
              <a:gd name="connsiteY3" fmla="*/ 408119 h 526826"/>
              <a:gd name="connsiteX4" fmla="*/ 474825 w 474825"/>
              <a:gd name="connsiteY4" fmla="*/ 526826 h 526826"/>
              <a:gd name="connsiteX5" fmla="*/ 0 w 474825"/>
              <a:gd name="connsiteY5" fmla="*/ 526826 h 526826"/>
              <a:gd name="connsiteX6" fmla="*/ 0 w 474825"/>
              <a:gd name="connsiteY6" fmla="*/ 408119 h 526826"/>
              <a:gd name="connsiteX7" fmla="*/ 23741 w 474825"/>
              <a:gd name="connsiteY7" fmla="*/ 360636 h 526826"/>
              <a:gd name="connsiteX8" fmla="*/ 139480 w 474825"/>
              <a:gd name="connsiteY8" fmla="*/ 304250 h 526826"/>
              <a:gd name="connsiteX9" fmla="*/ 237413 w 474825"/>
              <a:gd name="connsiteY9" fmla="*/ 289412 h 526826"/>
              <a:gd name="connsiteX10" fmla="*/ 286010 w 474825"/>
              <a:gd name="connsiteY10" fmla="*/ 77225 h 526826"/>
              <a:gd name="connsiteX11" fmla="*/ 294096 w 474825"/>
              <a:gd name="connsiteY11" fmla="*/ 81676 h 526826"/>
              <a:gd name="connsiteX12" fmla="*/ 325925 w 474825"/>
              <a:gd name="connsiteY12" fmla="*/ 115656 h 526826"/>
              <a:gd name="connsiteX13" fmla="*/ 344398 w 474825"/>
              <a:gd name="connsiteY13" fmla="*/ 142291 h 526826"/>
              <a:gd name="connsiteX14" fmla="*/ 355008 w 474825"/>
              <a:gd name="connsiteY14" fmla="*/ 156833 h 526826"/>
              <a:gd name="connsiteX15" fmla="*/ 238951 w 474825"/>
              <a:gd name="connsiteY15" fmla="*/ 258849 h 526826"/>
              <a:gd name="connsiteX16" fmla="*/ 118781 w 474825"/>
              <a:gd name="connsiteY16" fmla="*/ 141623 h 526826"/>
              <a:gd name="connsiteX17" fmla="*/ 222650 w 474825"/>
              <a:gd name="connsiteY17" fmla="*/ 122185 h 526826"/>
              <a:gd name="connsiteX18" fmla="*/ 286010 w 474825"/>
              <a:gd name="connsiteY18" fmla="*/ 77225 h 526826"/>
              <a:gd name="connsiteX19" fmla="*/ 227992 w 474825"/>
              <a:gd name="connsiteY19" fmla="*/ 65 h 526826"/>
              <a:gd name="connsiteX20" fmla="*/ 294912 w 474825"/>
              <a:gd name="connsiteY20" fmla="*/ 26032 h 526826"/>
              <a:gd name="connsiteX21" fmla="*/ 333863 w 474825"/>
              <a:gd name="connsiteY21" fmla="*/ 39016 h 526826"/>
              <a:gd name="connsiteX22" fmla="*/ 357085 w 474825"/>
              <a:gd name="connsiteY22" fmla="*/ 86648 h 526826"/>
              <a:gd name="connsiteX23" fmla="*/ 356120 w 474825"/>
              <a:gd name="connsiteY23" fmla="*/ 133611 h 526826"/>
              <a:gd name="connsiteX24" fmla="*/ 355304 w 474825"/>
              <a:gd name="connsiteY24" fmla="*/ 132572 h 526826"/>
              <a:gd name="connsiteX25" fmla="*/ 337869 w 474825"/>
              <a:gd name="connsiteY25" fmla="*/ 107347 h 526826"/>
              <a:gd name="connsiteX26" fmla="*/ 302406 w 474825"/>
              <a:gd name="connsiteY26" fmla="*/ 69731 h 526826"/>
              <a:gd name="connsiteX27" fmla="*/ 281929 w 474825"/>
              <a:gd name="connsiteY27" fmla="*/ 61496 h 526826"/>
              <a:gd name="connsiteX28" fmla="*/ 215156 w 474825"/>
              <a:gd name="connsiteY28" fmla="*/ 109499 h 526826"/>
              <a:gd name="connsiteX29" fmla="*/ 119671 w 474825"/>
              <a:gd name="connsiteY29" fmla="*/ 126859 h 526826"/>
              <a:gd name="connsiteX30" fmla="*/ 107281 w 474825"/>
              <a:gd name="connsiteY30" fmla="*/ 126859 h 526826"/>
              <a:gd name="connsiteX31" fmla="*/ 110026 w 474825"/>
              <a:gd name="connsiteY31" fmla="*/ 105121 h 526826"/>
              <a:gd name="connsiteX32" fmla="*/ 133174 w 474825"/>
              <a:gd name="connsiteY32" fmla="*/ 40796 h 526826"/>
              <a:gd name="connsiteX33" fmla="*/ 227992 w 474825"/>
              <a:gd name="connsiteY33" fmla="*/ 65 h 5268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474825" h="526826">
                <a:moveTo>
                  <a:pt x="237413" y="289412"/>
                </a:moveTo>
                <a:cubicBezTo>
                  <a:pt x="270607" y="289534"/>
                  <a:pt x="303604" y="294533"/>
                  <a:pt x="335345" y="304250"/>
                </a:cubicBezTo>
                <a:cubicBezTo>
                  <a:pt x="376893" y="316121"/>
                  <a:pt x="418440" y="333927"/>
                  <a:pt x="451084" y="360636"/>
                </a:cubicBezTo>
                <a:cubicBezTo>
                  <a:pt x="465722" y="372099"/>
                  <a:pt x="474438" y="389531"/>
                  <a:pt x="474825" y="408119"/>
                </a:cubicBezTo>
                <a:lnTo>
                  <a:pt x="474825" y="526826"/>
                </a:lnTo>
                <a:lnTo>
                  <a:pt x="0" y="526826"/>
                </a:lnTo>
                <a:lnTo>
                  <a:pt x="0" y="408119"/>
                </a:lnTo>
                <a:cubicBezTo>
                  <a:pt x="387" y="389531"/>
                  <a:pt x="9103" y="372099"/>
                  <a:pt x="23741" y="360636"/>
                </a:cubicBezTo>
                <a:cubicBezTo>
                  <a:pt x="58851" y="335425"/>
                  <a:pt x="97987" y="316358"/>
                  <a:pt x="139480" y="304250"/>
                </a:cubicBezTo>
                <a:cubicBezTo>
                  <a:pt x="171320" y="294974"/>
                  <a:pt x="204254" y="289984"/>
                  <a:pt x="237413" y="289412"/>
                </a:cubicBezTo>
                <a:close/>
                <a:moveTo>
                  <a:pt x="286010" y="77225"/>
                </a:moveTo>
                <a:cubicBezTo>
                  <a:pt x="288882" y="78362"/>
                  <a:pt x="291599" y="79858"/>
                  <a:pt x="294096" y="81676"/>
                </a:cubicBezTo>
                <a:cubicBezTo>
                  <a:pt x="306926" y="90698"/>
                  <a:pt x="317760" y="102265"/>
                  <a:pt x="325925" y="115656"/>
                </a:cubicBezTo>
                <a:cubicBezTo>
                  <a:pt x="335866" y="130420"/>
                  <a:pt x="344027" y="141772"/>
                  <a:pt x="344398" y="142291"/>
                </a:cubicBezTo>
                <a:lnTo>
                  <a:pt x="355008" y="156833"/>
                </a:lnTo>
                <a:cubicBezTo>
                  <a:pt x="346779" y="214809"/>
                  <a:pt x="297503" y="258123"/>
                  <a:pt x="238951" y="258849"/>
                </a:cubicBezTo>
                <a:cubicBezTo>
                  <a:pt x="173396" y="259662"/>
                  <a:pt x="119594" y="207179"/>
                  <a:pt x="118781" y="141623"/>
                </a:cubicBezTo>
                <a:cubicBezTo>
                  <a:pt x="150164" y="140955"/>
                  <a:pt x="196980" y="137023"/>
                  <a:pt x="222650" y="122185"/>
                </a:cubicBezTo>
                <a:cubicBezTo>
                  <a:pt x="238824" y="112763"/>
                  <a:pt x="272803" y="87241"/>
                  <a:pt x="286010" y="77225"/>
                </a:cubicBezTo>
                <a:close/>
                <a:moveTo>
                  <a:pt x="227992" y="65"/>
                </a:moveTo>
                <a:cubicBezTo>
                  <a:pt x="252349" y="2027"/>
                  <a:pt x="275606" y="11051"/>
                  <a:pt x="294912" y="26032"/>
                </a:cubicBezTo>
                <a:cubicBezTo>
                  <a:pt x="309141" y="24708"/>
                  <a:pt x="323273" y="29419"/>
                  <a:pt x="333863" y="39016"/>
                </a:cubicBezTo>
                <a:cubicBezTo>
                  <a:pt x="350482" y="52964"/>
                  <a:pt x="353449" y="60680"/>
                  <a:pt x="357085" y="86648"/>
                </a:cubicBezTo>
                <a:cubicBezTo>
                  <a:pt x="359681" y="105492"/>
                  <a:pt x="359830" y="126192"/>
                  <a:pt x="356120" y="133611"/>
                </a:cubicBezTo>
                <a:lnTo>
                  <a:pt x="355304" y="132572"/>
                </a:lnTo>
                <a:cubicBezTo>
                  <a:pt x="353153" y="129604"/>
                  <a:pt x="346104" y="119663"/>
                  <a:pt x="337869" y="107347"/>
                </a:cubicBezTo>
                <a:cubicBezTo>
                  <a:pt x="328720" y="92535"/>
                  <a:pt x="316654" y="79737"/>
                  <a:pt x="302406" y="69731"/>
                </a:cubicBezTo>
                <a:cubicBezTo>
                  <a:pt x="296550" y="65012"/>
                  <a:pt x="289421" y="62145"/>
                  <a:pt x="281929" y="61496"/>
                </a:cubicBezTo>
                <a:cubicBezTo>
                  <a:pt x="281929" y="61496"/>
                  <a:pt x="234446" y="98147"/>
                  <a:pt x="215156" y="109499"/>
                </a:cubicBezTo>
                <a:cubicBezTo>
                  <a:pt x="191193" y="123595"/>
                  <a:pt x="143190" y="126192"/>
                  <a:pt x="119671" y="126859"/>
                </a:cubicBezTo>
                <a:cubicBezTo>
                  <a:pt x="115516" y="126859"/>
                  <a:pt x="111436" y="126859"/>
                  <a:pt x="107281" y="126859"/>
                </a:cubicBezTo>
                <a:cubicBezTo>
                  <a:pt x="100901" y="126859"/>
                  <a:pt x="110026" y="113060"/>
                  <a:pt x="110026" y="105121"/>
                </a:cubicBezTo>
                <a:cubicBezTo>
                  <a:pt x="110026" y="97183"/>
                  <a:pt x="107133" y="74924"/>
                  <a:pt x="133174" y="40796"/>
                </a:cubicBezTo>
                <a:cubicBezTo>
                  <a:pt x="150386" y="18094"/>
                  <a:pt x="190896" y="-1270"/>
                  <a:pt x="227992" y="65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  <a:ln w="7342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62" name="Freeform: Shape 161">
            <a:extLst>
              <a:ext uri="{FF2B5EF4-FFF2-40B4-BE49-F238E27FC236}">
                <a16:creationId xmlns:a16="http://schemas.microsoft.com/office/drawing/2014/main" id="{4425B672-4F42-4606-8D6C-3BACADD8C3FE}"/>
              </a:ext>
            </a:extLst>
          </p:cNvPr>
          <p:cNvSpPr/>
          <p:nvPr/>
        </p:nvSpPr>
        <p:spPr>
          <a:xfrm>
            <a:off x="9898194" y="3151756"/>
            <a:ext cx="474825" cy="552621"/>
          </a:xfrm>
          <a:custGeom>
            <a:avLst/>
            <a:gdLst>
              <a:gd name="connsiteX0" fmla="*/ 237413 w 474825"/>
              <a:gd name="connsiteY0" fmla="*/ 315207 h 552621"/>
              <a:gd name="connsiteX1" fmla="*/ 335345 w 474825"/>
              <a:gd name="connsiteY1" fmla="*/ 330045 h 552621"/>
              <a:gd name="connsiteX2" fmla="*/ 451084 w 474825"/>
              <a:gd name="connsiteY2" fmla="*/ 386431 h 552621"/>
              <a:gd name="connsiteX3" fmla="*/ 474825 w 474825"/>
              <a:gd name="connsiteY3" fmla="*/ 433914 h 552621"/>
              <a:gd name="connsiteX4" fmla="*/ 474825 w 474825"/>
              <a:gd name="connsiteY4" fmla="*/ 552621 h 552621"/>
              <a:gd name="connsiteX5" fmla="*/ 0 w 474825"/>
              <a:gd name="connsiteY5" fmla="*/ 552621 h 552621"/>
              <a:gd name="connsiteX6" fmla="*/ 0 w 474825"/>
              <a:gd name="connsiteY6" fmla="*/ 433914 h 552621"/>
              <a:gd name="connsiteX7" fmla="*/ 23741 w 474825"/>
              <a:gd name="connsiteY7" fmla="*/ 386431 h 552621"/>
              <a:gd name="connsiteX8" fmla="*/ 139480 w 474825"/>
              <a:gd name="connsiteY8" fmla="*/ 330045 h 552621"/>
              <a:gd name="connsiteX9" fmla="*/ 237413 w 474825"/>
              <a:gd name="connsiteY9" fmla="*/ 315207 h 552621"/>
              <a:gd name="connsiteX10" fmla="*/ 306485 w 474825"/>
              <a:gd name="connsiteY10" fmla="*/ 84694 h 552621"/>
              <a:gd name="connsiteX11" fmla="*/ 319172 w 474825"/>
              <a:gd name="connsiteY11" fmla="*/ 113109 h 552621"/>
              <a:gd name="connsiteX12" fmla="*/ 334010 w 474825"/>
              <a:gd name="connsiteY12" fmla="*/ 126093 h 552621"/>
              <a:gd name="connsiteX13" fmla="*/ 342320 w 474825"/>
              <a:gd name="connsiteY13" fmla="*/ 133512 h 552621"/>
              <a:gd name="connsiteX14" fmla="*/ 348700 w 474825"/>
              <a:gd name="connsiteY14" fmla="*/ 159406 h 552621"/>
              <a:gd name="connsiteX15" fmla="*/ 237413 w 474825"/>
              <a:gd name="connsiteY15" fmla="*/ 278112 h 552621"/>
              <a:gd name="connsiteX16" fmla="*/ 129316 w 474825"/>
              <a:gd name="connsiteY16" fmla="*/ 186041 h 552621"/>
              <a:gd name="connsiteX17" fmla="*/ 129316 w 474825"/>
              <a:gd name="connsiteY17" fmla="*/ 159257 h 552621"/>
              <a:gd name="connsiteX18" fmla="*/ 160180 w 474825"/>
              <a:gd name="connsiteY18" fmla="*/ 151466 h 552621"/>
              <a:gd name="connsiteX19" fmla="*/ 238971 w 474825"/>
              <a:gd name="connsiteY19" fmla="*/ 129209 h 552621"/>
              <a:gd name="connsiteX20" fmla="*/ 306485 w 474825"/>
              <a:gd name="connsiteY20" fmla="*/ 84694 h 552621"/>
              <a:gd name="connsiteX21" fmla="*/ 196133 w 474825"/>
              <a:gd name="connsiteY21" fmla="*/ 1202 h 552621"/>
              <a:gd name="connsiteX22" fmla="*/ 254182 w 474825"/>
              <a:gd name="connsiteY22" fmla="*/ 5235 h 552621"/>
              <a:gd name="connsiteX23" fmla="*/ 314499 w 474825"/>
              <a:gd name="connsiteY23" fmla="*/ 45966 h 552621"/>
              <a:gd name="connsiteX24" fmla="*/ 353005 w 474825"/>
              <a:gd name="connsiteY24" fmla="*/ 46486 h 552621"/>
              <a:gd name="connsiteX25" fmla="*/ 383868 w 474825"/>
              <a:gd name="connsiteY25" fmla="*/ 112368 h 552621"/>
              <a:gd name="connsiteX26" fmla="*/ 364356 w 474825"/>
              <a:gd name="connsiteY26" fmla="*/ 252886 h 552621"/>
              <a:gd name="connsiteX27" fmla="*/ 392474 w 474825"/>
              <a:gd name="connsiteY27" fmla="*/ 305785 h 552621"/>
              <a:gd name="connsiteX28" fmla="*/ 316428 w 474825"/>
              <a:gd name="connsiteY28" fmla="*/ 311943 h 552621"/>
              <a:gd name="connsiteX29" fmla="*/ 281336 w 474825"/>
              <a:gd name="connsiteY29" fmla="*/ 283750 h 552621"/>
              <a:gd name="connsiteX30" fmla="*/ 363540 w 474825"/>
              <a:gd name="connsiteY30" fmla="*/ 158960 h 552621"/>
              <a:gd name="connsiteX31" fmla="*/ 354637 w 474825"/>
              <a:gd name="connsiteY31" fmla="*/ 125277 h 552621"/>
              <a:gd name="connsiteX32" fmla="*/ 342173 w 474825"/>
              <a:gd name="connsiteY32" fmla="*/ 113629 h 552621"/>
              <a:gd name="connsiteX33" fmla="*/ 331192 w 474825"/>
              <a:gd name="connsiteY33" fmla="*/ 103984 h 552621"/>
              <a:gd name="connsiteX34" fmla="*/ 318728 w 474825"/>
              <a:gd name="connsiteY34" fmla="*/ 69559 h 552621"/>
              <a:gd name="connsiteX35" fmla="*/ 316682 w 474825"/>
              <a:gd name="connsiteY35" fmla="*/ 65485 h 552621"/>
              <a:gd name="connsiteX36" fmla="*/ 306190 w 474825"/>
              <a:gd name="connsiteY36" fmla="*/ 65404 h 552621"/>
              <a:gd name="connsiteX37" fmla="*/ 232591 w 474825"/>
              <a:gd name="connsiteY37" fmla="*/ 115855 h 552621"/>
              <a:gd name="connsiteX38" fmla="*/ 157954 w 474825"/>
              <a:gd name="connsiteY38" fmla="*/ 136851 h 552621"/>
              <a:gd name="connsiteX39" fmla="*/ 117891 w 474825"/>
              <a:gd name="connsiteY39" fmla="*/ 150131 h 552621"/>
              <a:gd name="connsiteX40" fmla="*/ 114997 w 474825"/>
              <a:gd name="connsiteY40" fmla="*/ 190046 h 552621"/>
              <a:gd name="connsiteX41" fmla="*/ 190228 w 474825"/>
              <a:gd name="connsiteY41" fmla="*/ 283082 h 552621"/>
              <a:gd name="connsiteX42" fmla="*/ 154764 w 474825"/>
              <a:gd name="connsiteY42" fmla="*/ 310978 h 552621"/>
              <a:gd name="connsiteX43" fmla="*/ 85395 w 474825"/>
              <a:gd name="connsiteY43" fmla="*/ 318397 h 552621"/>
              <a:gd name="connsiteX44" fmla="*/ 101865 w 474825"/>
              <a:gd name="connsiteY44" fmla="*/ 277221 h 552621"/>
              <a:gd name="connsiteX45" fmla="*/ 97711 w 474825"/>
              <a:gd name="connsiteY45" fmla="*/ 128838 h 552621"/>
              <a:gd name="connsiteX46" fmla="*/ 140964 w 474825"/>
              <a:gd name="connsiteY46" fmla="*/ 19703 h 552621"/>
              <a:gd name="connsiteX47" fmla="*/ 196133 w 474825"/>
              <a:gd name="connsiteY47" fmla="*/ 1202 h 5526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474825" h="552621">
                <a:moveTo>
                  <a:pt x="237413" y="315207"/>
                </a:moveTo>
                <a:cubicBezTo>
                  <a:pt x="270607" y="315329"/>
                  <a:pt x="303604" y="320328"/>
                  <a:pt x="335345" y="330045"/>
                </a:cubicBezTo>
                <a:cubicBezTo>
                  <a:pt x="376893" y="341916"/>
                  <a:pt x="418440" y="359722"/>
                  <a:pt x="451084" y="386431"/>
                </a:cubicBezTo>
                <a:cubicBezTo>
                  <a:pt x="465722" y="397894"/>
                  <a:pt x="474438" y="415326"/>
                  <a:pt x="474825" y="433914"/>
                </a:cubicBezTo>
                <a:lnTo>
                  <a:pt x="474825" y="552621"/>
                </a:lnTo>
                <a:lnTo>
                  <a:pt x="0" y="552621"/>
                </a:lnTo>
                <a:lnTo>
                  <a:pt x="0" y="433914"/>
                </a:lnTo>
                <a:cubicBezTo>
                  <a:pt x="387" y="415326"/>
                  <a:pt x="9103" y="397894"/>
                  <a:pt x="23741" y="386431"/>
                </a:cubicBezTo>
                <a:cubicBezTo>
                  <a:pt x="58851" y="361220"/>
                  <a:pt x="97987" y="342153"/>
                  <a:pt x="139480" y="330045"/>
                </a:cubicBezTo>
                <a:cubicBezTo>
                  <a:pt x="171320" y="320769"/>
                  <a:pt x="204254" y="315779"/>
                  <a:pt x="237413" y="315207"/>
                </a:cubicBezTo>
                <a:close/>
                <a:moveTo>
                  <a:pt x="306485" y="84694"/>
                </a:moveTo>
                <a:cubicBezTo>
                  <a:pt x="308899" y="94876"/>
                  <a:pt x="313203" y="104515"/>
                  <a:pt x="319172" y="113109"/>
                </a:cubicBezTo>
                <a:cubicBezTo>
                  <a:pt x="323313" y="118280"/>
                  <a:pt x="328336" y="122675"/>
                  <a:pt x="334010" y="126093"/>
                </a:cubicBezTo>
                <a:cubicBezTo>
                  <a:pt x="337306" y="127905"/>
                  <a:pt x="340147" y="130442"/>
                  <a:pt x="342320" y="133512"/>
                </a:cubicBezTo>
                <a:cubicBezTo>
                  <a:pt x="346136" y="141637"/>
                  <a:pt x="348304" y="150437"/>
                  <a:pt x="348700" y="159406"/>
                </a:cubicBezTo>
                <a:cubicBezTo>
                  <a:pt x="348700" y="222617"/>
                  <a:pt x="296766" y="278112"/>
                  <a:pt x="237413" y="278112"/>
                </a:cubicBezTo>
                <a:cubicBezTo>
                  <a:pt x="187408" y="278112"/>
                  <a:pt x="142003" y="239533"/>
                  <a:pt x="129316" y="186041"/>
                </a:cubicBezTo>
                <a:cubicBezTo>
                  <a:pt x="127165" y="179808"/>
                  <a:pt x="124865" y="165044"/>
                  <a:pt x="129316" y="159257"/>
                </a:cubicBezTo>
                <a:cubicBezTo>
                  <a:pt x="131987" y="156438"/>
                  <a:pt x="147642" y="153692"/>
                  <a:pt x="160180" y="151466"/>
                </a:cubicBezTo>
                <a:cubicBezTo>
                  <a:pt x="187373" y="147854"/>
                  <a:pt x="213907" y="140358"/>
                  <a:pt x="238971" y="129209"/>
                </a:cubicBezTo>
                <a:cubicBezTo>
                  <a:pt x="263117" y="117022"/>
                  <a:pt x="285772" y="102085"/>
                  <a:pt x="306485" y="84694"/>
                </a:cubicBezTo>
                <a:close/>
                <a:moveTo>
                  <a:pt x="196133" y="1202"/>
                </a:moveTo>
                <a:cubicBezTo>
                  <a:pt x="215376" y="-1257"/>
                  <a:pt x="235100" y="40"/>
                  <a:pt x="254182" y="5235"/>
                </a:cubicBezTo>
                <a:cubicBezTo>
                  <a:pt x="300625" y="19703"/>
                  <a:pt x="314499" y="45966"/>
                  <a:pt x="314499" y="45966"/>
                </a:cubicBezTo>
                <a:cubicBezTo>
                  <a:pt x="314499" y="45966"/>
                  <a:pt x="341357" y="39883"/>
                  <a:pt x="353005" y="46486"/>
                </a:cubicBezTo>
                <a:cubicBezTo>
                  <a:pt x="373185" y="57911"/>
                  <a:pt x="383868" y="74753"/>
                  <a:pt x="383868" y="112368"/>
                </a:cubicBezTo>
                <a:cubicBezTo>
                  <a:pt x="383646" y="159405"/>
                  <a:pt x="357530" y="226177"/>
                  <a:pt x="364356" y="252886"/>
                </a:cubicBezTo>
                <a:cubicBezTo>
                  <a:pt x="375114" y="295398"/>
                  <a:pt x="392474" y="305785"/>
                  <a:pt x="392474" y="305785"/>
                </a:cubicBezTo>
                <a:cubicBezTo>
                  <a:pt x="392474" y="305785"/>
                  <a:pt x="338686" y="328042"/>
                  <a:pt x="316428" y="311943"/>
                </a:cubicBezTo>
                <a:cubicBezTo>
                  <a:pt x="302925" y="302149"/>
                  <a:pt x="290684" y="291985"/>
                  <a:pt x="281336" y="283750"/>
                </a:cubicBezTo>
                <a:cubicBezTo>
                  <a:pt x="330887" y="261932"/>
                  <a:pt x="363055" y="213100"/>
                  <a:pt x="363540" y="158960"/>
                </a:cubicBezTo>
                <a:cubicBezTo>
                  <a:pt x="363031" y="147222"/>
                  <a:pt x="359994" y="135733"/>
                  <a:pt x="354637" y="125277"/>
                </a:cubicBezTo>
                <a:cubicBezTo>
                  <a:pt x="351355" y="120555"/>
                  <a:pt x="347106" y="116585"/>
                  <a:pt x="342173" y="113629"/>
                </a:cubicBezTo>
                <a:cubicBezTo>
                  <a:pt x="337941" y="111130"/>
                  <a:pt x="334216" y="107858"/>
                  <a:pt x="331192" y="103984"/>
                </a:cubicBezTo>
                <a:cubicBezTo>
                  <a:pt x="324736" y="93478"/>
                  <a:pt x="320495" y="81764"/>
                  <a:pt x="318728" y="69559"/>
                </a:cubicBezTo>
                <a:cubicBezTo>
                  <a:pt x="318491" y="68020"/>
                  <a:pt x="317775" y="66595"/>
                  <a:pt x="316682" y="65485"/>
                </a:cubicBezTo>
                <a:cubicBezTo>
                  <a:pt x="313806" y="62565"/>
                  <a:pt x="309109" y="62530"/>
                  <a:pt x="306190" y="65404"/>
                </a:cubicBezTo>
                <a:cubicBezTo>
                  <a:pt x="284042" y="85461"/>
                  <a:pt x="259286" y="102431"/>
                  <a:pt x="232591" y="115855"/>
                </a:cubicBezTo>
                <a:cubicBezTo>
                  <a:pt x="208844" y="126388"/>
                  <a:pt x="183709" y="133458"/>
                  <a:pt x="157954" y="136851"/>
                </a:cubicBezTo>
                <a:cubicBezTo>
                  <a:pt x="136439" y="140635"/>
                  <a:pt x="123529" y="142712"/>
                  <a:pt x="117891" y="150131"/>
                </a:cubicBezTo>
                <a:cubicBezTo>
                  <a:pt x="107578" y="163189"/>
                  <a:pt x="114033" y="186485"/>
                  <a:pt x="114997" y="190046"/>
                </a:cubicBezTo>
                <a:cubicBezTo>
                  <a:pt x="124394" y="230996"/>
                  <a:pt x="152151" y="265324"/>
                  <a:pt x="190228" y="283082"/>
                </a:cubicBezTo>
                <a:cubicBezTo>
                  <a:pt x="179126" y="293261"/>
                  <a:pt x="167271" y="302586"/>
                  <a:pt x="154764" y="310978"/>
                </a:cubicBezTo>
                <a:cubicBezTo>
                  <a:pt x="129910" y="324110"/>
                  <a:pt x="85395" y="318397"/>
                  <a:pt x="85395" y="318397"/>
                </a:cubicBezTo>
                <a:cubicBezTo>
                  <a:pt x="94314" y="306305"/>
                  <a:pt x="99984" y="292128"/>
                  <a:pt x="101865" y="277221"/>
                </a:cubicBezTo>
                <a:cubicBezTo>
                  <a:pt x="105946" y="250290"/>
                  <a:pt x="97117" y="193162"/>
                  <a:pt x="97711" y="128838"/>
                </a:cubicBezTo>
                <a:cubicBezTo>
                  <a:pt x="98379" y="58653"/>
                  <a:pt x="112252" y="38250"/>
                  <a:pt x="140964" y="19703"/>
                </a:cubicBezTo>
                <a:cubicBezTo>
                  <a:pt x="158127" y="9876"/>
                  <a:pt x="176890" y="3661"/>
                  <a:pt x="196133" y="1202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  <a:ln w="7342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65" name="Freeform: Shape 164">
            <a:extLst>
              <a:ext uri="{FF2B5EF4-FFF2-40B4-BE49-F238E27FC236}">
                <a16:creationId xmlns:a16="http://schemas.microsoft.com/office/drawing/2014/main" id="{4B531AFB-0E4F-4A9B-89B9-E1C6D2C38E0B}"/>
              </a:ext>
            </a:extLst>
          </p:cNvPr>
          <p:cNvSpPr/>
          <p:nvPr/>
        </p:nvSpPr>
        <p:spPr>
          <a:xfrm>
            <a:off x="2383904" y="5711226"/>
            <a:ext cx="385797" cy="522570"/>
          </a:xfrm>
          <a:custGeom>
            <a:avLst/>
            <a:gdLst>
              <a:gd name="connsiteX0" fmla="*/ 192899 w 385797"/>
              <a:gd name="connsiteY0" fmla="*/ 314834 h 522570"/>
              <a:gd name="connsiteX1" fmla="*/ 272506 w 385797"/>
              <a:gd name="connsiteY1" fmla="*/ 329672 h 522570"/>
              <a:gd name="connsiteX2" fmla="*/ 366507 w 385797"/>
              <a:gd name="connsiteY2" fmla="*/ 386058 h 522570"/>
              <a:gd name="connsiteX3" fmla="*/ 385797 w 385797"/>
              <a:gd name="connsiteY3" fmla="*/ 433540 h 522570"/>
              <a:gd name="connsiteX4" fmla="*/ 385797 w 385797"/>
              <a:gd name="connsiteY4" fmla="*/ 522570 h 522570"/>
              <a:gd name="connsiteX5" fmla="*/ 200318 w 385797"/>
              <a:gd name="connsiteY5" fmla="*/ 522570 h 522570"/>
              <a:gd name="connsiteX6" fmla="*/ 200318 w 385797"/>
              <a:gd name="connsiteY6" fmla="*/ 375448 h 522570"/>
              <a:gd name="connsiteX7" fmla="*/ 271987 w 385797"/>
              <a:gd name="connsiteY7" fmla="*/ 410393 h 522570"/>
              <a:gd name="connsiteX8" fmla="*/ 275029 w 385797"/>
              <a:gd name="connsiteY8" fmla="*/ 411135 h 522570"/>
              <a:gd name="connsiteX9" fmla="*/ 279184 w 385797"/>
              <a:gd name="connsiteY9" fmla="*/ 409725 h 522570"/>
              <a:gd name="connsiteX10" fmla="*/ 281929 w 385797"/>
              <a:gd name="connsiteY10" fmla="*/ 403048 h 522570"/>
              <a:gd name="connsiteX11" fmla="*/ 272729 w 385797"/>
              <a:gd name="connsiteY11" fmla="*/ 345623 h 522570"/>
              <a:gd name="connsiteX12" fmla="*/ 267536 w 385797"/>
              <a:gd name="connsiteY12" fmla="*/ 343694 h 522570"/>
              <a:gd name="connsiteX13" fmla="*/ 239195 w 385797"/>
              <a:gd name="connsiteY13" fmla="*/ 335088 h 522570"/>
              <a:gd name="connsiteX14" fmla="*/ 222224 w 385797"/>
              <a:gd name="connsiteY14" fmla="*/ 352223 h 522570"/>
              <a:gd name="connsiteX15" fmla="*/ 146826 w 385797"/>
              <a:gd name="connsiteY15" fmla="*/ 335533 h 522570"/>
              <a:gd name="connsiteX16" fmla="*/ 118039 w 385797"/>
              <a:gd name="connsiteY16" fmla="*/ 343769 h 522570"/>
              <a:gd name="connsiteX17" fmla="*/ 113068 w 385797"/>
              <a:gd name="connsiteY17" fmla="*/ 345698 h 522570"/>
              <a:gd name="connsiteX18" fmla="*/ 103942 w 385797"/>
              <a:gd name="connsiteY18" fmla="*/ 403048 h 522570"/>
              <a:gd name="connsiteX19" fmla="*/ 106688 w 385797"/>
              <a:gd name="connsiteY19" fmla="*/ 409725 h 522570"/>
              <a:gd name="connsiteX20" fmla="*/ 110842 w 385797"/>
              <a:gd name="connsiteY20" fmla="*/ 411135 h 522570"/>
              <a:gd name="connsiteX21" fmla="*/ 113884 w 385797"/>
              <a:gd name="connsiteY21" fmla="*/ 410393 h 522570"/>
              <a:gd name="connsiteX22" fmla="*/ 185480 w 385797"/>
              <a:gd name="connsiteY22" fmla="*/ 375448 h 522570"/>
              <a:gd name="connsiteX23" fmla="*/ 185480 w 385797"/>
              <a:gd name="connsiteY23" fmla="*/ 522570 h 522570"/>
              <a:gd name="connsiteX24" fmla="*/ 0 w 385797"/>
              <a:gd name="connsiteY24" fmla="*/ 522570 h 522570"/>
              <a:gd name="connsiteX25" fmla="*/ 0 w 385797"/>
              <a:gd name="connsiteY25" fmla="*/ 433540 h 522570"/>
              <a:gd name="connsiteX26" fmla="*/ 19290 w 385797"/>
              <a:gd name="connsiteY26" fmla="*/ 386058 h 522570"/>
              <a:gd name="connsiteX27" fmla="*/ 113291 w 385797"/>
              <a:gd name="connsiteY27" fmla="*/ 329672 h 522570"/>
              <a:gd name="connsiteX28" fmla="*/ 192899 w 385797"/>
              <a:gd name="connsiteY28" fmla="*/ 314834 h 522570"/>
              <a:gd name="connsiteX29" fmla="*/ 256183 w 385797"/>
              <a:gd name="connsiteY29" fmla="*/ 107914 h 522570"/>
              <a:gd name="connsiteX30" fmla="*/ 287047 w 385797"/>
              <a:gd name="connsiteY30" fmla="*/ 154506 h 522570"/>
              <a:gd name="connsiteX31" fmla="*/ 302182 w 385797"/>
              <a:gd name="connsiteY31" fmla="*/ 212747 h 522570"/>
              <a:gd name="connsiteX32" fmla="*/ 237587 w 385797"/>
              <a:gd name="connsiteY32" fmla="*/ 276300 h 522570"/>
              <a:gd name="connsiteX33" fmla="*/ 82946 w 385797"/>
              <a:gd name="connsiteY33" fmla="*/ 210966 h 522570"/>
              <a:gd name="connsiteX34" fmla="*/ 85172 w 385797"/>
              <a:gd name="connsiteY34" fmla="*/ 194050 h 522570"/>
              <a:gd name="connsiteX35" fmla="*/ 97117 w 385797"/>
              <a:gd name="connsiteY35" fmla="*/ 168009 h 522570"/>
              <a:gd name="connsiteX36" fmla="*/ 136883 w 385797"/>
              <a:gd name="connsiteY36" fmla="*/ 148497 h 522570"/>
              <a:gd name="connsiteX37" fmla="*/ 152686 w 385797"/>
              <a:gd name="connsiteY37" fmla="*/ 134771 h 522570"/>
              <a:gd name="connsiteX38" fmla="*/ 150460 w 385797"/>
              <a:gd name="connsiteY38" fmla="*/ 140113 h 522570"/>
              <a:gd name="connsiteX39" fmla="*/ 134064 w 385797"/>
              <a:gd name="connsiteY39" fmla="*/ 162890 h 522570"/>
              <a:gd name="connsiteX40" fmla="*/ 131558 w 385797"/>
              <a:gd name="connsiteY40" fmla="*/ 171148 h 522570"/>
              <a:gd name="connsiteX41" fmla="*/ 140964 w 385797"/>
              <a:gd name="connsiteY41" fmla="*/ 175799 h 522570"/>
              <a:gd name="connsiteX42" fmla="*/ 212558 w 385797"/>
              <a:gd name="connsiteY42" fmla="*/ 143229 h 522570"/>
              <a:gd name="connsiteX43" fmla="*/ 256183 w 385797"/>
              <a:gd name="connsiteY43" fmla="*/ 107914 h 522570"/>
              <a:gd name="connsiteX44" fmla="*/ 214247 w 385797"/>
              <a:gd name="connsiteY44" fmla="*/ 834 h 522570"/>
              <a:gd name="connsiteX45" fmla="*/ 222947 w 385797"/>
              <a:gd name="connsiteY45" fmla="*/ 3230 h 522570"/>
              <a:gd name="connsiteX46" fmla="*/ 241569 w 385797"/>
              <a:gd name="connsiteY46" fmla="*/ 37135 h 522570"/>
              <a:gd name="connsiteX47" fmla="*/ 260265 w 385797"/>
              <a:gd name="connsiteY47" fmla="*/ 23039 h 522570"/>
              <a:gd name="connsiteX48" fmla="*/ 268501 w 385797"/>
              <a:gd name="connsiteY48" fmla="*/ 23484 h 522570"/>
              <a:gd name="connsiteX49" fmla="*/ 269317 w 385797"/>
              <a:gd name="connsiteY49" fmla="*/ 31719 h 522570"/>
              <a:gd name="connsiteX50" fmla="*/ 260636 w 385797"/>
              <a:gd name="connsiteY50" fmla="*/ 44257 h 522570"/>
              <a:gd name="connsiteX51" fmla="*/ 295877 w 385797"/>
              <a:gd name="connsiteY51" fmla="*/ 37877 h 522570"/>
              <a:gd name="connsiteX52" fmla="*/ 302569 w 385797"/>
              <a:gd name="connsiteY52" fmla="*/ 41207 h 522570"/>
              <a:gd name="connsiteX53" fmla="*/ 299884 w 385797"/>
              <a:gd name="connsiteY53" fmla="*/ 49823 h 522570"/>
              <a:gd name="connsiteX54" fmla="*/ 275104 w 385797"/>
              <a:gd name="connsiteY54" fmla="*/ 62064 h 522570"/>
              <a:gd name="connsiteX55" fmla="*/ 320880 w 385797"/>
              <a:gd name="connsiteY55" fmla="*/ 159626 h 522570"/>
              <a:gd name="connsiteX56" fmla="*/ 311977 w 385797"/>
              <a:gd name="connsiteY56" fmla="*/ 184109 h 522570"/>
              <a:gd name="connsiteX57" fmla="*/ 300848 w 385797"/>
              <a:gd name="connsiteY57" fmla="*/ 148943 h 522570"/>
              <a:gd name="connsiteX58" fmla="*/ 261081 w 385797"/>
              <a:gd name="connsiteY58" fmla="*/ 91593 h 522570"/>
              <a:gd name="connsiteX59" fmla="*/ 255443 w 385797"/>
              <a:gd name="connsiteY59" fmla="*/ 89589 h 522570"/>
              <a:gd name="connsiteX60" fmla="*/ 250175 w 385797"/>
              <a:gd name="connsiteY60" fmla="*/ 92260 h 522570"/>
              <a:gd name="connsiteX61" fmla="*/ 204622 w 385797"/>
              <a:gd name="connsiteY61" fmla="*/ 130543 h 522570"/>
              <a:gd name="connsiteX62" fmla="*/ 160775 w 385797"/>
              <a:gd name="connsiteY62" fmla="*/ 152207 h 522570"/>
              <a:gd name="connsiteX63" fmla="*/ 163742 w 385797"/>
              <a:gd name="connsiteY63" fmla="*/ 146420 h 522570"/>
              <a:gd name="connsiteX64" fmla="*/ 168861 w 385797"/>
              <a:gd name="connsiteY64" fmla="*/ 107766 h 522570"/>
              <a:gd name="connsiteX65" fmla="*/ 162555 w 385797"/>
              <a:gd name="connsiteY65" fmla="*/ 103463 h 522570"/>
              <a:gd name="connsiteX66" fmla="*/ 155803 w 385797"/>
              <a:gd name="connsiteY66" fmla="*/ 107099 h 522570"/>
              <a:gd name="connsiteX67" fmla="*/ 128055 w 385797"/>
              <a:gd name="connsiteY67" fmla="*/ 136478 h 522570"/>
              <a:gd name="connsiteX68" fmla="*/ 90959 w 385797"/>
              <a:gd name="connsiteY68" fmla="*/ 154284 h 522570"/>
              <a:gd name="connsiteX69" fmla="*/ 86953 w 385797"/>
              <a:gd name="connsiteY69" fmla="*/ 156881 h 522570"/>
              <a:gd name="connsiteX70" fmla="*/ 73524 w 385797"/>
              <a:gd name="connsiteY70" fmla="*/ 181958 h 522570"/>
              <a:gd name="connsiteX71" fmla="*/ 66773 w 385797"/>
              <a:gd name="connsiteY71" fmla="*/ 159700 h 522570"/>
              <a:gd name="connsiteX72" fmla="*/ 193641 w 385797"/>
              <a:gd name="connsiteY72" fmla="*/ 32684 h 522570"/>
              <a:gd name="connsiteX73" fmla="*/ 215157 w 385797"/>
              <a:gd name="connsiteY73" fmla="*/ 34613 h 522570"/>
              <a:gd name="connsiteX74" fmla="*/ 211076 w 385797"/>
              <a:gd name="connsiteY74" fmla="*/ 7236 h 522570"/>
              <a:gd name="connsiteX75" fmla="*/ 214247 w 385797"/>
              <a:gd name="connsiteY75" fmla="*/ 834 h 5225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</a:cxnLst>
            <a:rect l="l" t="t" r="r" b="b"/>
            <a:pathLst>
              <a:path w="385797" h="522570">
                <a:moveTo>
                  <a:pt x="192899" y="314834"/>
                </a:moveTo>
                <a:cubicBezTo>
                  <a:pt x="220106" y="314999"/>
                  <a:pt x="247066" y="320024"/>
                  <a:pt x="272506" y="329672"/>
                </a:cubicBezTo>
                <a:cubicBezTo>
                  <a:pt x="307678" y="341168"/>
                  <a:pt x="339806" y="360441"/>
                  <a:pt x="366507" y="386058"/>
                </a:cubicBezTo>
                <a:cubicBezTo>
                  <a:pt x="378914" y="398744"/>
                  <a:pt x="385842" y="415796"/>
                  <a:pt x="385797" y="433540"/>
                </a:cubicBezTo>
                <a:lnTo>
                  <a:pt x="385797" y="522570"/>
                </a:lnTo>
                <a:lnTo>
                  <a:pt x="200318" y="522570"/>
                </a:lnTo>
                <a:lnTo>
                  <a:pt x="200318" y="375448"/>
                </a:lnTo>
                <a:lnTo>
                  <a:pt x="271987" y="410393"/>
                </a:lnTo>
                <a:cubicBezTo>
                  <a:pt x="272923" y="410889"/>
                  <a:pt x="273969" y="411143"/>
                  <a:pt x="275029" y="411135"/>
                </a:cubicBezTo>
                <a:cubicBezTo>
                  <a:pt x="276535" y="411158"/>
                  <a:pt x="278003" y="410660"/>
                  <a:pt x="279184" y="409725"/>
                </a:cubicBezTo>
                <a:cubicBezTo>
                  <a:pt x="281327" y="408228"/>
                  <a:pt x="282400" y="405619"/>
                  <a:pt x="281929" y="403048"/>
                </a:cubicBezTo>
                <a:lnTo>
                  <a:pt x="272729" y="345623"/>
                </a:lnTo>
                <a:lnTo>
                  <a:pt x="267536" y="343694"/>
                </a:lnTo>
                <a:cubicBezTo>
                  <a:pt x="258274" y="340248"/>
                  <a:pt x="248809" y="337373"/>
                  <a:pt x="239195" y="335088"/>
                </a:cubicBezTo>
                <a:cubicBezTo>
                  <a:pt x="234885" y="341993"/>
                  <a:pt x="229087" y="347848"/>
                  <a:pt x="222224" y="352223"/>
                </a:cubicBezTo>
                <a:cubicBezTo>
                  <a:pt x="196795" y="368435"/>
                  <a:pt x="163038" y="360963"/>
                  <a:pt x="146826" y="335533"/>
                </a:cubicBezTo>
                <a:cubicBezTo>
                  <a:pt x="137625" y="337685"/>
                  <a:pt x="128129" y="340356"/>
                  <a:pt x="118039" y="343769"/>
                </a:cubicBezTo>
                <a:lnTo>
                  <a:pt x="113068" y="345698"/>
                </a:lnTo>
                <a:lnTo>
                  <a:pt x="103942" y="403048"/>
                </a:lnTo>
                <a:cubicBezTo>
                  <a:pt x="103471" y="405619"/>
                  <a:pt x="104544" y="408228"/>
                  <a:pt x="106688" y="409725"/>
                </a:cubicBezTo>
                <a:cubicBezTo>
                  <a:pt x="107869" y="410660"/>
                  <a:pt x="109336" y="411158"/>
                  <a:pt x="110842" y="411135"/>
                </a:cubicBezTo>
                <a:cubicBezTo>
                  <a:pt x="111902" y="411143"/>
                  <a:pt x="112948" y="410889"/>
                  <a:pt x="113884" y="410393"/>
                </a:cubicBezTo>
                <a:lnTo>
                  <a:pt x="185480" y="375448"/>
                </a:lnTo>
                <a:lnTo>
                  <a:pt x="185480" y="522570"/>
                </a:lnTo>
                <a:lnTo>
                  <a:pt x="0" y="522570"/>
                </a:lnTo>
                <a:lnTo>
                  <a:pt x="0" y="433540"/>
                </a:lnTo>
                <a:cubicBezTo>
                  <a:pt x="-45" y="415796"/>
                  <a:pt x="6883" y="398744"/>
                  <a:pt x="19290" y="386058"/>
                </a:cubicBezTo>
                <a:cubicBezTo>
                  <a:pt x="46759" y="361464"/>
                  <a:pt x="78661" y="342328"/>
                  <a:pt x="113291" y="329672"/>
                </a:cubicBezTo>
                <a:cubicBezTo>
                  <a:pt x="138850" y="320456"/>
                  <a:pt x="165736" y="315445"/>
                  <a:pt x="192899" y="314834"/>
                </a:cubicBezTo>
                <a:close/>
                <a:moveTo>
                  <a:pt x="256183" y="107914"/>
                </a:moveTo>
                <a:cubicBezTo>
                  <a:pt x="269085" y="121545"/>
                  <a:pt x="279527" y="137309"/>
                  <a:pt x="287047" y="154506"/>
                </a:cubicBezTo>
                <a:cubicBezTo>
                  <a:pt x="294408" y="173243"/>
                  <a:pt x="299489" y="192796"/>
                  <a:pt x="302182" y="212747"/>
                </a:cubicBezTo>
                <a:cubicBezTo>
                  <a:pt x="289902" y="241640"/>
                  <a:pt x="266675" y="264491"/>
                  <a:pt x="237587" y="276300"/>
                </a:cubicBezTo>
                <a:cubicBezTo>
                  <a:pt x="176842" y="300962"/>
                  <a:pt x="107607" y="271710"/>
                  <a:pt x="82946" y="210966"/>
                </a:cubicBezTo>
                <a:cubicBezTo>
                  <a:pt x="83301" y="205284"/>
                  <a:pt x="84046" y="199632"/>
                  <a:pt x="85172" y="194050"/>
                </a:cubicBezTo>
                <a:cubicBezTo>
                  <a:pt x="87423" y="184676"/>
                  <a:pt x="91481" y="175831"/>
                  <a:pt x="97117" y="168009"/>
                </a:cubicBezTo>
                <a:cubicBezTo>
                  <a:pt x="111331" y="163674"/>
                  <a:pt x="124757" y="157087"/>
                  <a:pt x="136883" y="148497"/>
                </a:cubicBezTo>
                <a:cubicBezTo>
                  <a:pt x="142563" y="144418"/>
                  <a:pt x="147852" y="139823"/>
                  <a:pt x="152686" y="134771"/>
                </a:cubicBezTo>
                <a:cubicBezTo>
                  <a:pt x="152092" y="136478"/>
                  <a:pt x="151351" y="138184"/>
                  <a:pt x="150460" y="140113"/>
                </a:cubicBezTo>
                <a:cubicBezTo>
                  <a:pt x="146647" y="148768"/>
                  <a:pt x="141061" y="156527"/>
                  <a:pt x="134064" y="162890"/>
                </a:cubicBezTo>
                <a:cubicBezTo>
                  <a:pt x="131549" y="164824"/>
                  <a:pt x="130542" y="168143"/>
                  <a:pt x="131558" y="171148"/>
                </a:cubicBezTo>
                <a:cubicBezTo>
                  <a:pt x="132872" y="175030"/>
                  <a:pt x="137082" y="177112"/>
                  <a:pt x="140964" y="175799"/>
                </a:cubicBezTo>
                <a:cubicBezTo>
                  <a:pt x="165796" y="167209"/>
                  <a:pt x="189766" y="156304"/>
                  <a:pt x="212558" y="143229"/>
                </a:cubicBezTo>
                <a:cubicBezTo>
                  <a:pt x="228550" y="133371"/>
                  <a:pt x="243211" y="121503"/>
                  <a:pt x="256183" y="107914"/>
                </a:cubicBezTo>
                <a:close/>
                <a:moveTo>
                  <a:pt x="214247" y="834"/>
                </a:moveTo>
                <a:cubicBezTo>
                  <a:pt x="217311" y="-907"/>
                  <a:pt x="221206" y="165"/>
                  <a:pt x="222947" y="3230"/>
                </a:cubicBezTo>
                <a:lnTo>
                  <a:pt x="241569" y="37135"/>
                </a:lnTo>
                <a:lnTo>
                  <a:pt x="260265" y="23039"/>
                </a:lnTo>
                <a:cubicBezTo>
                  <a:pt x="262740" y="21123"/>
                  <a:pt x="266247" y="21312"/>
                  <a:pt x="268501" y="23484"/>
                </a:cubicBezTo>
                <a:cubicBezTo>
                  <a:pt x="270728" y="25670"/>
                  <a:pt x="271071" y="29138"/>
                  <a:pt x="269317" y="31719"/>
                </a:cubicBezTo>
                <a:lnTo>
                  <a:pt x="260636" y="44257"/>
                </a:lnTo>
                <a:lnTo>
                  <a:pt x="295877" y="37877"/>
                </a:lnTo>
                <a:cubicBezTo>
                  <a:pt x="298593" y="37427"/>
                  <a:pt x="301290" y="38770"/>
                  <a:pt x="302569" y="41207"/>
                </a:cubicBezTo>
                <a:cubicBezTo>
                  <a:pt x="304207" y="44328"/>
                  <a:pt x="303004" y="48185"/>
                  <a:pt x="299884" y="49823"/>
                </a:cubicBezTo>
                <a:lnTo>
                  <a:pt x="275104" y="62064"/>
                </a:lnTo>
                <a:cubicBezTo>
                  <a:pt x="304136" y="86140"/>
                  <a:pt x="320919" y="121909"/>
                  <a:pt x="320880" y="159626"/>
                </a:cubicBezTo>
                <a:cubicBezTo>
                  <a:pt x="320470" y="168502"/>
                  <a:pt x="317365" y="177043"/>
                  <a:pt x="311977" y="184109"/>
                </a:cubicBezTo>
                <a:cubicBezTo>
                  <a:pt x="309094" y="172142"/>
                  <a:pt x="305376" y="160390"/>
                  <a:pt x="300848" y="148943"/>
                </a:cubicBezTo>
                <a:cubicBezTo>
                  <a:pt x="291387" y="127456"/>
                  <a:pt x="277887" y="107987"/>
                  <a:pt x="261081" y="91593"/>
                </a:cubicBezTo>
                <a:cubicBezTo>
                  <a:pt x="259566" y="90163"/>
                  <a:pt x="257520" y="89436"/>
                  <a:pt x="255443" y="89589"/>
                </a:cubicBezTo>
                <a:cubicBezTo>
                  <a:pt x="253393" y="89713"/>
                  <a:pt x="251486" y="90679"/>
                  <a:pt x="250175" y="92260"/>
                </a:cubicBezTo>
                <a:cubicBezTo>
                  <a:pt x="237029" y="107266"/>
                  <a:pt x="221666" y="120176"/>
                  <a:pt x="204622" y="130543"/>
                </a:cubicBezTo>
                <a:cubicBezTo>
                  <a:pt x="190565" y="138844"/>
                  <a:pt x="175908" y="146086"/>
                  <a:pt x="160775" y="152207"/>
                </a:cubicBezTo>
                <a:cubicBezTo>
                  <a:pt x="161739" y="150426"/>
                  <a:pt x="162778" y="148497"/>
                  <a:pt x="163742" y="146420"/>
                </a:cubicBezTo>
                <a:cubicBezTo>
                  <a:pt x="175094" y="122605"/>
                  <a:pt x="169529" y="109176"/>
                  <a:pt x="168861" y="107766"/>
                </a:cubicBezTo>
                <a:cubicBezTo>
                  <a:pt x="167715" y="105277"/>
                  <a:pt x="165291" y="103623"/>
                  <a:pt x="162555" y="103463"/>
                </a:cubicBezTo>
                <a:cubicBezTo>
                  <a:pt x="159803" y="103328"/>
                  <a:pt x="157204" y="104727"/>
                  <a:pt x="155803" y="107099"/>
                </a:cubicBezTo>
                <a:cubicBezTo>
                  <a:pt x="148390" y="118477"/>
                  <a:pt x="138992" y="128429"/>
                  <a:pt x="128055" y="136478"/>
                </a:cubicBezTo>
                <a:cubicBezTo>
                  <a:pt x="116787" y="144470"/>
                  <a:pt x="104243" y="150492"/>
                  <a:pt x="90959" y="154284"/>
                </a:cubicBezTo>
                <a:cubicBezTo>
                  <a:pt x="89375" y="154685"/>
                  <a:pt x="87966" y="155598"/>
                  <a:pt x="86953" y="156881"/>
                </a:cubicBezTo>
                <a:cubicBezTo>
                  <a:pt x="81227" y="164508"/>
                  <a:pt x="76698" y="172964"/>
                  <a:pt x="73524" y="181958"/>
                </a:cubicBezTo>
                <a:cubicBezTo>
                  <a:pt x="69259" y="175306"/>
                  <a:pt x="66922" y="167601"/>
                  <a:pt x="66773" y="159700"/>
                </a:cubicBezTo>
                <a:cubicBezTo>
                  <a:pt x="66773" y="89609"/>
                  <a:pt x="123549" y="32765"/>
                  <a:pt x="193641" y="32684"/>
                </a:cubicBezTo>
                <a:cubicBezTo>
                  <a:pt x="200854" y="32724"/>
                  <a:pt x="208052" y="33368"/>
                  <a:pt x="215157" y="34613"/>
                </a:cubicBezTo>
                <a:lnTo>
                  <a:pt x="211076" y="7236"/>
                </a:lnTo>
                <a:cubicBezTo>
                  <a:pt x="210728" y="4655"/>
                  <a:pt x="211983" y="2120"/>
                  <a:pt x="214247" y="834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  <a:ln w="7342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63" name="Freeform: Shape 162">
            <a:extLst>
              <a:ext uri="{FF2B5EF4-FFF2-40B4-BE49-F238E27FC236}">
                <a16:creationId xmlns:a16="http://schemas.microsoft.com/office/drawing/2014/main" id="{B2359E4D-2127-468D-A22C-EF244C1E1187}"/>
              </a:ext>
            </a:extLst>
          </p:cNvPr>
          <p:cNvSpPr/>
          <p:nvPr/>
        </p:nvSpPr>
        <p:spPr>
          <a:xfrm>
            <a:off x="9797963" y="5845032"/>
            <a:ext cx="623209" cy="388764"/>
          </a:xfrm>
          <a:custGeom>
            <a:avLst/>
            <a:gdLst>
              <a:gd name="connsiteX0" fmla="*/ 311604 w 623209"/>
              <a:gd name="connsiteY0" fmla="*/ 255219 h 388764"/>
              <a:gd name="connsiteX1" fmla="*/ 366505 w 623209"/>
              <a:gd name="connsiteY1" fmla="*/ 264122 h 388764"/>
              <a:gd name="connsiteX2" fmla="*/ 431794 w 623209"/>
              <a:gd name="connsiteY2" fmla="*/ 295282 h 388764"/>
              <a:gd name="connsiteX3" fmla="*/ 445148 w 623209"/>
              <a:gd name="connsiteY3" fmla="*/ 321991 h 388764"/>
              <a:gd name="connsiteX4" fmla="*/ 445148 w 623209"/>
              <a:gd name="connsiteY4" fmla="*/ 388764 h 388764"/>
              <a:gd name="connsiteX5" fmla="*/ 178059 w 623209"/>
              <a:gd name="connsiteY5" fmla="*/ 388764 h 388764"/>
              <a:gd name="connsiteX6" fmla="*/ 178059 w 623209"/>
              <a:gd name="connsiteY6" fmla="*/ 321991 h 388764"/>
              <a:gd name="connsiteX7" fmla="*/ 191413 w 623209"/>
              <a:gd name="connsiteY7" fmla="*/ 295282 h 388764"/>
              <a:gd name="connsiteX8" fmla="*/ 256702 w 623209"/>
              <a:gd name="connsiteY8" fmla="*/ 264122 h 388764"/>
              <a:gd name="connsiteX9" fmla="*/ 311604 w 623209"/>
              <a:gd name="connsiteY9" fmla="*/ 255219 h 388764"/>
              <a:gd name="connsiteX10" fmla="*/ 489664 w 623209"/>
              <a:gd name="connsiteY10" fmla="*/ 151351 h 388764"/>
              <a:gd name="connsiteX11" fmla="*/ 544566 w 623209"/>
              <a:gd name="connsiteY11" fmla="*/ 160254 h 388764"/>
              <a:gd name="connsiteX12" fmla="*/ 609855 w 623209"/>
              <a:gd name="connsiteY12" fmla="*/ 191415 h 388764"/>
              <a:gd name="connsiteX13" fmla="*/ 623209 w 623209"/>
              <a:gd name="connsiteY13" fmla="*/ 218124 h 388764"/>
              <a:gd name="connsiteX14" fmla="*/ 623209 w 623209"/>
              <a:gd name="connsiteY14" fmla="*/ 284897 h 388764"/>
              <a:gd name="connsiteX15" fmla="*/ 461471 w 623209"/>
              <a:gd name="connsiteY15" fmla="*/ 284897 h 388764"/>
              <a:gd name="connsiteX16" fmla="*/ 449600 w 623209"/>
              <a:gd name="connsiteY16" fmla="*/ 271542 h 388764"/>
              <a:gd name="connsiteX17" fmla="*/ 381344 w 623209"/>
              <a:gd name="connsiteY17" fmla="*/ 237414 h 388764"/>
              <a:gd name="connsiteX18" fmla="*/ 408053 w 623209"/>
              <a:gd name="connsiteY18" fmla="*/ 172125 h 388764"/>
              <a:gd name="connsiteX19" fmla="*/ 408053 w 623209"/>
              <a:gd name="connsiteY19" fmla="*/ 170641 h 388764"/>
              <a:gd name="connsiteX20" fmla="*/ 434762 w 623209"/>
              <a:gd name="connsiteY20" fmla="*/ 160254 h 388764"/>
              <a:gd name="connsiteX21" fmla="*/ 489664 w 623209"/>
              <a:gd name="connsiteY21" fmla="*/ 151351 h 388764"/>
              <a:gd name="connsiteX22" fmla="*/ 133546 w 623209"/>
              <a:gd name="connsiteY22" fmla="*/ 151351 h 388764"/>
              <a:gd name="connsiteX23" fmla="*/ 188447 w 623209"/>
              <a:gd name="connsiteY23" fmla="*/ 160254 h 388764"/>
              <a:gd name="connsiteX24" fmla="*/ 215156 w 623209"/>
              <a:gd name="connsiteY24" fmla="*/ 169157 h 388764"/>
              <a:gd name="connsiteX25" fmla="*/ 215156 w 623209"/>
              <a:gd name="connsiteY25" fmla="*/ 172125 h 388764"/>
              <a:gd name="connsiteX26" fmla="*/ 241865 w 623209"/>
              <a:gd name="connsiteY26" fmla="*/ 237414 h 388764"/>
              <a:gd name="connsiteX27" fmla="*/ 173609 w 623209"/>
              <a:gd name="connsiteY27" fmla="*/ 271542 h 388764"/>
              <a:gd name="connsiteX28" fmla="*/ 160255 w 623209"/>
              <a:gd name="connsiteY28" fmla="*/ 284897 h 388764"/>
              <a:gd name="connsiteX29" fmla="*/ 0 w 623209"/>
              <a:gd name="connsiteY29" fmla="*/ 284897 h 388764"/>
              <a:gd name="connsiteX30" fmla="*/ 0 w 623209"/>
              <a:gd name="connsiteY30" fmla="*/ 218124 h 388764"/>
              <a:gd name="connsiteX31" fmla="*/ 13354 w 623209"/>
              <a:gd name="connsiteY31" fmla="*/ 191415 h 388764"/>
              <a:gd name="connsiteX32" fmla="*/ 78643 w 623209"/>
              <a:gd name="connsiteY32" fmla="*/ 160254 h 388764"/>
              <a:gd name="connsiteX33" fmla="*/ 133546 w 623209"/>
              <a:gd name="connsiteY33" fmla="*/ 151351 h 388764"/>
              <a:gd name="connsiteX34" fmla="*/ 311605 w 623209"/>
              <a:gd name="connsiteY34" fmla="*/ 103868 h 388764"/>
              <a:gd name="connsiteX35" fmla="*/ 378378 w 623209"/>
              <a:gd name="connsiteY35" fmla="*/ 170641 h 388764"/>
              <a:gd name="connsiteX36" fmla="*/ 311605 w 623209"/>
              <a:gd name="connsiteY36" fmla="*/ 237414 h 388764"/>
              <a:gd name="connsiteX37" fmla="*/ 244832 w 623209"/>
              <a:gd name="connsiteY37" fmla="*/ 170641 h 388764"/>
              <a:gd name="connsiteX38" fmla="*/ 311605 w 623209"/>
              <a:gd name="connsiteY38" fmla="*/ 103868 h 388764"/>
              <a:gd name="connsiteX39" fmla="*/ 489663 w 623209"/>
              <a:gd name="connsiteY39" fmla="*/ 0 h 388764"/>
              <a:gd name="connsiteX40" fmla="*/ 556437 w 623209"/>
              <a:gd name="connsiteY40" fmla="*/ 66772 h 388764"/>
              <a:gd name="connsiteX41" fmla="*/ 489663 w 623209"/>
              <a:gd name="connsiteY41" fmla="*/ 133545 h 388764"/>
              <a:gd name="connsiteX42" fmla="*/ 422891 w 623209"/>
              <a:gd name="connsiteY42" fmla="*/ 66772 h 388764"/>
              <a:gd name="connsiteX43" fmla="*/ 489663 w 623209"/>
              <a:gd name="connsiteY43" fmla="*/ 0 h 388764"/>
              <a:gd name="connsiteX44" fmla="*/ 133545 w 623209"/>
              <a:gd name="connsiteY44" fmla="*/ 0 h 388764"/>
              <a:gd name="connsiteX45" fmla="*/ 200318 w 623209"/>
              <a:gd name="connsiteY45" fmla="*/ 66772 h 388764"/>
              <a:gd name="connsiteX46" fmla="*/ 133545 w 623209"/>
              <a:gd name="connsiteY46" fmla="*/ 133545 h 388764"/>
              <a:gd name="connsiteX47" fmla="*/ 66772 w 623209"/>
              <a:gd name="connsiteY47" fmla="*/ 66772 h 388764"/>
              <a:gd name="connsiteX48" fmla="*/ 133545 w 623209"/>
              <a:gd name="connsiteY48" fmla="*/ 0 h 3887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</a:cxnLst>
            <a:rect l="l" t="t" r="r" b="b"/>
            <a:pathLst>
              <a:path w="623209" h="388764">
                <a:moveTo>
                  <a:pt x="311604" y="255219"/>
                </a:moveTo>
                <a:cubicBezTo>
                  <a:pt x="330893" y="255219"/>
                  <a:pt x="350183" y="259670"/>
                  <a:pt x="366505" y="264122"/>
                </a:cubicBezTo>
                <a:cubicBezTo>
                  <a:pt x="390247" y="270057"/>
                  <a:pt x="413988" y="280444"/>
                  <a:pt x="431794" y="295282"/>
                </a:cubicBezTo>
                <a:cubicBezTo>
                  <a:pt x="440697" y="301218"/>
                  <a:pt x="445148" y="311604"/>
                  <a:pt x="445148" y="321991"/>
                </a:cubicBezTo>
                <a:lnTo>
                  <a:pt x="445148" y="388764"/>
                </a:lnTo>
                <a:lnTo>
                  <a:pt x="178059" y="388764"/>
                </a:lnTo>
                <a:lnTo>
                  <a:pt x="178059" y="321991"/>
                </a:lnTo>
                <a:cubicBezTo>
                  <a:pt x="178059" y="311604"/>
                  <a:pt x="182510" y="302702"/>
                  <a:pt x="191413" y="295282"/>
                </a:cubicBezTo>
                <a:cubicBezTo>
                  <a:pt x="210703" y="281928"/>
                  <a:pt x="232961" y="270057"/>
                  <a:pt x="256702" y="264122"/>
                </a:cubicBezTo>
                <a:cubicBezTo>
                  <a:pt x="274508" y="258187"/>
                  <a:pt x="293798" y="255219"/>
                  <a:pt x="311604" y="255219"/>
                </a:cubicBezTo>
                <a:close/>
                <a:moveTo>
                  <a:pt x="489664" y="151351"/>
                </a:moveTo>
                <a:cubicBezTo>
                  <a:pt x="508954" y="151351"/>
                  <a:pt x="528244" y="155802"/>
                  <a:pt x="544566" y="160254"/>
                </a:cubicBezTo>
                <a:cubicBezTo>
                  <a:pt x="568307" y="166189"/>
                  <a:pt x="592049" y="176576"/>
                  <a:pt x="609855" y="191415"/>
                </a:cubicBezTo>
                <a:cubicBezTo>
                  <a:pt x="618758" y="197351"/>
                  <a:pt x="623209" y="207737"/>
                  <a:pt x="623209" y="218124"/>
                </a:cubicBezTo>
                <a:lnTo>
                  <a:pt x="623209" y="284897"/>
                </a:lnTo>
                <a:lnTo>
                  <a:pt x="461471" y="284897"/>
                </a:lnTo>
                <a:cubicBezTo>
                  <a:pt x="458503" y="278961"/>
                  <a:pt x="454052" y="275994"/>
                  <a:pt x="449600" y="271542"/>
                </a:cubicBezTo>
                <a:cubicBezTo>
                  <a:pt x="431794" y="258188"/>
                  <a:pt x="409537" y="246317"/>
                  <a:pt x="381344" y="237414"/>
                </a:cubicBezTo>
                <a:cubicBezTo>
                  <a:pt x="397666" y="221092"/>
                  <a:pt x="408053" y="197351"/>
                  <a:pt x="408053" y="172125"/>
                </a:cubicBezTo>
                <a:lnTo>
                  <a:pt x="408053" y="170641"/>
                </a:lnTo>
                <a:cubicBezTo>
                  <a:pt x="416956" y="166189"/>
                  <a:pt x="425859" y="163222"/>
                  <a:pt x="434762" y="160254"/>
                </a:cubicBezTo>
                <a:cubicBezTo>
                  <a:pt x="452568" y="154319"/>
                  <a:pt x="471858" y="151351"/>
                  <a:pt x="489664" y="151351"/>
                </a:cubicBezTo>
                <a:close/>
                <a:moveTo>
                  <a:pt x="133546" y="151351"/>
                </a:moveTo>
                <a:cubicBezTo>
                  <a:pt x="152835" y="151351"/>
                  <a:pt x="172125" y="155802"/>
                  <a:pt x="188447" y="160254"/>
                </a:cubicBezTo>
                <a:cubicBezTo>
                  <a:pt x="197350" y="161738"/>
                  <a:pt x="206253" y="166189"/>
                  <a:pt x="215156" y="169157"/>
                </a:cubicBezTo>
                <a:cubicBezTo>
                  <a:pt x="215156" y="170641"/>
                  <a:pt x="215156" y="170641"/>
                  <a:pt x="215156" y="172125"/>
                </a:cubicBezTo>
                <a:cubicBezTo>
                  <a:pt x="215156" y="197351"/>
                  <a:pt x="225543" y="219608"/>
                  <a:pt x="241865" y="237414"/>
                </a:cubicBezTo>
                <a:cubicBezTo>
                  <a:pt x="218124" y="244833"/>
                  <a:pt x="194383" y="256704"/>
                  <a:pt x="173609" y="271542"/>
                </a:cubicBezTo>
                <a:cubicBezTo>
                  <a:pt x="167674" y="275994"/>
                  <a:pt x="164706" y="278961"/>
                  <a:pt x="160255" y="284897"/>
                </a:cubicBezTo>
                <a:lnTo>
                  <a:pt x="0" y="284897"/>
                </a:lnTo>
                <a:lnTo>
                  <a:pt x="0" y="218124"/>
                </a:lnTo>
                <a:cubicBezTo>
                  <a:pt x="0" y="207737"/>
                  <a:pt x="4451" y="197351"/>
                  <a:pt x="13354" y="191415"/>
                </a:cubicBezTo>
                <a:cubicBezTo>
                  <a:pt x="32644" y="178060"/>
                  <a:pt x="54902" y="167673"/>
                  <a:pt x="78643" y="160254"/>
                </a:cubicBezTo>
                <a:cubicBezTo>
                  <a:pt x="96449" y="154319"/>
                  <a:pt x="115739" y="151351"/>
                  <a:pt x="133546" y="151351"/>
                </a:cubicBezTo>
                <a:close/>
                <a:moveTo>
                  <a:pt x="311605" y="103868"/>
                </a:moveTo>
                <a:cubicBezTo>
                  <a:pt x="348483" y="103868"/>
                  <a:pt x="378378" y="133763"/>
                  <a:pt x="378378" y="170641"/>
                </a:cubicBezTo>
                <a:cubicBezTo>
                  <a:pt x="378378" y="207519"/>
                  <a:pt x="348483" y="237414"/>
                  <a:pt x="311605" y="237414"/>
                </a:cubicBezTo>
                <a:cubicBezTo>
                  <a:pt x="274727" y="237414"/>
                  <a:pt x="244832" y="207519"/>
                  <a:pt x="244832" y="170641"/>
                </a:cubicBezTo>
                <a:cubicBezTo>
                  <a:pt x="244832" y="133763"/>
                  <a:pt x="274727" y="103868"/>
                  <a:pt x="311605" y="103868"/>
                </a:cubicBezTo>
                <a:close/>
                <a:moveTo>
                  <a:pt x="489663" y="0"/>
                </a:moveTo>
                <a:cubicBezTo>
                  <a:pt x="526542" y="0"/>
                  <a:pt x="556437" y="29895"/>
                  <a:pt x="556437" y="66772"/>
                </a:cubicBezTo>
                <a:cubicBezTo>
                  <a:pt x="556437" y="103650"/>
                  <a:pt x="526542" y="133545"/>
                  <a:pt x="489663" y="133545"/>
                </a:cubicBezTo>
                <a:cubicBezTo>
                  <a:pt x="452786" y="133545"/>
                  <a:pt x="422891" y="103650"/>
                  <a:pt x="422891" y="66772"/>
                </a:cubicBezTo>
                <a:cubicBezTo>
                  <a:pt x="422891" y="29895"/>
                  <a:pt x="452786" y="0"/>
                  <a:pt x="489663" y="0"/>
                </a:cubicBezTo>
                <a:close/>
                <a:moveTo>
                  <a:pt x="133545" y="0"/>
                </a:moveTo>
                <a:cubicBezTo>
                  <a:pt x="170423" y="0"/>
                  <a:pt x="200318" y="29895"/>
                  <a:pt x="200318" y="66772"/>
                </a:cubicBezTo>
                <a:cubicBezTo>
                  <a:pt x="200318" y="103650"/>
                  <a:pt x="170423" y="133545"/>
                  <a:pt x="133545" y="133545"/>
                </a:cubicBezTo>
                <a:cubicBezTo>
                  <a:pt x="96667" y="133545"/>
                  <a:pt x="66772" y="103650"/>
                  <a:pt x="66772" y="66772"/>
                </a:cubicBezTo>
                <a:cubicBezTo>
                  <a:pt x="66772" y="29895"/>
                  <a:pt x="96667" y="0"/>
                  <a:pt x="133545" y="0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  <a:ln w="7342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9625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8479</TotalTime>
  <Words>537</Words>
  <PresentationFormat>Widescreen</PresentationFormat>
  <Paragraphs>44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Speech Bubble Grid – Slide Template</vt:lpstr>
      <vt:lpstr>Speech Bubble Grid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Speech Bubble Grid</dc:title>
  <dc:creator>PresentationGO.com</dc:creator>
  <dc:description>© Copyright PresentationGO.com</dc:description>
  <dcterms:created xsi:type="dcterms:W3CDTF">2014-11-26T05:14:11Z</dcterms:created>
  <dcterms:modified xsi:type="dcterms:W3CDTF">2019-10-01T18:39:34Z</dcterms:modified>
  <cp:category>Text &amp; Tables</cp:category>
</cp:coreProperties>
</file>