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30" d="100"/>
          <a:sy n="130" d="100"/>
        </p:scale>
        <p:origin x="66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894F9-DF24-4665-9106-6800C3FC9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 Bubble List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07F7647-EF89-4A75-A891-FEAF40387E25}"/>
              </a:ext>
            </a:extLst>
          </p:cNvPr>
          <p:cNvSpPr/>
          <p:nvPr/>
        </p:nvSpPr>
        <p:spPr>
          <a:xfrm>
            <a:off x="746729" y="2057334"/>
            <a:ext cx="2220588" cy="35323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18" y="21600"/>
                </a:moveTo>
                <a:lnTo>
                  <a:pt x="2082" y="21600"/>
                </a:lnTo>
                <a:cubicBezTo>
                  <a:pt x="929" y="21600"/>
                  <a:pt x="0" y="21016"/>
                  <a:pt x="0" y="20291"/>
                </a:cubicBezTo>
                <a:lnTo>
                  <a:pt x="0" y="1309"/>
                </a:lnTo>
                <a:cubicBezTo>
                  <a:pt x="0" y="584"/>
                  <a:pt x="929" y="0"/>
                  <a:pt x="2082" y="0"/>
                </a:cubicBezTo>
                <a:lnTo>
                  <a:pt x="19518" y="0"/>
                </a:lnTo>
                <a:cubicBezTo>
                  <a:pt x="20671" y="0"/>
                  <a:pt x="21600" y="584"/>
                  <a:pt x="21600" y="1309"/>
                </a:cubicBezTo>
                <a:lnTo>
                  <a:pt x="21600" y="20291"/>
                </a:lnTo>
                <a:cubicBezTo>
                  <a:pt x="21600" y="21016"/>
                  <a:pt x="20671" y="21600"/>
                  <a:pt x="1951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B353E4B-AC90-49A1-958B-5069D8557288}"/>
              </a:ext>
            </a:extLst>
          </p:cNvPr>
          <p:cNvSpPr/>
          <p:nvPr/>
        </p:nvSpPr>
        <p:spPr>
          <a:xfrm>
            <a:off x="977239" y="1486546"/>
            <a:ext cx="1756275" cy="20701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61" extrusionOk="0">
                <a:moveTo>
                  <a:pt x="19778" y="3204"/>
                </a:moveTo>
                <a:lnTo>
                  <a:pt x="2822" y="48"/>
                </a:lnTo>
                <a:cubicBezTo>
                  <a:pt x="1377" y="-223"/>
                  <a:pt x="0" y="701"/>
                  <a:pt x="0" y="1942"/>
                </a:cubicBezTo>
                <a:lnTo>
                  <a:pt x="0" y="19246"/>
                </a:lnTo>
                <a:cubicBezTo>
                  <a:pt x="0" y="20464"/>
                  <a:pt x="1323" y="21377"/>
                  <a:pt x="2754" y="21152"/>
                </a:cubicBezTo>
                <a:lnTo>
                  <a:pt x="13581" y="19449"/>
                </a:lnTo>
                <a:cubicBezTo>
                  <a:pt x="14593" y="19291"/>
                  <a:pt x="15619" y="19709"/>
                  <a:pt x="16092" y="20486"/>
                </a:cubicBezTo>
                <a:lnTo>
                  <a:pt x="16470" y="21118"/>
                </a:lnTo>
                <a:cubicBezTo>
                  <a:pt x="16578" y="21309"/>
                  <a:pt x="16902" y="21309"/>
                  <a:pt x="17023" y="21118"/>
                </a:cubicBezTo>
                <a:lnTo>
                  <a:pt x="17914" y="19618"/>
                </a:lnTo>
                <a:cubicBezTo>
                  <a:pt x="18265" y="19021"/>
                  <a:pt x="18940" y="18604"/>
                  <a:pt x="19710" y="18480"/>
                </a:cubicBezTo>
                <a:cubicBezTo>
                  <a:pt x="20803" y="18311"/>
                  <a:pt x="21600" y="17510"/>
                  <a:pt x="21600" y="16574"/>
                </a:cubicBezTo>
                <a:lnTo>
                  <a:pt x="21600" y="5087"/>
                </a:lnTo>
                <a:cubicBezTo>
                  <a:pt x="21587" y="4196"/>
                  <a:pt x="20844" y="3407"/>
                  <a:pt x="19778" y="320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A33FCF9-2FDC-4E6D-AC84-FAAC765C60B0}"/>
              </a:ext>
            </a:extLst>
          </p:cNvPr>
          <p:cNvSpPr/>
          <p:nvPr/>
        </p:nvSpPr>
        <p:spPr>
          <a:xfrm>
            <a:off x="1043099" y="1574359"/>
            <a:ext cx="1614674" cy="19008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93" extrusionOk="0">
                <a:moveTo>
                  <a:pt x="19853" y="3227"/>
                </a:moveTo>
                <a:lnTo>
                  <a:pt x="2717" y="45"/>
                </a:lnTo>
                <a:cubicBezTo>
                  <a:pt x="1322" y="-212"/>
                  <a:pt x="0" y="669"/>
                  <a:pt x="0" y="1856"/>
                </a:cubicBezTo>
                <a:lnTo>
                  <a:pt x="0" y="19332"/>
                </a:lnTo>
                <a:cubicBezTo>
                  <a:pt x="0" y="20507"/>
                  <a:pt x="1277" y="21388"/>
                  <a:pt x="2658" y="21155"/>
                </a:cubicBezTo>
                <a:lnTo>
                  <a:pt x="19794" y="18353"/>
                </a:lnTo>
                <a:cubicBezTo>
                  <a:pt x="20836" y="18182"/>
                  <a:pt x="21600" y="17411"/>
                  <a:pt x="21600" y="16530"/>
                </a:cubicBezTo>
                <a:lnTo>
                  <a:pt x="21600" y="5038"/>
                </a:lnTo>
                <a:cubicBezTo>
                  <a:pt x="21600" y="4181"/>
                  <a:pt x="20880" y="3423"/>
                  <a:pt x="19853" y="322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6F7D55E-86F5-42AD-BF84-108DFB1E6EAF}"/>
              </a:ext>
            </a:extLst>
          </p:cNvPr>
          <p:cNvGrpSpPr/>
          <p:nvPr/>
        </p:nvGrpSpPr>
        <p:grpSpPr>
          <a:xfrm>
            <a:off x="1228050" y="3824846"/>
            <a:ext cx="1257943" cy="1267408"/>
            <a:chOff x="8921977" y="1501076"/>
            <a:chExt cx="2926080" cy="146638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81A8925-9DC7-4EF9-8168-4622C6A27394}"/>
                </a:ext>
              </a:extLst>
            </p:cNvPr>
            <p:cNvSpPr txBox="1"/>
            <p:nvPr/>
          </p:nvSpPr>
          <p:spPr>
            <a:xfrm>
              <a:off x="8921977" y="1501076"/>
              <a:ext cx="2926080" cy="42731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798951F-AFD6-426E-B9EF-84194C4A711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4158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/>
                <a:t>Lorem ipsum dolor sit amet, nibh est. A magna maecenas, quam magna nec quis, lorem nunc. </a:t>
              </a:r>
            </a:p>
          </p:txBody>
        </p:sp>
      </p:grpSp>
      <p:pic>
        <p:nvPicPr>
          <p:cNvPr id="9" name="Graphic 8" descr="Stopwatch">
            <a:extLst>
              <a:ext uri="{FF2B5EF4-FFF2-40B4-BE49-F238E27FC236}">
                <a16:creationId xmlns:a16="http://schemas.microsoft.com/office/drawing/2014/main" id="{0A03484D-7470-4601-AD46-25AD456F4B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3737" y="1677636"/>
            <a:ext cx="657391" cy="65739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A76A738-C799-47CA-B695-CA2264DB2B33}"/>
              </a:ext>
            </a:extLst>
          </p:cNvPr>
          <p:cNvSpPr txBox="1"/>
          <p:nvPr/>
        </p:nvSpPr>
        <p:spPr>
          <a:xfrm>
            <a:off x="1414034" y="2299399"/>
            <a:ext cx="885975" cy="85124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340FE1E-0477-4FFC-8CC9-6CA2C815969A}"/>
              </a:ext>
            </a:extLst>
          </p:cNvPr>
          <p:cNvSpPr/>
          <p:nvPr/>
        </p:nvSpPr>
        <p:spPr>
          <a:xfrm>
            <a:off x="746729" y="2057334"/>
            <a:ext cx="298070" cy="1447852"/>
          </a:xfrm>
          <a:custGeom>
            <a:avLst/>
            <a:gdLst>
              <a:gd name="connsiteX0" fmla="*/ 247644 w 344865"/>
              <a:gd name="connsiteY0" fmla="*/ 0 h 1675158"/>
              <a:gd name="connsiteX1" fmla="*/ 266699 w 344865"/>
              <a:gd name="connsiteY1" fmla="*/ 0 h 1675158"/>
              <a:gd name="connsiteX2" fmla="*/ 266699 w 344865"/>
              <a:gd name="connsiteY2" fmla="*/ 1507753 h 1675158"/>
              <a:gd name="connsiteX3" fmla="*/ 313178 w 344865"/>
              <a:gd name="connsiteY3" fmla="*/ 1642674 h 1675158"/>
              <a:gd name="connsiteX4" fmla="*/ 344865 w 344865"/>
              <a:gd name="connsiteY4" fmla="*/ 1675158 h 1675158"/>
              <a:gd name="connsiteX5" fmla="*/ 0 w 344865"/>
              <a:gd name="connsiteY5" fmla="*/ 1462347 h 1675158"/>
              <a:gd name="connsiteX6" fmla="*/ 0 w 344865"/>
              <a:gd name="connsiteY6" fmla="*/ 247671 h 1675158"/>
              <a:gd name="connsiteX7" fmla="*/ 247644 w 344865"/>
              <a:gd name="connsiteY7" fmla="*/ 0 h 1675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4865" h="1675158">
                <a:moveTo>
                  <a:pt x="247644" y="0"/>
                </a:moveTo>
                <a:lnTo>
                  <a:pt x="266699" y="0"/>
                </a:lnTo>
                <a:lnTo>
                  <a:pt x="266699" y="1507753"/>
                </a:lnTo>
                <a:cubicBezTo>
                  <a:pt x="266699" y="1559208"/>
                  <a:pt x="284201" y="1605831"/>
                  <a:pt x="313178" y="1642674"/>
                </a:cubicBezTo>
                <a:lnTo>
                  <a:pt x="344865" y="1675158"/>
                </a:lnTo>
                <a:lnTo>
                  <a:pt x="0" y="1462347"/>
                </a:lnTo>
                <a:lnTo>
                  <a:pt x="0" y="247671"/>
                </a:lnTo>
                <a:cubicBezTo>
                  <a:pt x="0" y="110497"/>
                  <a:pt x="110500" y="0"/>
                  <a:pt x="247644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C7C6005-43A0-4AE9-ABFE-D307413636C5}"/>
              </a:ext>
            </a:extLst>
          </p:cNvPr>
          <p:cNvSpPr/>
          <p:nvPr/>
        </p:nvSpPr>
        <p:spPr>
          <a:xfrm>
            <a:off x="2056603" y="3377040"/>
            <a:ext cx="264771" cy="171298"/>
          </a:xfrm>
          <a:custGeom>
            <a:avLst/>
            <a:gdLst>
              <a:gd name="connsiteX0" fmla="*/ 99618 w 306339"/>
              <a:gd name="connsiteY0" fmla="*/ 2163 h 198191"/>
              <a:gd name="connsiteX1" fmla="*/ 265023 w 306339"/>
              <a:gd name="connsiteY1" fmla="*/ 120551 h 198191"/>
              <a:gd name="connsiteX2" fmla="*/ 300583 w 306339"/>
              <a:gd name="connsiteY2" fmla="*/ 191749 h 198191"/>
              <a:gd name="connsiteX3" fmla="*/ 306339 w 306339"/>
              <a:gd name="connsiteY3" fmla="*/ 198191 h 198191"/>
              <a:gd name="connsiteX4" fmla="*/ 0 w 306339"/>
              <a:gd name="connsiteY4" fmla="*/ 9153 h 198191"/>
              <a:gd name="connsiteX5" fmla="*/ 28802 w 306339"/>
              <a:gd name="connsiteY5" fmla="*/ 3728 h 198191"/>
              <a:gd name="connsiteX6" fmla="*/ 99618 w 306339"/>
              <a:gd name="connsiteY6" fmla="*/ 2163 h 19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6339" h="198191">
                <a:moveTo>
                  <a:pt x="99618" y="2163"/>
                </a:moveTo>
                <a:cubicBezTo>
                  <a:pt x="169015" y="12001"/>
                  <a:pt x="231650" y="54901"/>
                  <a:pt x="265023" y="120551"/>
                </a:cubicBezTo>
                <a:lnTo>
                  <a:pt x="300583" y="191749"/>
                </a:lnTo>
                <a:lnTo>
                  <a:pt x="306339" y="198191"/>
                </a:lnTo>
                <a:lnTo>
                  <a:pt x="0" y="9153"/>
                </a:lnTo>
                <a:lnTo>
                  <a:pt x="28802" y="3728"/>
                </a:lnTo>
                <a:cubicBezTo>
                  <a:pt x="52603" y="-722"/>
                  <a:pt x="76486" y="-1116"/>
                  <a:pt x="99618" y="2163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78ACA0C1-485B-4767-9605-EF9BBA8F131D}"/>
              </a:ext>
            </a:extLst>
          </p:cNvPr>
          <p:cNvSpPr/>
          <p:nvPr/>
        </p:nvSpPr>
        <p:spPr>
          <a:xfrm>
            <a:off x="3461706" y="2057334"/>
            <a:ext cx="2220588" cy="35323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18" y="21600"/>
                </a:moveTo>
                <a:lnTo>
                  <a:pt x="2082" y="21600"/>
                </a:lnTo>
                <a:cubicBezTo>
                  <a:pt x="929" y="21600"/>
                  <a:pt x="0" y="21016"/>
                  <a:pt x="0" y="20291"/>
                </a:cubicBezTo>
                <a:lnTo>
                  <a:pt x="0" y="1309"/>
                </a:lnTo>
                <a:cubicBezTo>
                  <a:pt x="0" y="584"/>
                  <a:pt x="929" y="0"/>
                  <a:pt x="2082" y="0"/>
                </a:cubicBezTo>
                <a:lnTo>
                  <a:pt x="19518" y="0"/>
                </a:lnTo>
                <a:cubicBezTo>
                  <a:pt x="20671" y="0"/>
                  <a:pt x="21600" y="584"/>
                  <a:pt x="21600" y="1309"/>
                </a:cubicBezTo>
                <a:lnTo>
                  <a:pt x="21600" y="20291"/>
                </a:lnTo>
                <a:cubicBezTo>
                  <a:pt x="21600" y="21016"/>
                  <a:pt x="20671" y="21600"/>
                  <a:pt x="1951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99221127-7D5B-44C5-9E13-DFE7EC1A52AA}"/>
              </a:ext>
            </a:extLst>
          </p:cNvPr>
          <p:cNvSpPr/>
          <p:nvPr/>
        </p:nvSpPr>
        <p:spPr>
          <a:xfrm>
            <a:off x="3692216" y="1486546"/>
            <a:ext cx="1756275" cy="20701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61" extrusionOk="0">
                <a:moveTo>
                  <a:pt x="19778" y="3204"/>
                </a:moveTo>
                <a:lnTo>
                  <a:pt x="2822" y="48"/>
                </a:lnTo>
                <a:cubicBezTo>
                  <a:pt x="1377" y="-223"/>
                  <a:pt x="0" y="701"/>
                  <a:pt x="0" y="1942"/>
                </a:cubicBezTo>
                <a:lnTo>
                  <a:pt x="0" y="19246"/>
                </a:lnTo>
                <a:cubicBezTo>
                  <a:pt x="0" y="20464"/>
                  <a:pt x="1323" y="21377"/>
                  <a:pt x="2754" y="21152"/>
                </a:cubicBezTo>
                <a:lnTo>
                  <a:pt x="13581" y="19449"/>
                </a:lnTo>
                <a:cubicBezTo>
                  <a:pt x="14593" y="19291"/>
                  <a:pt x="15619" y="19709"/>
                  <a:pt x="16092" y="20486"/>
                </a:cubicBezTo>
                <a:lnTo>
                  <a:pt x="16470" y="21118"/>
                </a:lnTo>
                <a:cubicBezTo>
                  <a:pt x="16578" y="21309"/>
                  <a:pt x="16902" y="21309"/>
                  <a:pt x="17023" y="21118"/>
                </a:cubicBezTo>
                <a:lnTo>
                  <a:pt x="17914" y="19618"/>
                </a:lnTo>
                <a:cubicBezTo>
                  <a:pt x="18265" y="19021"/>
                  <a:pt x="18940" y="18604"/>
                  <a:pt x="19710" y="18480"/>
                </a:cubicBezTo>
                <a:cubicBezTo>
                  <a:pt x="20803" y="18311"/>
                  <a:pt x="21600" y="17510"/>
                  <a:pt x="21600" y="16574"/>
                </a:cubicBezTo>
                <a:lnTo>
                  <a:pt x="21600" y="5087"/>
                </a:lnTo>
                <a:cubicBezTo>
                  <a:pt x="21587" y="4196"/>
                  <a:pt x="20844" y="3407"/>
                  <a:pt x="19778" y="320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54E5866A-6DF1-4086-9456-8F3EE0123A7A}"/>
              </a:ext>
            </a:extLst>
          </p:cNvPr>
          <p:cNvSpPr/>
          <p:nvPr/>
        </p:nvSpPr>
        <p:spPr>
          <a:xfrm>
            <a:off x="3758076" y="1574359"/>
            <a:ext cx="1614674" cy="19008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93" extrusionOk="0">
                <a:moveTo>
                  <a:pt x="19853" y="3227"/>
                </a:moveTo>
                <a:lnTo>
                  <a:pt x="2717" y="45"/>
                </a:lnTo>
                <a:cubicBezTo>
                  <a:pt x="1322" y="-212"/>
                  <a:pt x="0" y="669"/>
                  <a:pt x="0" y="1856"/>
                </a:cubicBezTo>
                <a:lnTo>
                  <a:pt x="0" y="19332"/>
                </a:lnTo>
                <a:cubicBezTo>
                  <a:pt x="0" y="20507"/>
                  <a:pt x="1277" y="21388"/>
                  <a:pt x="2658" y="21155"/>
                </a:cubicBezTo>
                <a:lnTo>
                  <a:pt x="19794" y="18353"/>
                </a:lnTo>
                <a:cubicBezTo>
                  <a:pt x="20836" y="18182"/>
                  <a:pt x="21600" y="17411"/>
                  <a:pt x="21600" y="16530"/>
                </a:cubicBezTo>
                <a:lnTo>
                  <a:pt x="21600" y="5038"/>
                </a:lnTo>
                <a:cubicBezTo>
                  <a:pt x="21600" y="4181"/>
                  <a:pt x="20880" y="3423"/>
                  <a:pt x="19853" y="322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0D485DA-EDF0-4B44-B830-AB675C98E2FD}"/>
              </a:ext>
            </a:extLst>
          </p:cNvPr>
          <p:cNvGrpSpPr/>
          <p:nvPr/>
        </p:nvGrpSpPr>
        <p:grpSpPr>
          <a:xfrm>
            <a:off x="3943028" y="3824846"/>
            <a:ext cx="1257943" cy="1267408"/>
            <a:chOff x="8921977" y="1501076"/>
            <a:chExt cx="2926080" cy="1466385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F489231-6D45-4AC6-901D-4CAC661001A9}"/>
                </a:ext>
              </a:extLst>
            </p:cNvPr>
            <p:cNvSpPr txBox="1"/>
            <p:nvPr/>
          </p:nvSpPr>
          <p:spPr>
            <a:xfrm>
              <a:off x="8921977" y="1501076"/>
              <a:ext cx="2926080" cy="42731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68306F7-876F-4209-B844-E3D3886FDE7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4158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/>
                <a:t>Lorem ipsum dolor sit amet, nibh est. A magna maecenas, quam magna nec quis, lorem nunc. 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7DCF9439-6DBB-44D2-BDA7-7C4587802730}"/>
              </a:ext>
            </a:extLst>
          </p:cNvPr>
          <p:cNvSpPr txBox="1"/>
          <p:nvPr/>
        </p:nvSpPr>
        <p:spPr>
          <a:xfrm>
            <a:off x="4129012" y="2299399"/>
            <a:ext cx="885975" cy="85124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025618F-981D-4DC9-883D-78B180AF6A94}"/>
              </a:ext>
            </a:extLst>
          </p:cNvPr>
          <p:cNvSpPr/>
          <p:nvPr/>
        </p:nvSpPr>
        <p:spPr>
          <a:xfrm>
            <a:off x="3461706" y="2057334"/>
            <a:ext cx="298070" cy="1447852"/>
          </a:xfrm>
          <a:custGeom>
            <a:avLst/>
            <a:gdLst>
              <a:gd name="connsiteX0" fmla="*/ 247644 w 344865"/>
              <a:gd name="connsiteY0" fmla="*/ 0 h 1675158"/>
              <a:gd name="connsiteX1" fmla="*/ 266699 w 344865"/>
              <a:gd name="connsiteY1" fmla="*/ 0 h 1675158"/>
              <a:gd name="connsiteX2" fmla="*/ 266699 w 344865"/>
              <a:gd name="connsiteY2" fmla="*/ 1507753 h 1675158"/>
              <a:gd name="connsiteX3" fmla="*/ 313178 w 344865"/>
              <a:gd name="connsiteY3" fmla="*/ 1642674 h 1675158"/>
              <a:gd name="connsiteX4" fmla="*/ 344865 w 344865"/>
              <a:gd name="connsiteY4" fmla="*/ 1675158 h 1675158"/>
              <a:gd name="connsiteX5" fmla="*/ 0 w 344865"/>
              <a:gd name="connsiteY5" fmla="*/ 1462347 h 1675158"/>
              <a:gd name="connsiteX6" fmla="*/ 0 w 344865"/>
              <a:gd name="connsiteY6" fmla="*/ 247671 h 1675158"/>
              <a:gd name="connsiteX7" fmla="*/ 247644 w 344865"/>
              <a:gd name="connsiteY7" fmla="*/ 0 h 1675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4865" h="1675158">
                <a:moveTo>
                  <a:pt x="247644" y="0"/>
                </a:moveTo>
                <a:lnTo>
                  <a:pt x="266699" y="0"/>
                </a:lnTo>
                <a:lnTo>
                  <a:pt x="266699" y="1507753"/>
                </a:lnTo>
                <a:cubicBezTo>
                  <a:pt x="266699" y="1559208"/>
                  <a:pt x="284201" y="1605831"/>
                  <a:pt x="313178" y="1642674"/>
                </a:cubicBezTo>
                <a:lnTo>
                  <a:pt x="344865" y="1675158"/>
                </a:lnTo>
                <a:lnTo>
                  <a:pt x="0" y="1462347"/>
                </a:lnTo>
                <a:lnTo>
                  <a:pt x="0" y="247671"/>
                </a:lnTo>
                <a:cubicBezTo>
                  <a:pt x="0" y="110497"/>
                  <a:pt x="110500" y="0"/>
                  <a:pt x="247644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E095E67-64FA-4A03-BD03-495D48F5FCFA}"/>
              </a:ext>
            </a:extLst>
          </p:cNvPr>
          <p:cNvSpPr/>
          <p:nvPr/>
        </p:nvSpPr>
        <p:spPr>
          <a:xfrm>
            <a:off x="4771581" y="3377040"/>
            <a:ext cx="264771" cy="171298"/>
          </a:xfrm>
          <a:custGeom>
            <a:avLst/>
            <a:gdLst>
              <a:gd name="connsiteX0" fmla="*/ 99618 w 306339"/>
              <a:gd name="connsiteY0" fmla="*/ 2163 h 198191"/>
              <a:gd name="connsiteX1" fmla="*/ 265023 w 306339"/>
              <a:gd name="connsiteY1" fmla="*/ 120551 h 198191"/>
              <a:gd name="connsiteX2" fmla="*/ 300583 w 306339"/>
              <a:gd name="connsiteY2" fmla="*/ 191749 h 198191"/>
              <a:gd name="connsiteX3" fmla="*/ 306339 w 306339"/>
              <a:gd name="connsiteY3" fmla="*/ 198191 h 198191"/>
              <a:gd name="connsiteX4" fmla="*/ 0 w 306339"/>
              <a:gd name="connsiteY4" fmla="*/ 9153 h 198191"/>
              <a:gd name="connsiteX5" fmla="*/ 28802 w 306339"/>
              <a:gd name="connsiteY5" fmla="*/ 3728 h 198191"/>
              <a:gd name="connsiteX6" fmla="*/ 99618 w 306339"/>
              <a:gd name="connsiteY6" fmla="*/ 2163 h 19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6339" h="198191">
                <a:moveTo>
                  <a:pt x="99618" y="2163"/>
                </a:moveTo>
                <a:cubicBezTo>
                  <a:pt x="169015" y="12001"/>
                  <a:pt x="231650" y="54901"/>
                  <a:pt x="265023" y="120551"/>
                </a:cubicBezTo>
                <a:lnTo>
                  <a:pt x="300583" y="191749"/>
                </a:lnTo>
                <a:lnTo>
                  <a:pt x="306339" y="198191"/>
                </a:lnTo>
                <a:lnTo>
                  <a:pt x="0" y="9153"/>
                </a:lnTo>
                <a:lnTo>
                  <a:pt x="28802" y="3728"/>
                </a:lnTo>
                <a:cubicBezTo>
                  <a:pt x="52603" y="-722"/>
                  <a:pt x="76486" y="-1116"/>
                  <a:pt x="99618" y="2163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7" name="Graphic 36" descr="Gears">
            <a:extLst>
              <a:ext uri="{FF2B5EF4-FFF2-40B4-BE49-F238E27FC236}">
                <a16:creationId xmlns:a16="http://schemas.microsoft.com/office/drawing/2014/main" id="{2AC5416F-DF01-43C8-8868-39AC9443A3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08714" y="1677636"/>
            <a:ext cx="657391" cy="657391"/>
          </a:xfrm>
          <a:prstGeom prst="rect">
            <a:avLst/>
          </a:prstGeom>
        </p:spPr>
      </p:pic>
      <p:sp>
        <p:nvSpPr>
          <p:cNvPr id="27" name="Shape">
            <a:extLst>
              <a:ext uri="{FF2B5EF4-FFF2-40B4-BE49-F238E27FC236}">
                <a16:creationId xmlns:a16="http://schemas.microsoft.com/office/drawing/2014/main" id="{77869012-6A33-4B8F-947A-2A273DB4040B}"/>
              </a:ext>
            </a:extLst>
          </p:cNvPr>
          <p:cNvSpPr/>
          <p:nvPr/>
        </p:nvSpPr>
        <p:spPr>
          <a:xfrm>
            <a:off x="6163926" y="2057334"/>
            <a:ext cx="2220588" cy="35323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18" y="21600"/>
                </a:moveTo>
                <a:lnTo>
                  <a:pt x="2082" y="21600"/>
                </a:lnTo>
                <a:cubicBezTo>
                  <a:pt x="929" y="21600"/>
                  <a:pt x="0" y="21016"/>
                  <a:pt x="0" y="20291"/>
                </a:cubicBezTo>
                <a:lnTo>
                  <a:pt x="0" y="1309"/>
                </a:lnTo>
                <a:cubicBezTo>
                  <a:pt x="0" y="584"/>
                  <a:pt x="929" y="0"/>
                  <a:pt x="2082" y="0"/>
                </a:cubicBezTo>
                <a:lnTo>
                  <a:pt x="19518" y="0"/>
                </a:lnTo>
                <a:cubicBezTo>
                  <a:pt x="20671" y="0"/>
                  <a:pt x="21600" y="584"/>
                  <a:pt x="21600" y="1309"/>
                </a:cubicBezTo>
                <a:lnTo>
                  <a:pt x="21600" y="20291"/>
                </a:lnTo>
                <a:cubicBezTo>
                  <a:pt x="21600" y="21016"/>
                  <a:pt x="20671" y="21600"/>
                  <a:pt x="19518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E30EAAAE-B759-45B6-9E20-1289F7BCB543}"/>
              </a:ext>
            </a:extLst>
          </p:cNvPr>
          <p:cNvSpPr/>
          <p:nvPr/>
        </p:nvSpPr>
        <p:spPr>
          <a:xfrm>
            <a:off x="6394434" y="1486546"/>
            <a:ext cx="1756275" cy="20701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61" extrusionOk="0">
                <a:moveTo>
                  <a:pt x="19778" y="3204"/>
                </a:moveTo>
                <a:lnTo>
                  <a:pt x="2822" y="48"/>
                </a:lnTo>
                <a:cubicBezTo>
                  <a:pt x="1377" y="-223"/>
                  <a:pt x="0" y="701"/>
                  <a:pt x="0" y="1942"/>
                </a:cubicBezTo>
                <a:lnTo>
                  <a:pt x="0" y="19246"/>
                </a:lnTo>
                <a:cubicBezTo>
                  <a:pt x="0" y="20464"/>
                  <a:pt x="1323" y="21377"/>
                  <a:pt x="2754" y="21152"/>
                </a:cubicBezTo>
                <a:lnTo>
                  <a:pt x="13581" y="19449"/>
                </a:lnTo>
                <a:cubicBezTo>
                  <a:pt x="14593" y="19291"/>
                  <a:pt x="15619" y="19709"/>
                  <a:pt x="16092" y="20486"/>
                </a:cubicBezTo>
                <a:lnTo>
                  <a:pt x="16470" y="21118"/>
                </a:lnTo>
                <a:cubicBezTo>
                  <a:pt x="16578" y="21309"/>
                  <a:pt x="16902" y="21309"/>
                  <a:pt x="17023" y="21118"/>
                </a:cubicBezTo>
                <a:lnTo>
                  <a:pt x="17914" y="19618"/>
                </a:lnTo>
                <a:cubicBezTo>
                  <a:pt x="18265" y="19021"/>
                  <a:pt x="18940" y="18604"/>
                  <a:pt x="19710" y="18480"/>
                </a:cubicBezTo>
                <a:cubicBezTo>
                  <a:pt x="20803" y="18311"/>
                  <a:pt x="21600" y="17510"/>
                  <a:pt x="21600" y="16574"/>
                </a:cubicBezTo>
                <a:lnTo>
                  <a:pt x="21600" y="5087"/>
                </a:lnTo>
                <a:cubicBezTo>
                  <a:pt x="21587" y="4196"/>
                  <a:pt x="20844" y="3407"/>
                  <a:pt x="19778" y="320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17452952-7BA5-456D-87D9-A2C32340412A}"/>
              </a:ext>
            </a:extLst>
          </p:cNvPr>
          <p:cNvSpPr/>
          <p:nvPr/>
        </p:nvSpPr>
        <p:spPr>
          <a:xfrm>
            <a:off x="6460296" y="1574359"/>
            <a:ext cx="1614674" cy="19008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93" extrusionOk="0">
                <a:moveTo>
                  <a:pt x="19853" y="3227"/>
                </a:moveTo>
                <a:lnTo>
                  <a:pt x="2717" y="45"/>
                </a:lnTo>
                <a:cubicBezTo>
                  <a:pt x="1322" y="-212"/>
                  <a:pt x="0" y="669"/>
                  <a:pt x="0" y="1856"/>
                </a:cubicBezTo>
                <a:lnTo>
                  <a:pt x="0" y="19332"/>
                </a:lnTo>
                <a:cubicBezTo>
                  <a:pt x="0" y="20507"/>
                  <a:pt x="1277" y="21388"/>
                  <a:pt x="2658" y="21155"/>
                </a:cubicBezTo>
                <a:lnTo>
                  <a:pt x="19794" y="18353"/>
                </a:lnTo>
                <a:cubicBezTo>
                  <a:pt x="20836" y="18182"/>
                  <a:pt x="21600" y="17411"/>
                  <a:pt x="21600" y="16530"/>
                </a:cubicBezTo>
                <a:lnTo>
                  <a:pt x="21600" y="5038"/>
                </a:lnTo>
                <a:cubicBezTo>
                  <a:pt x="21600" y="4181"/>
                  <a:pt x="20880" y="3423"/>
                  <a:pt x="19853" y="322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4B272DD-77BC-4D5D-AA57-70CA43431D56}"/>
              </a:ext>
            </a:extLst>
          </p:cNvPr>
          <p:cNvGrpSpPr/>
          <p:nvPr/>
        </p:nvGrpSpPr>
        <p:grpSpPr>
          <a:xfrm>
            <a:off x="6645247" y="3824847"/>
            <a:ext cx="1257943" cy="1267407"/>
            <a:chOff x="8921977" y="1501077"/>
            <a:chExt cx="2926080" cy="146638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94D0F48-10A1-4934-A7CA-B254AF4BF2DF}"/>
                </a:ext>
              </a:extLst>
            </p:cNvPr>
            <p:cNvSpPr txBox="1"/>
            <p:nvPr/>
          </p:nvSpPr>
          <p:spPr>
            <a:xfrm>
              <a:off x="8921977" y="1501077"/>
              <a:ext cx="2926080" cy="42731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B0717A3-0B8D-43AE-B024-18D75790E996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104158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/>
                <a:t>Lorem ipsum dolor sit amet, nibh est. A magna maecenas, quam magna nec quis, lorem nunc. 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A99CD35F-9AEA-4B33-B1C9-368DB2E38094}"/>
              </a:ext>
            </a:extLst>
          </p:cNvPr>
          <p:cNvSpPr txBox="1"/>
          <p:nvPr/>
        </p:nvSpPr>
        <p:spPr>
          <a:xfrm>
            <a:off x="6831231" y="2299399"/>
            <a:ext cx="885975" cy="85124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1F184EC3-3234-4EDB-9397-FF062C1FC180}"/>
              </a:ext>
            </a:extLst>
          </p:cNvPr>
          <p:cNvSpPr/>
          <p:nvPr/>
        </p:nvSpPr>
        <p:spPr>
          <a:xfrm>
            <a:off x="6163926" y="2057334"/>
            <a:ext cx="298070" cy="1447852"/>
          </a:xfrm>
          <a:custGeom>
            <a:avLst/>
            <a:gdLst>
              <a:gd name="connsiteX0" fmla="*/ 247644 w 344865"/>
              <a:gd name="connsiteY0" fmla="*/ 0 h 1675158"/>
              <a:gd name="connsiteX1" fmla="*/ 266699 w 344865"/>
              <a:gd name="connsiteY1" fmla="*/ 0 h 1675158"/>
              <a:gd name="connsiteX2" fmla="*/ 266699 w 344865"/>
              <a:gd name="connsiteY2" fmla="*/ 1507753 h 1675158"/>
              <a:gd name="connsiteX3" fmla="*/ 313178 w 344865"/>
              <a:gd name="connsiteY3" fmla="*/ 1642674 h 1675158"/>
              <a:gd name="connsiteX4" fmla="*/ 344865 w 344865"/>
              <a:gd name="connsiteY4" fmla="*/ 1675158 h 1675158"/>
              <a:gd name="connsiteX5" fmla="*/ 0 w 344865"/>
              <a:gd name="connsiteY5" fmla="*/ 1462347 h 1675158"/>
              <a:gd name="connsiteX6" fmla="*/ 0 w 344865"/>
              <a:gd name="connsiteY6" fmla="*/ 247671 h 1675158"/>
              <a:gd name="connsiteX7" fmla="*/ 247644 w 344865"/>
              <a:gd name="connsiteY7" fmla="*/ 0 h 1675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4865" h="1675158">
                <a:moveTo>
                  <a:pt x="247644" y="0"/>
                </a:moveTo>
                <a:lnTo>
                  <a:pt x="266699" y="0"/>
                </a:lnTo>
                <a:lnTo>
                  <a:pt x="266699" y="1507753"/>
                </a:lnTo>
                <a:cubicBezTo>
                  <a:pt x="266699" y="1559208"/>
                  <a:pt x="284201" y="1605831"/>
                  <a:pt x="313178" y="1642674"/>
                </a:cubicBezTo>
                <a:lnTo>
                  <a:pt x="344865" y="1675158"/>
                </a:lnTo>
                <a:lnTo>
                  <a:pt x="0" y="1462347"/>
                </a:lnTo>
                <a:lnTo>
                  <a:pt x="0" y="247671"/>
                </a:lnTo>
                <a:cubicBezTo>
                  <a:pt x="0" y="110497"/>
                  <a:pt x="110500" y="0"/>
                  <a:pt x="247644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EB9C8A7-425B-4EAD-A899-670E20EFB1EE}"/>
              </a:ext>
            </a:extLst>
          </p:cNvPr>
          <p:cNvSpPr/>
          <p:nvPr/>
        </p:nvSpPr>
        <p:spPr>
          <a:xfrm>
            <a:off x="7473800" y="3377040"/>
            <a:ext cx="264771" cy="171298"/>
          </a:xfrm>
          <a:custGeom>
            <a:avLst/>
            <a:gdLst>
              <a:gd name="connsiteX0" fmla="*/ 99618 w 306339"/>
              <a:gd name="connsiteY0" fmla="*/ 2163 h 198191"/>
              <a:gd name="connsiteX1" fmla="*/ 265023 w 306339"/>
              <a:gd name="connsiteY1" fmla="*/ 120551 h 198191"/>
              <a:gd name="connsiteX2" fmla="*/ 300583 w 306339"/>
              <a:gd name="connsiteY2" fmla="*/ 191749 h 198191"/>
              <a:gd name="connsiteX3" fmla="*/ 306339 w 306339"/>
              <a:gd name="connsiteY3" fmla="*/ 198191 h 198191"/>
              <a:gd name="connsiteX4" fmla="*/ 0 w 306339"/>
              <a:gd name="connsiteY4" fmla="*/ 9153 h 198191"/>
              <a:gd name="connsiteX5" fmla="*/ 28802 w 306339"/>
              <a:gd name="connsiteY5" fmla="*/ 3728 h 198191"/>
              <a:gd name="connsiteX6" fmla="*/ 99618 w 306339"/>
              <a:gd name="connsiteY6" fmla="*/ 2163 h 19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6339" h="198191">
                <a:moveTo>
                  <a:pt x="99618" y="2163"/>
                </a:moveTo>
                <a:cubicBezTo>
                  <a:pt x="169015" y="12001"/>
                  <a:pt x="231650" y="54901"/>
                  <a:pt x="265023" y="120551"/>
                </a:cubicBezTo>
                <a:lnTo>
                  <a:pt x="300583" y="191749"/>
                </a:lnTo>
                <a:lnTo>
                  <a:pt x="306339" y="198191"/>
                </a:lnTo>
                <a:lnTo>
                  <a:pt x="0" y="9153"/>
                </a:lnTo>
                <a:lnTo>
                  <a:pt x="28802" y="3728"/>
                </a:lnTo>
                <a:cubicBezTo>
                  <a:pt x="52603" y="-722"/>
                  <a:pt x="76486" y="-1116"/>
                  <a:pt x="99618" y="2163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8" name="Graphic 37" descr="Bar graph with upward trend">
            <a:extLst>
              <a:ext uri="{FF2B5EF4-FFF2-40B4-BE49-F238E27FC236}">
                <a16:creationId xmlns:a16="http://schemas.microsoft.com/office/drawing/2014/main" id="{D51AB707-FB7F-433A-8435-9ABE691275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07929" y="1761420"/>
            <a:ext cx="573608" cy="57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016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894F9-DF24-4665-9106-6800C3FC9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 Bubble List – Slide Template</a:t>
            </a: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9CF8281F-6B23-4461-AC4D-490A61BB361A}"/>
              </a:ext>
            </a:extLst>
          </p:cNvPr>
          <p:cNvSpPr/>
          <p:nvPr/>
        </p:nvSpPr>
        <p:spPr>
          <a:xfrm>
            <a:off x="746729" y="2057334"/>
            <a:ext cx="2220588" cy="35323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18" y="21600"/>
                </a:moveTo>
                <a:lnTo>
                  <a:pt x="2082" y="21600"/>
                </a:lnTo>
                <a:cubicBezTo>
                  <a:pt x="929" y="21600"/>
                  <a:pt x="0" y="21016"/>
                  <a:pt x="0" y="20291"/>
                </a:cubicBezTo>
                <a:lnTo>
                  <a:pt x="0" y="1309"/>
                </a:lnTo>
                <a:cubicBezTo>
                  <a:pt x="0" y="584"/>
                  <a:pt x="929" y="0"/>
                  <a:pt x="2082" y="0"/>
                </a:cubicBezTo>
                <a:lnTo>
                  <a:pt x="19518" y="0"/>
                </a:lnTo>
                <a:cubicBezTo>
                  <a:pt x="20671" y="0"/>
                  <a:pt x="21600" y="584"/>
                  <a:pt x="21600" y="1309"/>
                </a:cubicBezTo>
                <a:lnTo>
                  <a:pt x="21600" y="20291"/>
                </a:lnTo>
                <a:cubicBezTo>
                  <a:pt x="21600" y="21016"/>
                  <a:pt x="20671" y="21600"/>
                  <a:pt x="1951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AE5CE431-9824-4F70-8BEB-C3BC3ABEC0AE}"/>
              </a:ext>
            </a:extLst>
          </p:cNvPr>
          <p:cNvSpPr/>
          <p:nvPr/>
        </p:nvSpPr>
        <p:spPr>
          <a:xfrm>
            <a:off x="977239" y="1486546"/>
            <a:ext cx="1756275" cy="20701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61" extrusionOk="0">
                <a:moveTo>
                  <a:pt x="19778" y="3204"/>
                </a:moveTo>
                <a:lnTo>
                  <a:pt x="2822" y="48"/>
                </a:lnTo>
                <a:cubicBezTo>
                  <a:pt x="1377" y="-223"/>
                  <a:pt x="0" y="701"/>
                  <a:pt x="0" y="1942"/>
                </a:cubicBezTo>
                <a:lnTo>
                  <a:pt x="0" y="19246"/>
                </a:lnTo>
                <a:cubicBezTo>
                  <a:pt x="0" y="20464"/>
                  <a:pt x="1323" y="21377"/>
                  <a:pt x="2754" y="21152"/>
                </a:cubicBezTo>
                <a:lnTo>
                  <a:pt x="13581" y="19449"/>
                </a:lnTo>
                <a:cubicBezTo>
                  <a:pt x="14593" y="19291"/>
                  <a:pt x="15619" y="19709"/>
                  <a:pt x="16092" y="20486"/>
                </a:cubicBezTo>
                <a:lnTo>
                  <a:pt x="16470" y="21118"/>
                </a:lnTo>
                <a:cubicBezTo>
                  <a:pt x="16578" y="21309"/>
                  <a:pt x="16902" y="21309"/>
                  <a:pt x="17023" y="21118"/>
                </a:cubicBezTo>
                <a:lnTo>
                  <a:pt x="17914" y="19618"/>
                </a:lnTo>
                <a:cubicBezTo>
                  <a:pt x="18265" y="19021"/>
                  <a:pt x="18940" y="18604"/>
                  <a:pt x="19710" y="18480"/>
                </a:cubicBezTo>
                <a:cubicBezTo>
                  <a:pt x="20803" y="18311"/>
                  <a:pt x="21600" y="17510"/>
                  <a:pt x="21600" y="16574"/>
                </a:cubicBezTo>
                <a:lnTo>
                  <a:pt x="21600" y="5087"/>
                </a:lnTo>
                <a:cubicBezTo>
                  <a:pt x="21587" y="4196"/>
                  <a:pt x="20844" y="3407"/>
                  <a:pt x="19778" y="320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5072FE19-B306-481B-A3F8-EF1FDA88B396}"/>
              </a:ext>
            </a:extLst>
          </p:cNvPr>
          <p:cNvSpPr/>
          <p:nvPr/>
        </p:nvSpPr>
        <p:spPr>
          <a:xfrm>
            <a:off x="1043099" y="1574359"/>
            <a:ext cx="1614674" cy="19008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93" extrusionOk="0">
                <a:moveTo>
                  <a:pt x="19853" y="3227"/>
                </a:moveTo>
                <a:lnTo>
                  <a:pt x="2717" y="45"/>
                </a:lnTo>
                <a:cubicBezTo>
                  <a:pt x="1322" y="-212"/>
                  <a:pt x="0" y="669"/>
                  <a:pt x="0" y="1856"/>
                </a:cubicBezTo>
                <a:lnTo>
                  <a:pt x="0" y="19332"/>
                </a:lnTo>
                <a:cubicBezTo>
                  <a:pt x="0" y="20507"/>
                  <a:pt x="1277" y="21388"/>
                  <a:pt x="2658" y="21155"/>
                </a:cubicBezTo>
                <a:lnTo>
                  <a:pt x="19794" y="18353"/>
                </a:lnTo>
                <a:cubicBezTo>
                  <a:pt x="20836" y="18182"/>
                  <a:pt x="21600" y="17411"/>
                  <a:pt x="21600" y="16530"/>
                </a:cubicBezTo>
                <a:lnTo>
                  <a:pt x="21600" y="5038"/>
                </a:lnTo>
                <a:cubicBezTo>
                  <a:pt x="21600" y="4181"/>
                  <a:pt x="20880" y="3423"/>
                  <a:pt x="19853" y="322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5EA8C05-EDF2-42EE-A173-F1CE54E061B5}"/>
              </a:ext>
            </a:extLst>
          </p:cNvPr>
          <p:cNvGrpSpPr/>
          <p:nvPr/>
        </p:nvGrpSpPr>
        <p:grpSpPr>
          <a:xfrm>
            <a:off x="1228050" y="3824846"/>
            <a:ext cx="1257943" cy="1267408"/>
            <a:chOff x="8921977" y="1501076"/>
            <a:chExt cx="2926080" cy="1466385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BBFB81B-8FE5-4697-8180-3D5AACA60A89}"/>
                </a:ext>
              </a:extLst>
            </p:cNvPr>
            <p:cNvSpPr txBox="1"/>
            <p:nvPr/>
          </p:nvSpPr>
          <p:spPr>
            <a:xfrm>
              <a:off x="8921977" y="1501076"/>
              <a:ext cx="2926080" cy="42731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4AD7968-8CE1-467F-A111-008DD81247D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4158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/>
                <a:t>Lorem ipsum dolor sit amet, nibh est. A magna maecenas, quam magna nec quis, lorem nunc. </a:t>
              </a:r>
            </a:p>
          </p:txBody>
        </p:sp>
      </p:grpSp>
      <p:pic>
        <p:nvPicPr>
          <p:cNvPr id="45" name="Graphic 44" descr="Stopwatch">
            <a:extLst>
              <a:ext uri="{FF2B5EF4-FFF2-40B4-BE49-F238E27FC236}">
                <a16:creationId xmlns:a16="http://schemas.microsoft.com/office/drawing/2014/main" id="{EDC0DEC5-FD01-41B4-BD11-F536724BEA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3737" y="1677636"/>
            <a:ext cx="657391" cy="657391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D3AB1040-463B-482A-BBA1-E9DCB02B25B4}"/>
              </a:ext>
            </a:extLst>
          </p:cNvPr>
          <p:cNvSpPr txBox="1"/>
          <p:nvPr/>
        </p:nvSpPr>
        <p:spPr>
          <a:xfrm>
            <a:off x="1414034" y="2299399"/>
            <a:ext cx="885975" cy="85124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B7BF8906-2C9F-4808-AE6E-DBE8BC4B02AA}"/>
              </a:ext>
            </a:extLst>
          </p:cNvPr>
          <p:cNvSpPr/>
          <p:nvPr/>
        </p:nvSpPr>
        <p:spPr>
          <a:xfrm>
            <a:off x="746729" y="2057334"/>
            <a:ext cx="298070" cy="1447852"/>
          </a:xfrm>
          <a:custGeom>
            <a:avLst/>
            <a:gdLst>
              <a:gd name="connsiteX0" fmla="*/ 247644 w 344865"/>
              <a:gd name="connsiteY0" fmla="*/ 0 h 1675158"/>
              <a:gd name="connsiteX1" fmla="*/ 266699 w 344865"/>
              <a:gd name="connsiteY1" fmla="*/ 0 h 1675158"/>
              <a:gd name="connsiteX2" fmla="*/ 266699 w 344865"/>
              <a:gd name="connsiteY2" fmla="*/ 1507753 h 1675158"/>
              <a:gd name="connsiteX3" fmla="*/ 313178 w 344865"/>
              <a:gd name="connsiteY3" fmla="*/ 1642674 h 1675158"/>
              <a:gd name="connsiteX4" fmla="*/ 344865 w 344865"/>
              <a:gd name="connsiteY4" fmla="*/ 1675158 h 1675158"/>
              <a:gd name="connsiteX5" fmla="*/ 0 w 344865"/>
              <a:gd name="connsiteY5" fmla="*/ 1462347 h 1675158"/>
              <a:gd name="connsiteX6" fmla="*/ 0 w 344865"/>
              <a:gd name="connsiteY6" fmla="*/ 247671 h 1675158"/>
              <a:gd name="connsiteX7" fmla="*/ 247644 w 344865"/>
              <a:gd name="connsiteY7" fmla="*/ 0 h 1675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4865" h="1675158">
                <a:moveTo>
                  <a:pt x="247644" y="0"/>
                </a:moveTo>
                <a:lnTo>
                  <a:pt x="266699" y="0"/>
                </a:lnTo>
                <a:lnTo>
                  <a:pt x="266699" y="1507753"/>
                </a:lnTo>
                <a:cubicBezTo>
                  <a:pt x="266699" y="1559208"/>
                  <a:pt x="284201" y="1605831"/>
                  <a:pt x="313178" y="1642674"/>
                </a:cubicBezTo>
                <a:lnTo>
                  <a:pt x="344865" y="1675158"/>
                </a:lnTo>
                <a:lnTo>
                  <a:pt x="0" y="1462347"/>
                </a:lnTo>
                <a:lnTo>
                  <a:pt x="0" y="247671"/>
                </a:lnTo>
                <a:cubicBezTo>
                  <a:pt x="0" y="110497"/>
                  <a:pt x="110500" y="0"/>
                  <a:pt x="247644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508F095D-1CA4-4C35-8694-7EF9305A97DE}"/>
              </a:ext>
            </a:extLst>
          </p:cNvPr>
          <p:cNvSpPr/>
          <p:nvPr/>
        </p:nvSpPr>
        <p:spPr>
          <a:xfrm>
            <a:off x="2056603" y="3377040"/>
            <a:ext cx="264771" cy="171298"/>
          </a:xfrm>
          <a:custGeom>
            <a:avLst/>
            <a:gdLst>
              <a:gd name="connsiteX0" fmla="*/ 99618 w 306339"/>
              <a:gd name="connsiteY0" fmla="*/ 2163 h 198191"/>
              <a:gd name="connsiteX1" fmla="*/ 265023 w 306339"/>
              <a:gd name="connsiteY1" fmla="*/ 120551 h 198191"/>
              <a:gd name="connsiteX2" fmla="*/ 300583 w 306339"/>
              <a:gd name="connsiteY2" fmla="*/ 191749 h 198191"/>
              <a:gd name="connsiteX3" fmla="*/ 306339 w 306339"/>
              <a:gd name="connsiteY3" fmla="*/ 198191 h 198191"/>
              <a:gd name="connsiteX4" fmla="*/ 0 w 306339"/>
              <a:gd name="connsiteY4" fmla="*/ 9153 h 198191"/>
              <a:gd name="connsiteX5" fmla="*/ 28802 w 306339"/>
              <a:gd name="connsiteY5" fmla="*/ 3728 h 198191"/>
              <a:gd name="connsiteX6" fmla="*/ 99618 w 306339"/>
              <a:gd name="connsiteY6" fmla="*/ 2163 h 19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6339" h="198191">
                <a:moveTo>
                  <a:pt x="99618" y="2163"/>
                </a:moveTo>
                <a:cubicBezTo>
                  <a:pt x="169015" y="12001"/>
                  <a:pt x="231650" y="54901"/>
                  <a:pt x="265023" y="120551"/>
                </a:cubicBezTo>
                <a:lnTo>
                  <a:pt x="300583" y="191749"/>
                </a:lnTo>
                <a:lnTo>
                  <a:pt x="306339" y="198191"/>
                </a:lnTo>
                <a:lnTo>
                  <a:pt x="0" y="9153"/>
                </a:lnTo>
                <a:lnTo>
                  <a:pt x="28802" y="3728"/>
                </a:lnTo>
                <a:cubicBezTo>
                  <a:pt x="52603" y="-722"/>
                  <a:pt x="76486" y="-1116"/>
                  <a:pt x="99618" y="2163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F3B5D5DD-DA2C-4F95-A0CD-724E6D2DEEA7}"/>
              </a:ext>
            </a:extLst>
          </p:cNvPr>
          <p:cNvSpPr/>
          <p:nvPr/>
        </p:nvSpPr>
        <p:spPr>
          <a:xfrm>
            <a:off x="3461706" y="2057334"/>
            <a:ext cx="2220588" cy="35323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18" y="21600"/>
                </a:moveTo>
                <a:lnTo>
                  <a:pt x="2082" y="21600"/>
                </a:lnTo>
                <a:cubicBezTo>
                  <a:pt x="929" y="21600"/>
                  <a:pt x="0" y="21016"/>
                  <a:pt x="0" y="20291"/>
                </a:cubicBezTo>
                <a:lnTo>
                  <a:pt x="0" y="1309"/>
                </a:lnTo>
                <a:cubicBezTo>
                  <a:pt x="0" y="584"/>
                  <a:pt x="929" y="0"/>
                  <a:pt x="2082" y="0"/>
                </a:cubicBezTo>
                <a:lnTo>
                  <a:pt x="19518" y="0"/>
                </a:lnTo>
                <a:cubicBezTo>
                  <a:pt x="20671" y="0"/>
                  <a:pt x="21600" y="584"/>
                  <a:pt x="21600" y="1309"/>
                </a:cubicBezTo>
                <a:lnTo>
                  <a:pt x="21600" y="20291"/>
                </a:lnTo>
                <a:cubicBezTo>
                  <a:pt x="21600" y="21016"/>
                  <a:pt x="20671" y="21600"/>
                  <a:pt x="1951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64C4BFAD-DFBE-4D4B-88FB-35C17D774594}"/>
              </a:ext>
            </a:extLst>
          </p:cNvPr>
          <p:cNvSpPr/>
          <p:nvPr/>
        </p:nvSpPr>
        <p:spPr>
          <a:xfrm>
            <a:off x="3692216" y="1486546"/>
            <a:ext cx="1756275" cy="20701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61" extrusionOk="0">
                <a:moveTo>
                  <a:pt x="19778" y="3204"/>
                </a:moveTo>
                <a:lnTo>
                  <a:pt x="2822" y="48"/>
                </a:lnTo>
                <a:cubicBezTo>
                  <a:pt x="1377" y="-223"/>
                  <a:pt x="0" y="701"/>
                  <a:pt x="0" y="1942"/>
                </a:cubicBezTo>
                <a:lnTo>
                  <a:pt x="0" y="19246"/>
                </a:lnTo>
                <a:cubicBezTo>
                  <a:pt x="0" y="20464"/>
                  <a:pt x="1323" y="21377"/>
                  <a:pt x="2754" y="21152"/>
                </a:cubicBezTo>
                <a:lnTo>
                  <a:pt x="13581" y="19449"/>
                </a:lnTo>
                <a:cubicBezTo>
                  <a:pt x="14593" y="19291"/>
                  <a:pt x="15619" y="19709"/>
                  <a:pt x="16092" y="20486"/>
                </a:cubicBezTo>
                <a:lnTo>
                  <a:pt x="16470" y="21118"/>
                </a:lnTo>
                <a:cubicBezTo>
                  <a:pt x="16578" y="21309"/>
                  <a:pt x="16902" y="21309"/>
                  <a:pt x="17023" y="21118"/>
                </a:cubicBezTo>
                <a:lnTo>
                  <a:pt x="17914" y="19618"/>
                </a:lnTo>
                <a:cubicBezTo>
                  <a:pt x="18265" y="19021"/>
                  <a:pt x="18940" y="18604"/>
                  <a:pt x="19710" y="18480"/>
                </a:cubicBezTo>
                <a:cubicBezTo>
                  <a:pt x="20803" y="18311"/>
                  <a:pt x="21600" y="17510"/>
                  <a:pt x="21600" y="16574"/>
                </a:cubicBezTo>
                <a:lnTo>
                  <a:pt x="21600" y="5087"/>
                </a:lnTo>
                <a:cubicBezTo>
                  <a:pt x="21587" y="4196"/>
                  <a:pt x="20844" y="3407"/>
                  <a:pt x="19778" y="320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CDFE7B56-E89B-4B81-A7D4-0C546A6C31AC}"/>
              </a:ext>
            </a:extLst>
          </p:cNvPr>
          <p:cNvSpPr/>
          <p:nvPr/>
        </p:nvSpPr>
        <p:spPr>
          <a:xfrm>
            <a:off x="3758076" y="1574359"/>
            <a:ext cx="1614674" cy="19008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93" extrusionOk="0">
                <a:moveTo>
                  <a:pt x="19853" y="3227"/>
                </a:moveTo>
                <a:lnTo>
                  <a:pt x="2717" y="45"/>
                </a:lnTo>
                <a:cubicBezTo>
                  <a:pt x="1322" y="-212"/>
                  <a:pt x="0" y="669"/>
                  <a:pt x="0" y="1856"/>
                </a:cubicBezTo>
                <a:lnTo>
                  <a:pt x="0" y="19332"/>
                </a:lnTo>
                <a:cubicBezTo>
                  <a:pt x="0" y="20507"/>
                  <a:pt x="1277" y="21388"/>
                  <a:pt x="2658" y="21155"/>
                </a:cubicBezTo>
                <a:lnTo>
                  <a:pt x="19794" y="18353"/>
                </a:lnTo>
                <a:cubicBezTo>
                  <a:pt x="20836" y="18182"/>
                  <a:pt x="21600" y="17411"/>
                  <a:pt x="21600" y="16530"/>
                </a:cubicBezTo>
                <a:lnTo>
                  <a:pt x="21600" y="5038"/>
                </a:lnTo>
                <a:cubicBezTo>
                  <a:pt x="21600" y="4181"/>
                  <a:pt x="20880" y="3423"/>
                  <a:pt x="19853" y="322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1154114-1106-4AA9-B904-01B98C694B00}"/>
              </a:ext>
            </a:extLst>
          </p:cNvPr>
          <p:cNvGrpSpPr/>
          <p:nvPr/>
        </p:nvGrpSpPr>
        <p:grpSpPr>
          <a:xfrm>
            <a:off x="3943028" y="3824846"/>
            <a:ext cx="1257943" cy="1267408"/>
            <a:chOff x="8921977" y="1501076"/>
            <a:chExt cx="2926080" cy="1466385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59435CE-E491-4048-B13F-E8CAE22F544C}"/>
                </a:ext>
              </a:extLst>
            </p:cNvPr>
            <p:cNvSpPr txBox="1"/>
            <p:nvPr/>
          </p:nvSpPr>
          <p:spPr>
            <a:xfrm>
              <a:off x="8921977" y="1501076"/>
              <a:ext cx="2926080" cy="42731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E395F92-B05F-41D9-96D2-9EFAE759D1A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4158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/>
                <a:t>Lorem ipsum dolor sit amet, nibh est. A magna maecenas, quam magna nec quis, lorem nunc. </a:t>
              </a: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E62158BA-00A5-41FF-9157-23B06F23E5DB}"/>
              </a:ext>
            </a:extLst>
          </p:cNvPr>
          <p:cNvSpPr txBox="1"/>
          <p:nvPr/>
        </p:nvSpPr>
        <p:spPr>
          <a:xfrm>
            <a:off x="4129012" y="2299399"/>
            <a:ext cx="885975" cy="85124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3CD0C045-E022-4687-841D-F9EA652CC3F1}"/>
              </a:ext>
            </a:extLst>
          </p:cNvPr>
          <p:cNvSpPr/>
          <p:nvPr/>
        </p:nvSpPr>
        <p:spPr>
          <a:xfrm>
            <a:off x="3461706" y="2057334"/>
            <a:ext cx="298070" cy="1447852"/>
          </a:xfrm>
          <a:custGeom>
            <a:avLst/>
            <a:gdLst>
              <a:gd name="connsiteX0" fmla="*/ 247644 w 344865"/>
              <a:gd name="connsiteY0" fmla="*/ 0 h 1675158"/>
              <a:gd name="connsiteX1" fmla="*/ 266699 w 344865"/>
              <a:gd name="connsiteY1" fmla="*/ 0 h 1675158"/>
              <a:gd name="connsiteX2" fmla="*/ 266699 w 344865"/>
              <a:gd name="connsiteY2" fmla="*/ 1507753 h 1675158"/>
              <a:gd name="connsiteX3" fmla="*/ 313178 w 344865"/>
              <a:gd name="connsiteY3" fmla="*/ 1642674 h 1675158"/>
              <a:gd name="connsiteX4" fmla="*/ 344865 w 344865"/>
              <a:gd name="connsiteY4" fmla="*/ 1675158 h 1675158"/>
              <a:gd name="connsiteX5" fmla="*/ 0 w 344865"/>
              <a:gd name="connsiteY5" fmla="*/ 1462347 h 1675158"/>
              <a:gd name="connsiteX6" fmla="*/ 0 w 344865"/>
              <a:gd name="connsiteY6" fmla="*/ 247671 h 1675158"/>
              <a:gd name="connsiteX7" fmla="*/ 247644 w 344865"/>
              <a:gd name="connsiteY7" fmla="*/ 0 h 1675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4865" h="1675158">
                <a:moveTo>
                  <a:pt x="247644" y="0"/>
                </a:moveTo>
                <a:lnTo>
                  <a:pt x="266699" y="0"/>
                </a:lnTo>
                <a:lnTo>
                  <a:pt x="266699" y="1507753"/>
                </a:lnTo>
                <a:cubicBezTo>
                  <a:pt x="266699" y="1559208"/>
                  <a:pt x="284201" y="1605831"/>
                  <a:pt x="313178" y="1642674"/>
                </a:cubicBezTo>
                <a:lnTo>
                  <a:pt x="344865" y="1675158"/>
                </a:lnTo>
                <a:lnTo>
                  <a:pt x="0" y="1462347"/>
                </a:lnTo>
                <a:lnTo>
                  <a:pt x="0" y="247671"/>
                </a:lnTo>
                <a:cubicBezTo>
                  <a:pt x="0" y="110497"/>
                  <a:pt x="110500" y="0"/>
                  <a:pt x="247644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195FA474-8CAF-4955-953C-6DFD0A6F6CCA}"/>
              </a:ext>
            </a:extLst>
          </p:cNvPr>
          <p:cNvSpPr/>
          <p:nvPr/>
        </p:nvSpPr>
        <p:spPr>
          <a:xfrm>
            <a:off x="4771581" y="3377040"/>
            <a:ext cx="264771" cy="171298"/>
          </a:xfrm>
          <a:custGeom>
            <a:avLst/>
            <a:gdLst>
              <a:gd name="connsiteX0" fmla="*/ 99618 w 306339"/>
              <a:gd name="connsiteY0" fmla="*/ 2163 h 198191"/>
              <a:gd name="connsiteX1" fmla="*/ 265023 w 306339"/>
              <a:gd name="connsiteY1" fmla="*/ 120551 h 198191"/>
              <a:gd name="connsiteX2" fmla="*/ 300583 w 306339"/>
              <a:gd name="connsiteY2" fmla="*/ 191749 h 198191"/>
              <a:gd name="connsiteX3" fmla="*/ 306339 w 306339"/>
              <a:gd name="connsiteY3" fmla="*/ 198191 h 198191"/>
              <a:gd name="connsiteX4" fmla="*/ 0 w 306339"/>
              <a:gd name="connsiteY4" fmla="*/ 9153 h 198191"/>
              <a:gd name="connsiteX5" fmla="*/ 28802 w 306339"/>
              <a:gd name="connsiteY5" fmla="*/ 3728 h 198191"/>
              <a:gd name="connsiteX6" fmla="*/ 99618 w 306339"/>
              <a:gd name="connsiteY6" fmla="*/ 2163 h 19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6339" h="198191">
                <a:moveTo>
                  <a:pt x="99618" y="2163"/>
                </a:moveTo>
                <a:cubicBezTo>
                  <a:pt x="169015" y="12001"/>
                  <a:pt x="231650" y="54901"/>
                  <a:pt x="265023" y="120551"/>
                </a:cubicBezTo>
                <a:lnTo>
                  <a:pt x="300583" y="191749"/>
                </a:lnTo>
                <a:lnTo>
                  <a:pt x="306339" y="198191"/>
                </a:lnTo>
                <a:lnTo>
                  <a:pt x="0" y="9153"/>
                </a:lnTo>
                <a:lnTo>
                  <a:pt x="28802" y="3728"/>
                </a:lnTo>
                <a:cubicBezTo>
                  <a:pt x="52603" y="-722"/>
                  <a:pt x="76486" y="-1116"/>
                  <a:pt x="99618" y="2163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58" name="Graphic 57" descr="Gears">
            <a:extLst>
              <a:ext uri="{FF2B5EF4-FFF2-40B4-BE49-F238E27FC236}">
                <a16:creationId xmlns:a16="http://schemas.microsoft.com/office/drawing/2014/main" id="{2064D4D8-30C9-4206-934F-0A159E752E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08714" y="1677636"/>
            <a:ext cx="657391" cy="657391"/>
          </a:xfrm>
          <a:prstGeom prst="rect">
            <a:avLst/>
          </a:prstGeom>
        </p:spPr>
      </p:pic>
      <p:sp>
        <p:nvSpPr>
          <p:cNvPr id="59" name="Shape">
            <a:extLst>
              <a:ext uri="{FF2B5EF4-FFF2-40B4-BE49-F238E27FC236}">
                <a16:creationId xmlns:a16="http://schemas.microsoft.com/office/drawing/2014/main" id="{1B94B2C5-F0E3-4397-8E5C-5B4760D8C55B}"/>
              </a:ext>
            </a:extLst>
          </p:cNvPr>
          <p:cNvSpPr/>
          <p:nvPr/>
        </p:nvSpPr>
        <p:spPr>
          <a:xfrm>
            <a:off x="6163926" y="2057334"/>
            <a:ext cx="2220588" cy="35323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18" y="21600"/>
                </a:moveTo>
                <a:lnTo>
                  <a:pt x="2082" y="21600"/>
                </a:lnTo>
                <a:cubicBezTo>
                  <a:pt x="929" y="21600"/>
                  <a:pt x="0" y="21016"/>
                  <a:pt x="0" y="20291"/>
                </a:cubicBezTo>
                <a:lnTo>
                  <a:pt x="0" y="1309"/>
                </a:lnTo>
                <a:cubicBezTo>
                  <a:pt x="0" y="584"/>
                  <a:pt x="929" y="0"/>
                  <a:pt x="2082" y="0"/>
                </a:cubicBezTo>
                <a:lnTo>
                  <a:pt x="19518" y="0"/>
                </a:lnTo>
                <a:cubicBezTo>
                  <a:pt x="20671" y="0"/>
                  <a:pt x="21600" y="584"/>
                  <a:pt x="21600" y="1309"/>
                </a:cubicBezTo>
                <a:lnTo>
                  <a:pt x="21600" y="20291"/>
                </a:lnTo>
                <a:cubicBezTo>
                  <a:pt x="21600" y="21016"/>
                  <a:pt x="20671" y="21600"/>
                  <a:pt x="19518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CBFF6C1E-BA9A-49AF-B7FD-5C41F468C432}"/>
              </a:ext>
            </a:extLst>
          </p:cNvPr>
          <p:cNvSpPr/>
          <p:nvPr/>
        </p:nvSpPr>
        <p:spPr>
          <a:xfrm>
            <a:off x="6394434" y="1486546"/>
            <a:ext cx="1756275" cy="20701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61" extrusionOk="0">
                <a:moveTo>
                  <a:pt x="19778" y="3204"/>
                </a:moveTo>
                <a:lnTo>
                  <a:pt x="2822" y="48"/>
                </a:lnTo>
                <a:cubicBezTo>
                  <a:pt x="1377" y="-223"/>
                  <a:pt x="0" y="701"/>
                  <a:pt x="0" y="1942"/>
                </a:cubicBezTo>
                <a:lnTo>
                  <a:pt x="0" y="19246"/>
                </a:lnTo>
                <a:cubicBezTo>
                  <a:pt x="0" y="20464"/>
                  <a:pt x="1323" y="21377"/>
                  <a:pt x="2754" y="21152"/>
                </a:cubicBezTo>
                <a:lnTo>
                  <a:pt x="13581" y="19449"/>
                </a:lnTo>
                <a:cubicBezTo>
                  <a:pt x="14593" y="19291"/>
                  <a:pt x="15619" y="19709"/>
                  <a:pt x="16092" y="20486"/>
                </a:cubicBezTo>
                <a:lnTo>
                  <a:pt x="16470" y="21118"/>
                </a:lnTo>
                <a:cubicBezTo>
                  <a:pt x="16578" y="21309"/>
                  <a:pt x="16902" y="21309"/>
                  <a:pt x="17023" y="21118"/>
                </a:cubicBezTo>
                <a:lnTo>
                  <a:pt x="17914" y="19618"/>
                </a:lnTo>
                <a:cubicBezTo>
                  <a:pt x="18265" y="19021"/>
                  <a:pt x="18940" y="18604"/>
                  <a:pt x="19710" y="18480"/>
                </a:cubicBezTo>
                <a:cubicBezTo>
                  <a:pt x="20803" y="18311"/>
                  <a:pt x="21600" y="17510"/>
                  <a:pt x="21600" y="16574"/>
                </a:cubicBezTo>
                <a:lnTo>
                  <a:pt x="21600" y="5087"/>
                </a:lnTo>
                <a:cubicBezTo>
                  <a:pt x="21587" y="4196"/>
                  <a:pt x="20844" y="3407"/>
                  <a:pt x="19778" y="320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59E995B0-A1ED-4971-9760-2F87CF5E13C3}"/>
              </a:ext>
            </a:extLst>
          </p:cNvPr>
          <p:cNvSpPr/>
          <p:nvPr/>
        </p:nvSpPr>
        <p:spPr>
          <a:xfrm>
            <a:off x="6460296" y="1574359"/>
            <a:ext cx="1614674" cy="19008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93" extrusionOk="0">
                <a:moveTo>
                  <a:pt x="19853" y="3227"/>
                </a:moveTo>
                <a:lnTo>
                  <a:pt x="2717" y="45"/>
                </a:lnTo>
                <a:cubicBezTo>
                  <a:pt x="1322" y="-212"/>
                  <a:pt x="0" y="669"/>
                  <a:pt x="0" y="1856"/>
                </a:cubicBezTo>
                <a:lnTo>
                  <a:pt x="0" y="19332"/>
                </a:lnTo>
                <a:cubicBezTo>
                  <a:pt x="0" y="20507"/>
                  <a:pt x="1277" y="21388"/>
                  <a:pt x="2658" y="21155"/>
                </a:cubicBezTo>
                <a:lnTo>
                  <a:pt x="19794" y="18353"/>
                </a:lnTo>
                <a:cubicBezTo>
                  <a:pt x="20836" y="18182"/>
                  <a:pt x="21600" y="17411"/>
                  <a:pt x="21600" y="16530"/>
                </a:cubicBezTo>
                <a:lnTo>
                  <a:pt x="21600" y="5038"/>
                </a:lnTo>
                <a:cubicBezTo>
                  <a:pt x="21600" y="4181"/>
                  <a:pt x="20880" y="3423"/>
                  <a:pt x="19853" y="322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B807083-23FD-4C22-AD9C-6787C6622CA6}"/>
              </a:ext>
            </a:extLst>
          </p:cNvPr>
          <p:cNvGrpSpPr/>
          <p:nvPr/>
        </p:nvGrpSpPr>
        <p:grpSpPr>
          <a:xfrm>
            <a:off x="6645247" y="3824847"/>
            <a:ext cx="1257943" cy="1267407"/>
            <a:chOff x="8921977" y="1501077"/>
            <a:chExt cx="2926080" cy="146638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8D8B314-C32D-4720-8782-E546F318B84D}"/>
                </a:ext>
              </a:extLst>
            </p:cNvPr>
            <p:cNvSpPr txBox="1"/>
            <p:nvPr/>
          </p:nvSpPr>
          <p:spPr>
            <a:xfrm>
              <a:off x="8921977" y="1501077"/>
              <a:ext cx="2926080" cy="42731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BCC5810-7916-4B53-A3F5-4F9BF6304F91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104158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/>
                <a:t>Lorem ipsum dolor sit amet, nibh est. A magna maecenas, quam magna nec quis, lorem nunc. </a:t>
              </a: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0B00B594-801D-47B8-96F6-B40B65A41B49}"/>
              </a:ext>
            </a:extLst>
          </p:cNvPr>
          <p:cNvSpPr txBox="1"/>
          <p:nvPr/>
        </p:nvSpPr>
        <p:spPr>
          <a:xfrm>
            <a:off x="6831231" y="2299399"/>
            <a:ext cx="885975" cy="85124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93B11194-4507-422E-A29C-CBFA750F9204}"/>
              </a:ext>
            </a:extLst>
          </p:cNvPr>
          <p:cNvSpPr/>
          <p:nvPr/>
        </p:nvSpPr>
        <p:spPr>
          <a:xfrm>
            <a:off x="6163926" y="2057334"/>
            <a:ext cx="298070" cy="1447852"/>
          </a:xfrm>
          <a:custGeom>
            <a:avLst/>
            <a:gdLst>
              <a:gd name="connsiteX0" fmla="*/ 247644 w 344865"/>
              <a:gd name="connsiteY0" fmla="*/ 0 h 1675158"/>
              <a:gd name="connsiteX1" fmla="*/ 266699 w 344865"/>
              <a:gd name="connsiteY1" fmla="*/ 0 h 1675158"/>
              <a:gd name="connsiteX2" fmla="*/ 266699 w 344865"/>
              <a:gd name="connsiteY2" fmla="*/ 1507753 h 1675158"/>
              <a:gd name="connsiteX3" fmla="*/ 313178 w 344865"/>
              <a:gd name="connsiteY3" fmla="*/ 1642674 h 1675158"/>
              <a:gd name="connsiteX4" fmla="*/ 344865 w 344865"/>
              <a:gd name="connsiteY4" fmla="*/ 1675158 h 1675158"/>
              <a:gd name="connsiteX5" fmla="*/ 0 w 344865"/>
              <a:gd name="connsiteY5" fmla="*/ 1462347 h 1675158"/>
              <a:gd name="connsiteX6" fmla="*/ 0 w 344865"/>
              <a:gd name="connsiteY6" fmla="*/ 247671 h 1675158"/>
              <a:gd name="connsiteX7" fmla="*/ 247644 w 344865"/>
              <a:gd name="connsiteY7" fmla="*/ 0 h 1675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4865" h="1675158">
                <a:moveTo>
                  <a:pt x="247644" y="0"/>
                </a:moveTo>
                <a:lnTo>
                  <a:pt x="266699" y="0"/>
                </a:lnTo>
                <a:lnTo>
                  <a:pt x="266699" y="1507753"/>
                </a:lnTo>
                <a:cubicBezTo>
                  <a:pt x="266699" y="1559208"/>
                  <a:pt x="284201" y="1605831"/>
                  <a:pt x="313178" y="1642674"/>
                </a:cubicBezTo>
                <a:lnTo>
                  <a:pt x="344865" y="1675158"/>
                </a:lnTo>
                <a:lnTo>
                  <a:pt x="0" y="1462347"/>
                </a:lnTo>
                <a:lnTo>
                  <a:pt x="0" y="247671"/>
                </a:lnTo>
                <a:cubicBezTo>
                  <a:pt x="0" y="110497"/>
                  <a:pt x="110500" y="0"/>
                  <a:pt x="247644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9DF239CB-3698-4B7F-9088-1FC44C92C47E}"/>
              </a:ext>
            </a:extLst>
          </p:cNvPr>
          <p:cNvSpPr/>
          <p:nvPr/>
        </p:nvSpPr>
        <p:spPr>
          <a:xfrm>
            <a:off x="7473800" y="3377040"/>
            <a:ext cx="264771" cy="171298"/>
          </a:xfrm>
          <a:custGeom>
            <a:avLst/>
            <a:gdLst>
              <a:gd name="connsiteX0" fmla="*/ 99618 w 306339"/>
              <a:gd name="connsiteY0" fmla="*/ 2163 h 198191"/>
              <a:gd name="connsiteX1" fmla="*/ 265023 w 306339"/>
              <a:gd name="connsiteY1" fmla="*/ 120551 h 198191"/>
              <a:gd name="connsiteX2" fmla="*/ 300583 w 306339"/>
              <a:gd name="connsiteY2" fmla="*/ 191749 h 198191"/>
              <a:gd name="connsiteX3" fmla="*/ 306339 w 306339"/>
              <a:gd name="connsiteY3" fmla="*/ 198191 h 198191"/>
              <a:gd name="connsiteX4" fmla="*/ 0 w 306339"/>
              <a:gd name="connsiteY4" fmla="*/ 9153 h 198191"/>
              <a:gd name="connsiteX5" fmla="*/ 28802 w 306339"/>
              <a:gd name="connsiteY5" fmla="*/ 3728 h 198191"/>
              <a:gd name="connsiteX6" fmla="*/ 99618 w 306339"/>
              <a:gd name="connsiteY6" fmla="*/ 2163 h 19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6339" h="198191">
                <a:moveTo>
                  <a:pt x="99618" y="2163"/>
                </a:moveTo>
                <a:cubicBezTo>
                  <a:pt x="169015" y="12001"/>
                  <a:pt x="231650" y="54901"/>
                  <a:pt x="265023" y="120551"/>
                </a:cubicBezTo>
                <a:lnTo>
                  <a:pt x="300583" y="191749"/>
                </a:lnTo>
                <a:lnTo>
                  <a:pt x="306339" y="198191"/>
                </a:lnTo>
                <a:lnTo>
                  <a:pt x="0" y="9153"/>
                </a:lnTo>
                <a:lnTo>
                  <a:pt x="28802" y="3728"/>
                </a:lnTo>
                <a:cubicBezTo>
                  <a:pt x="52603" y="-722"/>
                  <a:pt x="76486" y="-1116"/>
                  <a:pt x="99618" y="2163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68" name="Graphic 67" descr="Bar graph with upward trend">
            <a:extLst>
              <a:ext uri="{FF2B5EF4-FFF2-40B4-BE49-F238E27FC236}">
                <a16:creationId xmlns:a16="http://schemas.microsoft.com/office/drawing/2014/main" id="{C9A05FCD-C532-4B66-9FB7-FA99FC710DF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07929" y="1761420"/>
            <a:ext cx="573608" cy="57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314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177</Words>
  <PresentationFormat>On-screen Show 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Speech Bubble List – Slide Template</vt:lpstr>
      <vt:lpstr>Speech Bubble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Bubble List</dc:title>
  <dc:creator>PresentationGO.com</dc:creator>
  <dc:description>© Copyright PresentationGO.com</dc:description>
  <dcterms:created xsi:type="dcterms:W3CDTF">2014-11-26T05:14:11Z</dcterms:created>
  <dcterms:modified xsi:type="dcterms:W3CDTF">2021-04-26T22:16:21Z</dcterms:modified>
  <cp:category>Text &amp; Tables</cp:category>
</cp:coreProperties>
</file>