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22.svg"/><Relationship Id="rId4" Type="http://schemas.openxmlformats.org/officeDocument/2006/relationships/image" Target="../media/image20.svg"/><Relationship Id="rId9" Type="http://schemas.openxmlformats.org/officeDocument/2006/relationships/image" Target="../media/image21.png"/><Relationship Id="rId14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4ED6CD0-37CE-49B5-94E1-D5EFC64B4A4A}"/>
              </a:ext>
            </a:extLst>
          </p:cNvPr>
          <p:cNvSpPr/>
          <p:nvPr/>
        </p:nvSpPr>
        <p:spPr>
          <a:xfrm>
            <a:off x="4432582" y="3110223"/>
            <a:ext cx="1660230" cy="1467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8" extrusionOk="0">
                <a:moveTo>
                  <a:pt x="21600" y="13591"/>
                </a:moveTo>
                <a:lnTo>
                  <a:pt x="21600" y="3347"/>
                </a:lnTo>
                <a:cubicBezTo>
                  <a:pt x="21600" y="1332"/>
                  <a:pt x="20024" y="-242"/>
                  <a:pt x="18222" y="31"/>
                </a:cubicBezTo>
                <a:lnTo>
                  <a:pt x="2608" y="2256"/>
                </a:lnTo>
                <a:cubicBezTo>
                  <a:pt x="1107" y="2466"/>
                  <a:pt x="0" y="3893"/>
                  <a:pt x="0" y="5573"/>
                </a:cubicBezTo>
                <a:lnTo>
                  <a:pt x="0" y="12332"/>
                </a:lnTo>
                <a:cubicBezTo>
                  <a:pt x="0" y="14095"/>
                  <a:pt x="1220" y="15543"/>
                  <a:pt x="2777" y="15669"/>
                </a:cubicBezTo>
                <a:lnTo>
                  <a:pt x="15426" y="16677"/>
                </a:lnTo>
                <a:lnTo>
                  <a:pt x="15895" y="21358"/>
                </a:lnTo>
                <a:lnTo>
                  <a:pt x="18316" y="16908"/>
                </a:lnTo>
                <a:lnTo>
                  <a:pt x="18391" y="16908"/>
                </a:lnTo>
                <a:cubicBezTo>
                  <a:pt x="20136" y="17076"/>
                  <a:pt x="21600" y="15543"/>
                  <a:pt x="21600" y="1359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BC46000-4148-48F7-A1C5-3923CEEE6A3E}"/>
              </a:ext>
            </a:extLst>
          </p:cNvPr>
          <p:cNvSpPr/>
          <p:nvPr/>
        </p:nvSpPr>
        <p:spPr>
          <a:xfrm>
            <a:off x="7649188" y="2922707"/>
            <a:ext cx="1264168" cy="11347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7" h="21374" extrusionOk="0">
                <a:moveTo>
                  <a:pt x="17552" y="19"/>
                </a:moveTo>
                <a:lnTo>
                  <a:pt x="3467" y="1567"/>
                </a:lnTo>
                <a:cubicBezTo>
                  <a:pt x="1503" y="1785"/>
                  <a:pt x="0" y="3632"/>
                  <a:pt x="0" y="5860"/>
                </a:cubicBezTo>
                <a:lnTo>
                  <a:pt x="0" y="12951"/>
                </a:lnTo>
                <a:cubicBezTo>
                  <a:pt x="0" y="15315"/>
                  <a:pt x="1721" y="17244"/>
                  <a:pt x="3830" y="17244"/>
                </a:cubicBezTo>
                <a:lnTo>
                  <a:pt x="4048" y="17244"/>
                </a:lnTo>
                <a:lnTo>
                  <a:pt x="6303" y="21374"/>
                </a:lnTo>
                <a:lnTo>
                  <a:pt x="6715" y="17244"/>
                </a:lnTo>
                <a:lnTo>
                  <a:pt x="15758" y="17244"/>
                </a:lnTo>
                <a:cubicBezTo>
                  <a:pt x="17624" y="17244"/>
                  <a:pt x="19248" y="15750"/>
                  <a:pt x="19588" y="13685"/>
                </a:cubicBezTo>
                <a:lnTo>
                  <a:pt x="21188" y="4474"/>
                </a:lnTo>
                <a:cubicBezTo>
                  <a:pt x="21600" y="2002"/>
                  <a:pt x="19782" y="-226"/>
                  <a:pt x="17552" y="1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BE9570E-37BC-4BB8-8D59-97CE330E4492}"/>
              </a:ext>
            </a:extLst>
          </p:cNvPr>
          <p:cNvSpPr/>
          <p:nvPr/>
        </p:nvSpPr>
        <p:spPr>
          <a:xfrm>
            <a:off x="4850885" y="2129375"/>
            <a:ext cx="722139" cy="954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5" h="20898" extrusionOk="0">
                <a:moveTo>
                  <a:pt x="6902" y="214"/>
                </a:moveTo>
                <a:cubicBezTo>
                  <a:pt x="3337" y="-702"/>
                  <a:pt x="-355" y="1445"/>
                  <a:pt x="27" y="4256"/>
                </a:cubicBezTo>
                <a:lnTo>
                  <a:pt x="1088" y="12340"/>
                </a:lnTo>
                <a:cubicBezTo>
                  <a:pt x="1300" y="14045"/>
                  <a:pt x="3040" y="15435"/>
                  <a:pt x="5289" y="15751"/>
                </a:cubicBezTo>
                <a:lnTo>
                  <a:pt x="6689" y="15940"/>
                </a:lnTo>
                <a:lnTo>
                  <a:pt x="7411" y="20898"/>
                </a:lnTo>
                <a:lnTo>
                  <a:pt x="10975" y="16572"/>
                </a:lnTo>
                <a:lnTo>
                  <a:pt x="15092" y="17140"/>
                </a:lnTo>
                <a:cubicBezTo>
                  <a:pt x="18274" y="17582"/>
                  <a:pt x="21245" y="15782"/>
                  <a:pt x="21245" y="13351"/>
                </a:cubicBezTo>
                <a:lnTo>
                  <a:pt x="21245" y="6688"/>
                </a:lnTo>
                <a:cubicBezTo>
                  <a:pt x="21245" y="5045"/>
                  <a:pt x="19845" y="3561"/>
                  <a:pt x="17765" y="3024"/>
                </a:cubicBezTo>
                <a:lnTo>
                  <a:pt x="6902" y="21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F62853-8329-41B9-8A7D-5449FC7811DD}"/>
              </a:ext>
            </a:extLst>
          </p:cNvPr>
          <p:cNvSpPr/>
          <p:nvPr/>
        </p:nvSpPr>
        <p:spPr>
          <a:xfrm>
            <a:off x="5254764" y="1018708"/>
            <a:ext cx="1318374" cy="147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113" y="17157"/>
                </a:moveTo>
                <a:lnTo>
                  <a:pt x="7657" y="21600"/>
                </a:lnTo>
                <a:lnTo>
                  <a:pt x="10327" y="17665"/>
                </a:lnTo>
                <a:cubicBezTo>
                  <a:pt x="10493" y="17665"/>
                  <a:pt x="10635" y="17686"/>
                  <a:pt x="10800" y="17686"/>
                </a:cubicBezTo>
                <a:cubicBezTo>
                  <a:pt x="16755" y="17686"/>
                  <a:pt x="21600" y="13730"/>
                  <a:pt x="21600" y="8843"/>
                </a:cubicBezTo>
                <a:cubicBezTo>
                  <a:pt x="21600" y="3956"/>
                  <a:pt x="16779" y="0"/>
                  <a:pt x="10800" y="0"/>
                </a:cubicBezTo>
                <a:cubicBezTo>
                  <a:pt x="4845" y="0"/>
                  <a:pt x="0" y="3956"/>
                  <a:pt x="0" y="8843"/>
                </a:cubicBezTo>
                <a:cubicBezTo>
                  <a:pt x="24" y="12693"/>
                  <a:pt x="2978" y="15930"/>
                  <a:pt x="7113" y="1715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8D62E0-9B5E-4846-9A91-FD39A88FD848}"/>
              </a:ext>
            </a:extLst>
          </p:cNvPr>
          <p:cNvSpPr/>
          <p:nvPr/>
        </p:nvSpPr>
        <p:spPr>
          <a:xfrm>
            <a:off x="7259733" y="4148768"/>
            <a:ext cx="874116" cy="957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10782" y="0"/>
                </a:moveTo>
                <a:cubicBezTo>
                  <a:pt x="4804" y="0"/>
                  <a:pt x="0" y="4424"/>
                  <a:pt x="0" y="9857"/>
                </a:cubicBezTo>
                <a:cubicBezTo>
                  <a:pt x="0" y="12524"/>
                  <a:pt x="1174" y="14931"/>
                  <a:pt x="3025" y="16720"/>
                </a:cubicBezTo>
                <a:lnTo>
                  <a:pt x="3630" y="21600"/>
                </a:lnTo>
                <a:lnTo>
                  <a:pt x="5658" y="18542"/>
                </a:lnTo>
                <a:cubicBezTo>
                  <a:pt x="7188" y="19290"/>
                  <a:pt x="8932" y="19713"/>
                  <a:pt x="10782" y="19713"/>
                </a:cubicBezTo>
                <a:cubicBezTo>
                  <a:pt x="16760" y="19713"/>
                  <a:pt x="21564" y="15289"/>
                  <a:pt x="21564" y="9857"/>
                </a:cubicBezTo>
                <a:cubicBezTo>
                  <a:pt x="21600" y="4424"/>
                  <a:pt x="16760" y="0"/>
                  <a:pt x="1078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280399E-05D1-42F0-85AB-8D4220DE53B5}"/>
              </a:ext>
            </a:extLst>
          </p:cNvPr>
          <p:cNvSpPr/>
          <p:nvPr/>
        </p:nvSpPr>
        <p:spPr>
          <a:xfrm>
            <a:off x="7548217" y="1869738"/>
            <a:ext cx="856800" cy="10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14876"/>
                </a:moveTo>
                <a:lnTo>
                  <a:pt x="3854" y="21600"/>
                </a:lnTo>
                <a:lnTo>
                  <a:pt x="7164" y="17137"/>
                </a:lnTo>
                <a:cubicBezTo>
                  <a:pt x="8291" y="17464"/>
                  <a:pt x="9527" y="17673"/>
                  <a:pt x="10800" y="17673"/>
                </a:cubicBezTo>
                <a:cubicBezTo>
                  <a:pt x="16764" y="17673"/>
                  <a:pt x="21600" y="13716"/>
                  <a:pt x="21600" y="8836"/>
                </a:cubicBezTo>
                <a:cubicBezTo>
                  <a:pt x="21600" y="3957"/>
                  <a:pt x="16764" y="0"/>
                  <a:pt x="10800" y="0"/>
                </a:cubicBezTo>
                <a:cubicBezTo>
                  <a:pt x="4836" y="0"/>
                  <a:pt x="0" y="3957"/>
                  <a:pt x="0" y="8836"/>
                </a:cubicBezTo>
                <a:cubicBezTo>
                  <a:pt x="36" y="11187"/>
                  <a:pt x="1127" y="13299"/>
                  <a:pt x="2945" y="1487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08029FB-6F1F-4BB6-88A0-EBFE78EA74E1}"/>
              </a:ext>
            </a:extLst>
          </p:cNvPr>
          <p:cNvSpPr/>
          <p:nvPr/>
        </p:nvSpPr>
        <p:spPr>
          <a:xfrm>
            <a:off x="6451976" y="2244768"/>
            <a:ext cx="898634" cy="1071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65" extrusionOk="0">
                <a:moveTo>
                  <a:pt x="0" y="6119"/>
                </a:moveTo>
                <a:lnTo>
                  <a:pt x="0" y="17017"/>
                </a:lnTo>
                <a:cubicBezTo>
                  <a:pt x="0" y="19433"/>
                  <a:pt x="2912" y="21146"/>
                  <a:pt x="5755" y="20416"/>
                </a:cubicBezTo>
                <a:lnTo>
                  <a:pt x="15151" y="17944"/>
                </a:lnTo>
                <a:lnTo>
                  <a:pt x="17335" y="20865"/>
                </a:lnTo>
                <a:lnTo>
                  <a:pt x="17821" y="17242"/>
                </a:lnTo>
                <a:lnTo>
                  <a:pt x="18549" y="17045"/>
                </a:lnTo>
                <a:cubicBezTo>
                  <a:pt x="20352" y="16568"/>
                  <a:pt x="21600" y="15191"/>
                  <a:pt x="21600" y="13646"/>
                </a:cubicBezTo>
                <a:lnTo>
                  <a:pt x="21600" y="3563"/>
                </a:lnTo>
                <a:cubicBezTo>
                  <a:pt x="21600" y="1259"/>
                  <a:pt x="18930" y="-454"/>
                  <a:pt x="16157" y="108"/>
                </a:cubicBezTo>
                <a:lnTo>
                  <a:pt x="3329" y="2664"/>
                </a:lnTo>
                <a:cubicBezTo>
                  <a:pt x="1387" y="3029"/>
                  <a:pt x="0" y="4461"/>
                  <a:pt x="0" y="61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656BEEE-2B97-4539-98BF-5DF240533DED}"/>
              </a:ext>
            </a:extLst>
          </p:cNvPr>
          <p:cNvSpPr/>
          <p:nvPr/>
        </p:nvSpPr>
        <p:spPr>
          <a:xfrm>
            <a:off x="3552703" y="1768769"/>
            <a:ext cx="1067999" cy="127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81" extrusionOk="0">
                <a:moveTo>
                  <a:pt x="21398" y="13487"/>
                </a:moveTo>
                <a:lnTo>
                  <a:pt x="20501" y="3161"/>
                </a:lnTo>
                <a:cubicBezTo>
                  <a:pt x="20357" y="1460"/>
                  <a:pt x="18708" y="148"/>
                  <a:pt x="16684" y="100"/>
                </a:cubicBezTo>
                <a:lnTo>
                  <a:pt x="11104" y="2"/>
                </a:lnTo>
                <a:cubicBezTo>
                  <a:pt x="5002" y="-119"/>
                  <a:pt x="0" y="3987"/>
                  <a:pt x="0" y="9114"/>
                </a:cubicBezTo>
                <a:lnTo>
                  <a:pt x="0" y="10572"/>
                </a:lnTo>
                <a:cubicBezTo>
                  <a:pt x="0" y="12394"/>
                  <a:pt x="1504" y="13973"/>
                  <a:pt x="3586" y="14386"/>
                </a:cubicBezTo>
                <a:lnTo>
                  <a:pt x="12116" y="16063"/>
                </a:lnTo>
                <a:lnTo>
                  <a:pt x="16048" y="21481"/>
                </a:lnTo>
                <a:lnTo>
                  <a:pt x="16655" y="16937"/>
                </a:lnTo>
                <a:cubicBezTo>
                  <a:pt x="19229" y="17399"/>
                  <a:pt x="21600" y="15674"/>
                  <a:pt x="21398" y="13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0B7941C-492F-4022-9BBB-D637E4181111}"/>
              </a:ext>
            </a:extLst>
          </p:cNvPr>
          <p:cNvSpPr/>
          <p:nvPr/>
        </p:nvSpPr>
        <p:spPr>
          <a:xfrm>
            <a:off x="6351005" y="4091070"/>
            <a:ext cx="712430" cy="1143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4" h="21378" extrusionOk="0">
                <a:moveTo>
                  <a:pt x="21084" y="14070"/>
                </a:moveTo>
                <a:lnTo>
                  <a:pt x="21084" y="3985"/>
                </a:lnTo>
                <a:cubicBezTo>
                  <a:pt x="21084" y="2340"/>
                  <a:pt x="19120" y="965"/>
                  <a:pt x="16559" y="776"/>
                </a:cubicBezTo>
                <a:lnTo>
                  <a:pt x="5631" y="21"/>
                </a:lnTo>
                <a:cubicBezTo>
                  <a:pt x="2259" y="-222"/>
                  <a:pt x="-516" y="1666"/>
                  <a:pt x="82" y="3769"/>
                </a:cubicBezTo>
                <a:lnTo>
                  <a:pt x="2472" y="12425"/>
                </a:lnTo>
                <a:cubicBezTo>
                  <a:pt x="2771" y="13504"/>
                  <a:pt x="3923" y="14421"/>
                  <a:pt x="5546" y="14852"/>
                </a:cubicBezTo>
                <a:lnTo>
                  <a:pt x="9942" y="15985"/>
                </a:lnTo>
                <a:lnTo>
                  <a:pt x="10882" y="21378"/>
                </a:lnTo>
                <a:lnTo>
                  <a:pt x="14894" y="17198"/>
                </a:lnTo>
                <a:cubicBezTo>
                  <a:pt x="18011" y="17630"/>
                  <a:pt x="21084" y="16174"/>
                  <a:pt x="21084" y="140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822048-9A30-4610-AD27-39AA0821D183}"/>
              </a:ext>
            </a:extLst>
          </p:cNvPr>
          <p:cNvSpPr/>
          <p:nvPr/>
        </p:nvSpPr>
        <p:spPr>
          <a:xfrm>
            <a:off x="6913550" y="5216161"/>
            <a:ext cx="313007" cy="386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50" y="0"/>
                </a:moveTo>
                <a:cubicBezTo>
                  <a:pt x="4778" y="0"/>
                  <a:pt x="0" y="3949"/>
                  <a:pt x="0" y="8704"/>
                </a:cubicBezTo>
                <a:cubicBezTo>
                  <a:pt x="0" y="13540"/>
                  <a:pt x="4877" y="17409"/>
                  <a:pt x="10750" y="17409"/>
                </a:cubicBezTo>
                <a:cubicBezTo>
                  <a:pt x="11348" y="17409"/>
                  <a:pt x="12044" y="17328"/>
                  <a:pt x="12641" y="17248"/>
                </a:cubicBezTo>
                <a:lnTo>
                  <a:pt x="15926" y="21600"/>
                </a:lnTo>
                <a:lnTo>
                  <a:pt x="16723" y="15958"/>
                </a:lnTo>
                <a:cubicBezTo>
                  <a:pt x="19609" y="14427"/>
                  <a:pt x="21600" y="11687"/>
                  <a:pt x="21600" y="8705"/>
                </a:cubicBezTo>
                <a:cubicBezTo>
                  <a:pt x="21501" y="3869"/>
                  <a:pt x="16723" y="0"/>
                  <a:pt x="1075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EB462333-FF61-4F4E-9809-F28A7EE5ADC6}"/>
              </a:ext>
            </a:extLst>
          </p:cNvPr>
          <p:cNvSpPr/>
          <p:nvPr/>
        </p:nvSpPr>
        <p:spPr>
          <a:xfrm>
            <a:off x="7259732" y="5533495"/>
            <a:ext cx="232234" cy="305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33" y="0"/>
                </a:moveTo>
                <a:cubicBezTo>
                  <a:pt x="4830" y="0"/>
                  <a:pt x="0" y="3668"/>
                  <a:pt x="0" y="8151"/>
                </a:cubicBezTo>
                <a:cubicBezTo>
                  <a:pt x="0" y="12634"/>
                  <a:pt x="4830" y="16302"/>
                  <a:pt x="10733" y="16302"/>
                </a:cubicBezTo>
                <a:cubicBezTo>
                  <a:pt x="11269" y="16302"/>
                  <a:pt x="11672" y="16200"/>
                  <a:pt x="12209" y="16200"/>
                </a:cubicBezTo>
                <a:lnTo>
                  <a:pt x="16636" y="21600"/>
                </a:lnTo>
                <a:lnTo>
                  <a:pt x="17709" y="14366"/>
                </a:lnTo>
                <a:cubicBezTo>
                  <a:pt x="20124" y="12838"/>
                  <a:pt x="21600" y="10596"/>
                  <a:pt x="21600" y="8151"/>
                </a:cubicBezTo>
                <a:cubicBezTo>
                  <a:pt x="21466" y="3668"/>
                  <a:pt x="16636" y="0"/>
                  <a:pt x="1073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9A6FC38-6D30-4726-8540-75D4BA7DB0EA}"/>
              </a:ext>
            </a:extLst>
          </p:cNvPr>
          <p:cNvSpPr/>
          <p:nvPr/>
        </p:nvSpPr>
        <p:spPr>
          <a:xfrm>
            <a:off x="8168460" y="3975677"/>
            <a:ext cx="230788" cy="314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60" y="0"/>
                  <a:pt x="0" y="3567"/>
                  <a:pt x="0" y="7927"/>
                </a:cubicBezTo>
                <a:cubicBezTo>
                  <a:pt x="0" y="10701"/>
                  <a:pt x="2025" y="13178"/>
                  <a:pt x="4995" y="14565"/>
                </a:cubicBezTo>
                <a:lnTo>
                  <a:pt x="6075" y="21600"/>
                </a:lnTo>
                <a:lnTo>
                  <a:pt x="10800" y="15853"/>
                </a:lnTo>
                <a:cubicBezTo>
                  <a:pt x="16740" y="15853"/>
                  <a:pt x="21600" y="12286"/>
                  <a:pt x="21600" y="7927"/>
                </a:cubicBezTo>
                <a:cubicBezTo>
                  <a:pt x="21600" y="3567"/>
                  <a:pt x="16740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ABE774C-612C-4267-B21F-4FB92DFCC672}"/>
              </a:ext>
            </a:extLst>
          </p:cNvPr>
          <p:cNvSpPr/>
          <p:nvPr/>
        </p:nvSpPr>
        <p:spPr>
          <a:xfrm>
            <a:off x="5947127" y="4437252"/>
            <a:ext cx="232230" cy="307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33" y="0"/>
                </a:moveTo>
                <a:cubicBezTo>
                  <a:pt x="4830" y="0"/>
                  <a:pt x="0" y="3651"/>
                  <a:pt x="0" y="8113"/>
                </a:cubicBezTo>
                <a:cubicBezTo>
                  <a:pt x="0" y="12372"/>
                  <a:pt x="4427" y="15820"/>
                  <a:pt x="9928" y="16225"/>
                </a:cubicBezTo>
                <a:lnTo>
                  <a:pt x="14221" y="21600"/>
                </a:lnTo>
                <a:lnTo>
                  <a:pt x="15160" y="15617"/>
                </a:lnTo>
                <a:cubicBezTo>
                  <a:pt x="18917" y="14299"/>
                  <a:pt x="21600" y="11561"/>
                  <a:pt x="21600" y="8214"/>
                </a:cubicBezTo>
                <a:cubicBezTo>
                  <a:pt x="21466" y="3651"/>
                  <a:pt x="16770" y="0"/>
                  <a:pt x="10733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A5602A7-D749-491C-B2DF-6212310E001A}"/>
              </a:ext>
            </a:extLst>
          </p:cNvPr>
          <p:cNvSpPr/>
          <p:nvPr/>
        </p:nvSpPr>
        <p:spPr>
          <a:xfrm>
            <a:off x="4620098" y="2865010"/>
            <a:ext cx="230788" cy="30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240" y="13828"/>
                </a:moveTo>
                <a:lnTo>
                  <a:pt x="4320" y="21600"/>
                </a:lnTo>
                <a:lnTo>
                  <a:pt x="8775" y="16049"/>
                </a:lnTo>
                <a:cubicBezTo>
                  <a:pt x="9450" y="16150"/>
                  <a:pt x="10125" y="16150"/>
                  <a:pt x="10800" y="16150"/>
                </a:cubicBezTo>
                <a:cubicBezTo>
                  <a:pt x="16740" y="16150"/>
                  <a:pt x="21600" y="12516"/>
                  <a:pt x="21600" y="8075"/>
                </a:cubicBezTo>
                <a:cubicBezTo>
                  <a:pt x="21600" y="3634"/>
                  <a:pt x="16740" y="0"/>
                  <a:pt x="10800" y="0"/>
                </a:cubicBezTo>
                <a:cubicBezTo>
                  <a:pt x="4860" y="0"/>
                  <a:pt x="0" y="3634"/>
                  <a:pt x="0" y="8075"/>
                </a:cubicBezTo>
                <a:cubicBezTo>
                  <a:pt x="135" y="10295"/>
                  <a:pt x="1350" y="12314"/>
                  <a:pt x="3240" y="1382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14EAED8-57C0-4438-B5AF-15409517AA0C}"/>
              </a:ext>
            </a:extLst>
          </p:cNvPr>
          <p:cNvSpPr/>
          <p:nvPr/>
        </p:nvSpPr>
        <p:spPr>
          <a:xfrm>
            <a:off x="6423126" y="3557375"/>
            <a:ext cx="311569" cy="4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00" y="0"/>
                  <a:pt x="0" y="3540"/>
                  <a:pt x="0" y="7802"/>
                </a:cubicBezTo>
                <a:cubicBezTo>
                  <a:pt x="0" y="10547"/>
                  <a:pt x="1900" y="12931"/>
                  <a:pt x="4800" y="14304"/>
                </a:cubicBezTo>
                <a:lnTo>
                  <a:pt x="5900" y="21600"/>
                </a:lnTo>
                <a:lnTo>
                  <a:pt x="11000" y="15604"/>
                </a:lnTo>
                <a:cubicBezTo>
                  <a:pt x="16900" y="15532"/>
                  <a:pt x="21600" y="12064"/>
                  <a:pt x="21600" y="7802"/>
                </a:cubicBezTo>
                <a:cubicBezTo>
                  <a:pt x="21600" y="3540"/>
                  <a:pt x="16800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EA7555E-8266-4F00-BC4B-8D25B833EEE1}"/>
              </a:ext>
            </a:extLst>
          </p:cNvPr>
          <p:cNvSpPr/>
          <p:nvPr/>
        </p:nvSpPr>
        <p:spPr>
          <a:xfrm>
            <a:off x="8413671" y="2489981"/>
            <a:ext cx="311640" cy="406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600" extrusionOk="0">
                <a:moveTo>
                  <a:pt x="3290" y="14247"/>
                </a:moveTo>
                <a:lnTo>
                  <a:pt x="4385" y="21600"/>
                </a:lnTo>
                <a:lnTo>
                  <a:pt x="8566" y="16391"/>
                </a:lnTo>
                <a:cubicBezTo>
                  <a:pt x="9263" y="16468"/>
                  <a:pt x="10059" y="16545"/>
                  <a:pt x="10756" y="16545"/>
                </a:cubicBezTo>
                <a:cubicBezTo>
                  <a:pt x="16728" y="16545"/>
                  <a:pt x="21506" y="12791"/>
                  <a:pt x="21506" y="8272"/>
                </a:cubicBezTo>
                <a:cubicBezTo>
                  <a:pt x="21506" y="3677"/>
                  <a:pt x="16629" y="0"/>
                  <a:pt x="10756" y="0"/>
                </a:cubicBezTo>
                <a:cubicBezTo>
                  <a:pt x="4883" y="0"/>
                  <a:pt x="5" y="3753"/>
                  <a:pt x="5" y="8272"/>
                </a:cubicBezTo>
                <a:cubicBezTo>
                  <a:pt x="-94" y="10570"/>
                  <a:pt x="1299" y="12715"/>
                  <a:pt x="3290" y="142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BFA02ACD-8C28-4152-8005-B875F7294DD1}"/>
              </a:ext>
            </a:extLst>
          </p:cNvPr>
          <p:cNvSpPr/>
          <p:nvPr/>
        </p:nvSpPr>
        <p:spPr>
          <a:xfrm>
            <a:off x="6956824" y="3441981"/>
            <a:ext cx="566918" cy="7414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600" extrusionOk="0">
                <a:moveTo>
                  <a:pt x="10773" y="0"/>
                </a:moveTo>
                <a:cubicBezTo>
                  <a:pt x="4812" y="0"/>
                  <a:pt x="0" y="3698"/>
                  <a:pt x="0" y="8279"/>
                </a:cubicBezTo>
                <a:cubicBezTo>
                  <a:pt x="0" y="12439"/>
                  <a:pt x="3992" y="15885"/>
                  <a:pt x="9187" y="16473"/>
                </a:cubicBezTo>
                <a:lnTo>
                  <a:pt x="13233" y="21600"/>
                </a:lnTo>
                <a:lnTo>
                  <a:pt x="13999" y="16179"/>
                </a:lnTo>
                <a:cubicBezTo>
                  <a:pt x="18374" y="15128"/>
                  <a:pt x="21491" y="11977"/>
                  <a:pt x="21491" y="8279"/>
                </a:cubicBezTo>
                <a:cubicBezTo>
                  <a:pt x="21600" y="3698"/>
                  <a:pt x="16733" y="0"/>
                  <a:pt x="10773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672BE765-F74E-4D1B-AFF7-494639244416}"/>
              </a:ext>
            </a:extLst>
          </p:cNvPr>
          <p:cNvSpPr/>
          <p:nvPr/>
        </p:nvSpPr>
        <p:spPr>
          <a:xfrm>
            <a:off x="4634521" y="1307194"/>
            <a:ext cx="464465" cy="673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95" y="14893"/>
                </a:moveTo>
                <a:lnTo>
                  <a:pt x="15898" y="21600"/>
                </a:lnTo>
                <a:lnTo>
                  <a:pt x="17173" y="13460"/>
                </a:lnTo>
                <a:cubicBezTo>
                  <a:pt x="19856" y="12118"/>
                  <a:pt x="21600" y="9898"/>
                  <a:pt x="21600" y="7447"/>
                </a:cubicBezTo>
                <a:cubicBezTo>
                  <a:pt x="21600" y="3330"/>
                  <a:pt x="16770" y="0"/>
                  <a:pt x="10800" y="0"/>
                </a:cubicBezTo>
                <a:cubicBezTo>
                  <a:pt x="4830" y="0"/>
                  <a:pt x="0" y="3330"/>
                  <a:pt x="0" y="7447"/>
                </a:cubicBezTo>
                <a:cubicBezTo>
                  <a:pt x="0" y="11424"/>
                  <a:pt x="4427" y="14616"/>
                  <a:pt x="9995" y="148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5E3F7C3-7D97-4C2A-9672-E7B466D028FC}"/>
              </a:ext>
            </a:extLst>
          </p:cNvPr>
          <p:cNvSpPr/>
          <p:nvPr/>
        </p:nvSpPr>
        <p:spPr>
          <a:xfrm>
            <a:off x="3985432" y="3643919"/>
            <a:ext cx="328873" cy="409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3879"/>
                  <a:pt x="0" y="8670"/>
                </a:cubicBezTo>
                <a:cubicBezTo>
                  <a:pt x="0" y="13462"/>
                  <a:pt x="4832" y="17341"/>
                  <a:pt x="10800" y="17341"/>
                </a:cubicBezTo>
                <a:cubicBezTo>
                  <a:pt x="11274" y="17341"/>
                  <a:pt x="11747" y="17265"/>
                  <a:pt x="12221" y="17189"/>
                </a:cubicBezTo>
                <a:lnTo>
                  <a:pt x="15537" y="21600"/>
                </a:lnTo>
                <a:lnTo>
                  <a:pt x="16295" y="16124"/>
                </a:lnTo>
                <a:cubicBezTo>
                  <a:pt x="19421" y="14603"/>
                  <a:pt x="21600" y="11865"/>
                  <a:pt x="21600" y="8747"/>
                </a:cubicBezTo>
                <a:cubicBezTo>
                  <a:pt x="21600" y="3879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283D662-DA9F-4F16-862D-2B5C9905C296}"/>
              </a:ext>
            </a:extLst>
          </p:cNvPr>
          <p:cNvSpPr/>
          <p:nvPr/>
        </p:nvSpPr>
        <p:spPr>
          <a:xfrm>
            <a:off x="5831733" y="2417860"/>
            <a:ext cx="450036" cy="626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6" y="0"/>
                  <a:pt x="0" y="3484"/>
                  <a:pt x="0" y="7764"/>
                </a:cubicBezTo>
                <a:cubicBezTo>
                  <a:pt x="0" y="12044"/>
                  <a:pt x="4846" y="15528"/>
                  <a:pt x="10800" y="15528"/>
                </a:cubicBezTo>
                <a:cubicBezTo>
                  <a:pt x="10869" y="15528"/>
                  <a:pt x="10869" y="15528"/>
                  <a:pt x="10938" y="15528"/>
                </a:cubicBezTo>
                <a:lnTo>
                  <a:pt x="16061" y="21600"/>
                </a:lnTo>
                <a:lnTo>
                  <a:pt x="17238" y="14035"/>
                </a:lnTo>
                <a:cubicBezTo>
                  <a:pt x="19869" y="12641"/>
                  <a:pt x="21600" y="10352"/>
                  <a:pt x="21600" y="7814"/>
                </a:cubicBezTo>
                <a:cubicBezTo>
                  <a:pt x="21600" y="3484"/>
                  <a:pt x="16754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9FCE852E-9BB5-41F7-B959-E50164858322}"/>
              </a:ext>
            </a:extLst>
          </p:cNvPr>
          <p:cNvSpPr/>
          <p:nvPr/>
        </p:nvSpPr>
        <p:spPr>
          <a:xfrm>
            <a:off x="6783733" y="1321618"/>
            <a:ext cx="765929" cy="820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31" y="16665"/>
                </a:moveTo>
                <a:lnTo>
                  <a:pt x="4271" y="16665"/>
                </a:lnTo>
                <a:lnTo>
                  <a:pt x="4841" y="21600"/>
                </a:lnTo>
                <a:lnTo>
                  <a:pt x="8054" y="16665"/>
                </a:lnTo>
                <a:lnTo>
                  <a:pt x="17451" y="16665"/>
                </a:lnTo>
                <a:cubicBezTo>
                  <a:pt x="19769" y="16665"/>
                  <a:pt x="21600" y="14919"/>
                  <a:pt x="21600" y="12793"/>
                </a:cubicBezTo>
                <a:lnTo>
                  <a:pt x="21600" y="9984"/>
                </a:lnTo>
                <a:cubicBezTo>
                  <a:pt x="21600" y="4479"/>
                  <a:pt x="16800" y="0"/>
                  <a:pt x="10902" y="0"/>
                </a:cubicBezTo>
                <a:lnTo>
                  <a:pt x="4149" y="0"/>
                </a:lnTo>
                <a:cubicBezTo>
                  <a:pt x="1831" y="0"/>
                  <a:pt x="0" y="1746"/>
                  <a:pt x="0" y="3872"/>
                </a:cubicBezTo>
                <a:lnTo>
                  <a:pt x="0" y="12755"/>
                </a:lnTo>
                <a:cubicBezTo>
                  <a:pt x="81" y="14919"/>
                  <a:pt x="1953" y="16665"/>
                  <a:pt x="4231" y="1666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E8CEFF3-D039-48D0-88F1-E12542F65241}"/>
              </a:ext>
            </a:extLst>
          </p:cNvPr>
          <p:cNvSpPr/>
          <p:nvPr/>
        </p:nvSpPr>
        <p:spPr>
          <a:xfrm>
            <a:off x="3278643" y="2778466"/>
            <a:ext cx="848144" cy="106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53" y="16696"/>
                </a:moveTo>
                <a:cubicBezTo>
                  <a:pt x="18514" y="15558"/>
                  <a:pt x="21600" y="12347"/>
                  <a:pt x="21600" y="8582"/>
                </a:cubicBezTo>
                <a:cubicBezTo>
                  <a:pt x="21600" y="3853"/>
                  <a:pt x="16751" y="0"/>
                  <a:pt x="10800" y="0"/>
                </a:cubicBezTo>
                <a:cubicBezTo>
                  <a:pt x="4849" y="0"/>
                  <a:pt x="0" y="3853"/>
                  <a:pt x="0" y="8582"/>
                </a:cubicBezTo>
                <a:cubicBezTo>
                  <a:pt x="0" y="13135"/>
                  <a:pt x="4482" y="16871"/>
                  <a:pt x="10176" y="17134"/>
                </a:cubicBezTo>
                <a:lnTo>
                  <a:pt x="13592" y="21600"/>
                </a:lnTo>
                <a:lnTo>
                  <a:pt x="14253" y="1669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5" name="Graphic 24" descr="Bar graph with upward trend outline">
            <a:extLst>
              <a:ext uri="{FF2B5EF4-FFF2-40B4-BE49-F238E27FC236}">
                <a16:creationId xmlns:a16="http://schemas.microsoft.com/office/drawing/2014/main" id="{36D0692A-A623-4C01-91CA-1268D19347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4646" y="2916938"/>
            <a:ext cx="616138" cy="616138"/>
          </a:xfrm>
          <a:prstGeom prst="rect">
            <a:avLst/>
          </a:prstGeom>
        </p:spPr>
      </p:pic>
      <p:pic>
        <p:nvPicPr>
          <p:cNvPr id="26" name="Graphic 25" descr="Boardroom outline">
            <a:extLst>
              <a:ext uri="{FF2B5EF4-FFF2-40B4-BE49-F238E27FC236}">
                <a16:creationId xmlns:a16="http://schemas.microsoft.com/office/drawing/2014/main" id="{77A37E0F-2571-43E9-9452-0E04E039FB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8722" y="4265749"/>
            <a:ext cx="616138" cy="616138"/>
          </a:xfrm>
          <a:prstGeom prst="rect">
            <a:avLst/>
          </a:prstGeom>
        </p:spPr>
      </p:pic>
      <p:pic>
        <p:nvPicPr>
          <p:cNvPr id="27" name="Graphic 26" descr="Checklist outline">
            <a:extLst>
              <a:ext uri="{FF2B5EF4-FFF2-40B4-BE49-F238E27FC236}">
                <a16:creationId xmlns:a16="http://schemas.microsoft.com/office/drawing/2014/main" id="{EA68892C-80D8-4329-B0D2-C6A4A7F065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57802" y="4229797"/>
            <a:ext cx="588173" cy="588173"/>
          </a:xfrm>
          <a:prstGeom prst="rect">
            <a:avLst/>
          </a:prstGeom>
        </p:spPr>
      </p:pic>
      <p:pic>
        <p:nvPicPr>
          <p:cNvPr id="28" name="Graphic 27" descr="Customer review outline">
            <a:extLst>
              <a:ext uri="{FF2B5EF4-FFF2-40B4-BE49-F238E27FC236}">
                <a16:creationId xmlns:a16="http://schemas.microsoft.com/office/drawing/2014/main" id="{E4091C36-78A4-40A9-BD4F-80F06536EE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98840" y="3091525"/>
            <a:ext cx="564864" cy="564864"/>
          </a:xfrm>
          <a:prstGeom prst="rect">
            <a:avLst/>
          </a:prstGeom>
        </p:spPr>
      </p:pic>
      <p:pic>
        <p:nvPicPr>
          <p:cNvPr id="29" name="Graphic 28" descr="Handshake outline">
            <a:extLst>
              <a:ext uri="{FF2B5EF4-FFF2-40B4-BE49-F238E27FC236}">
                <a16:creationId xmlns:a16="http://schemas.microsoft.com/office/drawing/2014/main" id="{D9ACE74E-A96F-45D4-AD73-40C6C9B7F7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76518" y="1976632"/>
            <a:ext cx="620369" cy="620369"/>
          </a:xfrm>
          <a:prstGeom prst="rect">
            <a:avLst/>
          </a:prstGeom>
        </p:spPr>
      </p:pic>
      <p:pic>
        <p:nvPicPr>
          <p:cNvPr id="30" name="Graphic 29" descr="Postit Notes outline">
            <a:extLst>
              <a:ext uri="{FF2B5EF4-FFF2-40B4-BE49-F238E27FC236}">
                <a16:creationId xmlns:a16="http://schemas.microsoft.com/office/drawing/2014/main" id="{D0EF4C3A-6F92-48DE-9CE6-DC347A5D01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03409" y="1392033"/>
            <a:ext cx="526576" cy="526576"/>
          </a:xfrm>
          <a:prstGeom prst="rect">
            <a:avLst/>
          </a:prstGeom>
        </p:spPr>
      </p:pic>
      <p:pic>
        <p:nvPicPr>
          <p:cNvPr id="31" name="Graphic 30" descr="Target Audience outline">
            <a:extLst>
              <a:ext uri="{FF2B5EF4-FFF2-40B4-BE49-F238E27FC236}">
                <a16:creationId xmlns:a16="http://schemas.microsoft.com/office/drawing/2014/main" id="{465F9A69-9C45-4FD7-9636-F59B4DE35D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56074" y="1976632"/>
            <a:ext cx="584269" cy="584269"/>
          </a:xfrm>
          <a:prstGeom prst="rect">
            <a:avLst/>
          </a:prstGeom>
        </p:spPr>
      </p:pic>
      <p:pic>
        <p:nvPicPr>
          <p:cNvPr id="32" name="Graphic 31" descr="Bar graph with downward trend outline">
            <a:extLst>
              <a:ext uri="{FF2B5EF4-FFF2-40B4-BE49-F238E27FC236}">
                <a16:creationId xmlns:a16="http://schemas.microsoft.com/office/drawing/2014/main" id="{59F1CC08-4644-4D65-A699-BA58D335989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948886" y="2205065"/>
            <a:ext cx="584269" cy="58426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BC2604A-45A2-467A-8F11-B65284CDB423}"/>
              </a:ext>
            </a:extLst>
          </p:cNvPr>
          <p:cNvSpPr txBox="1"/>
          <p:nvPr/>
        </p:nvSpPr>
        <p:spPr>
          <a:xfrm>
            <a:off x="4987622" y="342900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731C6F-0BEA-406D-A5A4-F175393E3D56}"/>
              </a:ext>
            </a:extLst>
          </p:cNvPr>
          <p:cNvSpPr txBox="1"/>
          <p:nvPr/>
        </p:nvSpPr>
        <p:spPr>
          <a:xfrm>
            <a:off x="5638876" y="136071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48ECE8-BF36-4E8E-8F88-8CAC688197EB}"/>
              </a:ext>
            </a:extLst>
          </p:cNvPr>
          <p:cNvSpPr txBox="1"/>
          <p:nvPr/>
        </p:nvSpPr>
        <p:spPr>
          <a:xfrm>
            <a:off x="6610408" y="24492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D72670-3F06-4244-8F3B-36E54A1103A7}"/>
              </a:ext>
            </a:extLst>
          </p:cNvPr>
          <p:cNvSpPr txBox="1"/>
          <p:nvPr/>
        </p:nvSpPr>
        <p:spPr>
          <a:xfrm>
            <a:off x="7017093" y="353208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A451A8-7659-46ED-A7FA-82A13ED58C64}"/>
              </a:ext>
            </a:extLst>
          </p:cNvPr>
          <p:cNvGrpSpPr/>
          <p:nvPr/>
        </p:nvGrpSpPr>
        <p:grpSpPr>
          <a:xfrm>
            <a:off x="9358225" y="1630184"/>
            <a:ext cx="1939491" cy="1844151"/>
            <a:chOff x="8921977" y="1466725"/>
            <a:chExt cx="2926080" cy="184415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019DA85-35E3-4C70-80A1-48CB26354CD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B1C5212-903F-4679-9085-66CC7F69E4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951A4F-1CAA-4E3C-822B-5FA13AF4CC7E}"/>
              </a:ext>
            </a:extLst>
          </p:cNvPr>
          <p:cNvGrpSpPr/>
          <p:nvPr/>
        </p:nvGrpSpPr>
        <p:grpSpPr>
          <a:xfrm>
            <a:off x="9358225" y="3853615"/>
            <a:ext cx="1939491" cy="1844151"/>
            <a:chOff x="8921977" y="1466725"/>
            <a:chExt cx="2926080" cy="184415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41CC17-D176-4905-B444-1F642003CA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4223B4-6DC5-4B4F-815E-FA4851D8E9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A094271-03BC-4361-95D4-BDE0385F5A09}"/>
              </a:ext>
            </a:extLst>
          </p:cNvPr>
          <p:cNvGrpSpPr/>
          <p:nvPr/>
        </p:nvGrpSpPr>
        <p:grpSpPr>
          <a:xfrm>
            <a:off x="894285" y="1630184"/>
            <a:ext cx="1875039" cy="1844151"/>
            <a:chOff x="8921977" y="1466725"/>
            <a:chExt cx="2926080" cy="184415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126E17D-4BFB-4B5F-B290-79464811849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041C77A-0188-4ED5-A706-5FE05C5D527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BCB67CA-E5CB-496C-9336-34550835ED79}"/>
              </a:ext>
            </a:extLst>
          </p:cNvPr>
          <p:cNvGrpSpPr/>
          <p:nvPr/>
        </p:nvGrpSpPr>
        <p:grpSpPr>
          <a:xfrm>
            <a:off x="894285" y="3853615"/>
            <a:ext cx="1875039" cy="1844151"/>
            <a:chOff x="8921977" y="1466725"/>
            <a:chExt cx="2926080" cy="184415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9F113A-F4B0-42BE-84D8-70E7B69CEE1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AB5D087-AFC8-4D4A-A954-2E35DAA50C7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9" name="Circle">
            <a:extLst>
              <a:ext uri="{FF2B5EF4-FFF2-40B4-BE49-F238E27FC236}">
                <a16:creationId xmlns:a16="http://schemas.microsoft.com/office/drawing/2014/main" id="{5096B7F7-CFC0-448B-83AE-00121A5441E0}"/>
              </a:ext>
            </a:extLst>
          </p:cNvPr>
          <p:cNvSpPr/>
          <p:nvPr/>
        </p:nvSpPr>
        <p:spPr>
          <a:xfrm>
            <a:off x="11326862" y="1647742"/>
            <a:ext cx="356787" cy="356787"/>
          </a:xfrm>
          <a:prstGeom prst="wedgeRoundRectCallou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/>
              <a:t>01</a:t>
            </a:r>
            <a:endParaRPr sz="1400" b="1" dirty="0"/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9E37238E-F056-4F30-BEFB-01F80E20EA32}"/>
              </a:ext>
            </a:extLst>
          </p:cNvPr>
          <p:cNvSpPr/>
          <p:nvPr/>
        </p:nvSpPr>
        <p:spPr>
          <a:xfrm>
            <a:off x="510594" y="3888697"/>
            <a:ext cx="356787" cy="356787"/>
          </a:xfrm>
          <a:prstGeom prst="wedgeRoundRectCallou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bg1"/>
                </a:solidFill>
              </a:rPr>
              <a:t>03</a:t>
            </a:r>
            <a:endParaRPr sz="1400" b="1" dirty="0">
              <a:solidFill>
                <a:schemeClr val="bg1"/>
              </a:solidFill>
            </a:endParaRPr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7436E55E-95E5-42BE-B981-883F9B518DA5}"/>
              </a:ext>
            </a:extLst>
          </p:cNvPr>
          <p:cNvSpPr/>
          <p:nvPr/>
        </p:nvSpPr>
        <p:spPr>
          <a:xfrm>
            <a:off x="11326862" y="3888697"/>
            <a:ext cx="356787" cy="356787"/>
          </a:xfrm>
          <a:prstGeom prst="wedgeRoundRectCallou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3C3D88BC-186A-41A6-B6D0-25563826DE04}"/>
              </a:ext>
            </a:extLst>
          </p:cNvPr>
          <p:cNvSpPr/>
          <p:nvPr/>
        </p:nvSpPr>
        <p:spPr>
          <a:xfrm>
            <a:off x="510594" y="1647742"/>
            <a:ext cx="356787" cy="356787"/>
          </a:xfrm>
          <a:prstGeom prst="wedgeRoundRectCallou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4ED6CD0-37CE-49B5-94E1-D5EFC64B4A4A}"/>
              </a:ext>
            </a:extLst>
          </p:cNvPr>
          <p:cNvSpPr/>
          <p:nvPr/>
        </p:nvSpPr>
        <p:spPr>
          <a:xfrm>
            <a:off x="4432582" y="3110223"/>
            <a:ext cx="1660230" cy="1467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8" extrusionOk="0">
                <a:moveTo>
                  <a:pt x="21600" y="13591"/>
                </a:moveTo>
                <a:lnTo>
                  <a:pt x="21600" y="3347"/>
                </a:lnTo>
                <a:cubicBezTo>
                  <a:pt x="21600" y="1332"/>
                  <a:pt x="20024" y="-242"/>
                  <a:pt x="18222" y="31"/>
                </a:cubicBezTo>
                <a:lnTo>
                  <a:pt x="2608" y="2256"/>
                </a:lnTo>
                <a:cubicBezTo>
                  <a:pt x="1107" y="2466"/>
                  <a:pt x="0" y="3893"/>
                  <a:pt x="0" y="5573"/>
                </a:cubicBezTo>
                <a:lnTo>
                  <a:pt x="0" y="12332"/>
                </a:lnTo>
                <a:cubicBezTo>
                  <a:pt x="0" y="14095"/>
                  <a:pt x="1220" y="15543"/>
                  <a:pt x="2777" y="15669"/>
                </a:cubicBezTo>
                <a:lnTo>
                  <a:pt x="15426" y="16677"/>
                </a:lnTo>
                <a:lnTo>
                  <a:pt x="15895" y="21358"/>
                </a:lnTo>
                <a:lnTo>
                  <a:pt x="18316" y="16908"/>
                </a:lnTo>
                <a:lnTo>
                  <a:pt x="18391" y="16908"/>
                </a:lnTo>
                <a:cubicBezTo>
                  <a:pt x="20136" y="17076"/>
                  <a:pt x="21600" y="15543"/>
                  <a:pt x="21600" y="1359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BC46000-4148-48F7-A1C5-3923CEEE6A3E}"/>
              </a:ext>
            </a:extLst>
          </p:cNvPr>
          <p:cNvSpPr/>
          <p:nvPr/>
        </p:nvSpPr>
        <p:spPr>
          <a:xfrm>
            <a:off x="7649188" y="2922707"/>
            <a:ext cx="1264168" cy="11347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7" h="21374" extrusionOk="0">
                <a:moveTo>
                  <a:pt x="17552" y="19"/>
                </a:moveTo>
                <a:lnTo>
                  <a:pt x="3467" y="1567"/>
                </a:lnTo>
                <a:cubicBezTo>
                  <a:pt x="1503" y="1785"/>
                  <a:pt x="0" y="3632"/>
                  <a:pt x="0" y="5860"/>
                </a:cubicBezTo>
                <a:lnTo>
                  <a:pt x="0" y="12951"/>
                </a:lnTo>
                <a:cubicBezTo>
                  <a:pt x="0" y="15315"/>
                  <a:pt x="1721" y="17244"/>
                  <a:pt x="3830" y="17244"/>
                </a:cubicBezTo>
                <a:lnTo>
                  <a:pt x="4048" y="17244"/>
                </a:lnTo>
                <a:lnTo>
                  <a:pt x="6303" y="21374"/>
                </a:lnTo>
                <a:lnTo>
                  <a:pt x="6715" y="17244"/>
                </a:lnTo>
                <a:lnTo>
                  <a:pt x="15758" y="17244"/>
                </a:lnTo>
                <a:cubicBezTo>
                  <a:pt x="17624" y="17244"/>
                  <a:pt x="19248" y="15750"/>
                  <a:pt x="19588" y="13685"/>
                </a:cubicBezTo>
                <a:lnTo>
                  <a:pt x="21188" y="4474"/>
                </a:lnTo>
                <a:cubicBezTo>
                  <a:pt x="21600" y="2002"/>
                  <a:pt x="19782" y="-226"/>
                  <a:pt x="17552" y="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BE9570E-37BC-4BB8-8D59-97CE330E4492}"/>
              </a:ext>
            </a:extLst>
          </p:cNvPr>
          <p:cNvSpPr/>
          <p:nvPr/>
        </p:nvSpPr>
        <p:spPr>
          <a:xfrm>
            <a:off x="4850885" y="2129375"/>
            <a:ext cx="722139" cy="954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5" h="20898" extrusionOk="0">
                <a:moveTo>
                  <a:pt x="6902" y="214"/>
                </a:moveTo>
                <a:cubicBezTo>
                  <a:pt x="3337" y="-702"/>
                  <a:pt x="-355" y="1445"/>
                  <a:pt x="27" y="4256"/>
                </a:cubicBezTo>
                <a:lnTo>
                  <a:pt x="1088" y="12340"/>
                </a:lnTo>
                <a:cubicBezTo>
                  <a:pt x="1300" y="14045"/>
                  <a:pt x="3040" y="15435"/>
                  <a:pt x="5289" y="15751"/>
                </a:cubicBezTo>
                <a:lnTo>
                  <a:pt x="6689" y="15940"/>
                </a:lnTo>
                <a:lnTo>
                  <a:pt x="7411" y="20898"/>
                </a:lnTo>
                <a:lnTo>
                  <a:pt x="10975" y="16572"/>
                </a:lnTo>
                <a:lnTo>
                  <a:pt x="15092" y="17140"/>
                </a:lnTo>
                <a:cubicBezTo>
                  <a:pt x="18274" y="17582"/>
                  <a:pt x="21245" y="15782"/>
                  <a:pt x="21245" y="13351"/>
                </a:cubicBezTo>
                <a:lnTo>
                  <a:pt x="21245" y="6688"/>
                </a:lnTo>
                <a:cubicBezTo>
                  <a:pt x="21245" y="5045"/>
                  <a:pt x="19845" y="3561"/>
                  <a:pt x="17765" y="3024"/>
                </a:cubicBezTo>
                <a:lnTo>
                  <a:pt x="6902" y="21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F62853-8329-41B9-8A7D-5449FC7811DD}"/>
              </a:ext>
            </a:extLst>
          </p:cNvPr>
          <p:cNvSpPr/>
          <p:nvPr/>
        </p:nvSpPr>
        <p:spPr>
          <a:xfrm>
            <a:off x="5254764" y="1018708"/>
            <a:ext cx="1318374" cy="1472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113" y="17157"/>
                </a:moveTo>
                <a:lnTo>
                  <a:pt x="7657" y="21600"/>
                </a:lnTo>
                <a:lnTo>
                  <a:pt x="10327" y="17665"/>
                </a:lnTo>
                <a:cubicBezTo>
                  <a:pt x="10493" y="17665"/>
                  <a:pt x="10635" y="17686"/>
                  <a:pt x="10800" y="17686"/>
                </a:cubicBezTo>
                <a:cubicBezTo>
                  <a:pt x="16755" y="17686"/>
                  <a:pt x="21600" y="13730"/>
                  <a:pt x="21600" y="8843"/>
                </a:cubicBezTo>
                <a:cubicBezTo>
                  <a:pt x="21600" y="3956"/>
                  <a:pt x="16779" y="0"/>
                  <a:pt x="10800" y="0"/>
                </a:cubicBezTo>
                <a:cubicBezTo>
                  <a:pt x="4845" y="0"/>
                  <a:pt x="0" y="3956"/>
                  <a:pt x="0" y="8843"/>
                </a:cubicBezTo>
                <a:cubicBezTo>
                  <a:pt x="24" y="12693"/>
                  <a:pt x="2978" y="15930"/>
                  <a:pt x="7113" y="1715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8D62E0-9B5E-4846-9A91-FD39A88FD848}"/>
              </a:ext>
            </a:extLst>
          </p:cNvPr>
          <p:cNvSpPr/>
          <p:nvPr/>
        </p:nvSpPr>
        <p:spPr>
          <a:xfrm>
            <a:off x="7259733" y="4148768"/>
            <a:ext cx="874116" cy="957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10782" y="0"/>
                </a:moveTo>
                <a:cubicBezTo>
                  <a:pt x="4804" y="0"/>
                  <a:pt x="0" y="4424"/>
                  <a:pt x="0" y="9857"/>
                </a:cubicBezTo>
                <a:cubicBezTo>
                  <a:pt x="0" y="12524"/>
                  <a:pt x="1174" y="14931"/>
                  <a:pt x="3025" y="16720"/>
                </a:cubicBezTo>
                <a:lnTo>
                  <a:pt x="3630" y="21600"/>
                </a:lnTo>
                <a:lnTo>
                  <a:pt x="5658" y="18542"/>
                </a:lnTo>
                <a:cubicBezTo>
                  <a:pt x="7188" y="19290"/>
                  <a:pt x="8932" y="19713"/>
                  <a:pt x="10782" y="19713"/>
                </a:cubicBezTo>
                <a:cubicBezTo>
                  <a:pt x="16760" y="19713"/>
                  <a:pt x="21564" y="15289"/>
                  <a:pt x="21564" y="9857"/>
                </a:cubicBezTo>
                <a:cubicBezTo>
                  <a:pt x="21600" y="4424"/>
                  <a:pt x="16760" y="0"/>
                  <a:pt x="1078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280399E-05D1-42F0-85AB-8D4220DE53B5}"/>
              </a:ext>
            </a:extLst>
          </p:cNvPr>
          <p:cNvSpPr/>
          <p:nvPr/>
        </p:nvSpPr>
        <p:spPr>
          <a:xfrm>
            <a:off x="7548217" y="1869738"/>
            <a:ext cx="856800" cy="10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14876"/>
                </a:moveTo>
                <a:lnTo>
                  <a:pt x="3854" y="21600"/>
                </a:lnTo>
                <a:lnTo>
                  <a:pt x="7164" y="17137"/>
                </a:lnTo>
                <a:cubicBezTo>
                  <a:pt x="8291" y="17464"/>
                  <a:pt x="9527" y="17673"/>
                  <a:pt x="10800" y="17673"/>
                </a:cubicBezTo>
                <a:cubicBezTo>
                  <a:pt x="16764" y="17673"/>
                  <a:pt x="21600" y="13716"/>
                  <a:pt x="21600" y="8836"/>
                </a:cubicBezTo>
                <a:cubicBezTo>
                  <a:pt x="21600" y="3957"/>
                  <a:pt x="16764" y="0"/>
                  <a:pt x="10800" y="0"/>
                </a:cubicBezTo>
                <a:cubicBezTo>
                  <a:pt x="4836" y="0"/>
                  <a:pt x="0" y="3957"/>
                  <a:pt x="0" y="8836"/>
                </a:cubicBezTo>
                <a:cubicBezTo>
                  <a:pt x="36" y="11187"/>
                  <a:pt x="1127" y="13299"/>
                  <a:pt x="2945" y="1487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08029FB-6F1F-4BB6-88A0-EBFE78EA74E1}"/>
              </a:ext>
            </a:extLst>
          </p:cNvPr>
          <p:cNvSpPr/>
          <p:nvPr/>
        </p:nvSpPr>
        <p:spPr>
          <a:xfrm>
            <a:off x="6451976" y="2244768"/>
            <a:ext cx="898634" cy="1071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65" extrusionOk="0">
                <a:moveTo>
                  <a:pt x="0" y="6119"/>
                </a:moveTo>
                <a:lnTo>
                  <a:pt x="0" y="17017"/>
                </a:lnTo>
                <a:cubicBezTo>
                  <a:pt x="0" y="19433"/>
                  <a:pt x="2912" y="21146"/>
                  <a:pt x="5755" y="20416"/>
                </a:cubicBezTo>
                <a:lnTo>
                  <a:pt x="15151" y="17944"/>
                </a:lnTo>
                <a:lnTo>
                  <a:pt x="17335" y="20865"/>
                </a:lnTo>
                <a:lnTo>
                  <a:pt x="17821" y="17242"/>
                </a:lnTo>
                <a:lnTo>
                  <a:pt x="18549" y="17045"/>
                </a:lnTo>
                <a:cubicBezTo>
                  <a:pt x="20352" y="16568"/>
                  <a:pt x="21600" y="15191"/>
                  <a:pt x="21600" y="13646"/>
                </a:cubicBezTo>
                <a:lnTo>
                  <a:pt x="21600" y="3563"/>
                </a:lnTo>
                <a:cubicBezTo>
                  <a:pt x="21600" y="1259"/>
                  <a:pt x="18930" y="-454"/>
                  <a:pt x="16157" y="108"/>
                </a:cubicBezTo>
                <a:lnTo>
                  <a:pt x="3329" y="2664"/>
                </a:lnTo>
                <a:cubicBezTo>
                  <a:pt x="1387" y="3029"/>
                  <a:pt x="0" y="4461"/>
                  <a:pt x="0" y="61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656BEEE-2B97-4539-98BF-5DF240533DED}"/>
              </a:ext>
            </a:extLst>
          </p:cNvPr>
          <p:cNvSpPr/>
          <p:nvPr/>
        </p:nvSpPr>
        <p:spPr>
          <a:xfrm>
            <a:off x="3552703" y="1768769"/>
            <a:ext cx="1067999" cy="127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81" extrusionOk="0">
                <a:moveTo>
                  <a:pt x="21398" y="13487"/>
                </a:moveTo>
                <a:lnTo>
                  <a:pt x="20501" y="3161"/>
                </a:lnTo>
                <a:cubicBezTo>
                  <a:pt x="20357" y="1460"/>
                  <a:pt x="18708" y="148"/>
                  <a:pt x="16684" y="100"/>
                </a:cubicBezTo>
                <a:lnTo>
                  <a:pt x="11104" y="2"/>
                </a:lnTo>
                <a:cubicBezTo>
                  <a:pt x="5002" y="-119"/>
                  <a:pt x="0" y="3987"/>
                  <a:pt x="0" y="9114"/>
                </a:cubicBezTo>
                <a:lnTo>
                  <a:pt x="0" y="10572"/>
                </a:lnTo>
                <a:cubicBezTo>
                  <a:pt x="0" y="12394"/>
                  <a:pt x="1504" y="13973"/>
                  <a:pt x="3586" y="14386"/>
                </a:cubicBezTo>
                <a:lnTo>
                  <a:pt x="12116" y="16063"/>
                </a:lnTo>
                <a:lnTo>
                  <a:pt x="16048" y="21481"/>
                </a:lnTo>
                <a:lnTo>
                  <a:pt x="16655" y="16937"/>
                </a:lnTo>
                <a:cubicBezTo>
                  <a:pt x="19229" y="17399"/>
                  <a:pt x="21600" y="15674"/>
                  <a:pt x="21398" y="13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0B7941C-492F-4022-9BBB-D637E4181111}"/>
              </a:ext>
            </a:extLst>
          </p:cNvPr>
          <p:cNvSpPr/>
          <p:nvPr/>
        </p:nvSpPr>
        <p:spPr>
          <a:xfrm>
            <a:off x="6351005" y="4091070"/>
            <a:ext cx="712430" cy="1143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4" h="21378" extrusionOk="0">
                <a:moveTo>
                  <a:pt x="21084" y="14070"/>
                </a:moveTo>
                <a:lnTo>
                  <a:pt x="21084" y="3985"/>
                </a:lnTo>
                <a:cubicBezTo>
                  <a:pt x="21084" y="2340"/>
                  <a:pt x="19120" y="965"/>
                  <a:pt x="16559" y="776"/>
                </a:cubicBezTo>
                <a:lnTo>
                  <a:pt x="5631" y="21"/>
                </a:lnTo>
                <a:cubicBezTo>
                  <a:pt x="2259" y="-222"/>
                  <a:pt x="-516" y="1666"/>
                  <a:pt x="82" y="3769"/>
                </a:cubicBezTo>
                <a:lnTo>
                  <a:pt x="2472" y="12425"/>
                </a:lnTo>
                <a:cubicBezTo>
                  <a:pt x="2771" y="13504"/>
                  <a:pt x="3923" y="14421"/>
                  <a:pt x="5546" y="14852"/>
                </a:cubicBezTo>
                <a:lnTo>
                  <a:pt x="9942" y="15985"/>
                </a:lnTo>
                <a:lnTo>
                  <a:pt x="10882" y="21378"/>
                </a:lnTo>
                <a:lnTo>
                  <a:pt x="14894" y="17198"/>
                </a:lnTo>
                <a:cubicBezTo>
                  <a:pt x="18011" y="17630"/>
                  <a:pt x="21084" y="16174"/>
                  <a:pt x="21084" y="140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822048-9A30-4610-AD27-39AA0821D183}"/>
              </a:ext>
            </a:extLst>
          </p:cNvPr>
          <p:cNvSpPr/>
          <p:nvPr/>
        </p:nvSpPr>
        <p:spPr>
          <a:xfrm>
            <a:off x="6913550" y="5216161"/>
            <a:ext cx="313007" cy="386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50" y="0"/>
                </a:moveTo>
                <a:cubicBezTo>
                  <a:pt x="4778" y="0"/>
                  <a:pt x="0" y="3949"/>
                  <a:pt x="0" y="8704"/>
                </a:cubicBezTo>
                <a:cubicBezTo>
                  <a:pt x="0" y="13540"/>
                  <a:pt x="4877" y="17409"/>
                  <a:pt x="10750" y="17409"/>
                </a:cubicBezTo>
                <a:cubicBezTo>
                  <a:pt x="11348" y="17409"/>
                  <a:pt x="12044" y="17328"/>
                  <a:pt x="12641" y="17248"/>
                </a:cubicBezTo>
                <a:lnTo>
                  <a:pt x="15926" y="21600"/>
                </a:lnTo>
                <a:lnTo>
                  <a:pt x="16723" y="15958"/>
                </a:lnTo>
                <a:cubicBezTo>
                  <a:pt x="19609" y="14427"/>
                  <a:pt x="21600" y="11687"/>
                  <a:pt x="21600" y="8705"/>
                </a:cubicBezTo>
                <a:cubicBezTo>
                  <a:pt x="21501" y="3869"/>
                  <a:pt x="16723" y="0"/>
                  <a:pt x="1075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EB462333-FF61-4F4E-9809-F28A7EE5ADC6}"/>
              </a:ext>
            </a:extLst>
          </p:cNvPr>
          <p:cNvSpPr/>
          <p:nvPr/>
        </p:nvSpPr>
        <p:spPr>
          <a:xfrm>
            <a:off x="7259732" y="5533495"/>
            <a:ext cx="232234" cy="305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33" y="0"/>
                </a:moveTo>
                <a:cubicBezTo>
                  <a:pt x="4830" y="0"/>
                  <a:pt x="0" y="3668"/>
                  <a:pt x="0" y="8151"/>
                </a:cubicBezTo>
                <a:cubicBezTo>
                  <a:pt x="0" y="12634"/>
                  <a:pt x="4830" y="16302"/>
                  <a:pt x="10733" y="16302"/>
                </a:cubicBezTo>
                <a:cubicBezTo>
                  <a:pt x="11269" y="16302"/>
                  <a:pt x="11672" y="16200"/>
                  <a:pt x="12209" y="16200"/>
                </a:cubicBezTo>
                <a:lnTo>
                  <a:pt x="16636" y="21600"/>
                </a:lnTo>
                <a:lnTo>
                  <a:pt x="17709" y="14366"/>
                </a:lnTo>
                <a:cubicBezTo>
                  <a:pt x="20124" y="12838"/>
                  <a:pt x="21600" y="10596"/>
                  <a:pt x="21600" y="8151"/>
                </a:cubicBezTo>
                <a:cubicBezTo>
                  <a:pt x="21466" y="3668"/>
                  <a:pt x="16636" y="0"/>
                  <a:pt x="1073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9A6FC38-6D30-4726-8540-75D4BA7DB0EA}"/>
              </a:ext>
            </a:extLst>
          </p:cNvPr>
          <p:cNvSpPr/>
          <p:nvPr/>
        </p:nvSpPr>
        <p:spPr>
          <a:xfrm>
            <a:off x="8168460" y="3975677"/>
            <a:ext cx="230788" cy="314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60" y="0"/>
                  <a:pt x="0" y="3567"/>
                  <a:pt x="0" y="7927"/>
                </a:cubicBezTo>
                <a:cubicBezTo>
                  <a:pt x="0" y="10701"/>
                  <a:pt x="2025" y="13178"/>
                  <a:pt x="4995" y="14565"/>
                </a:cubicBezTo>
                <a:lnTo>
                  <a:pt x="6075" y="21600"/>
                </a:lnTo>
                <a:lnTo>
                  <a:pt x="10800" y="15853"/>
                </a:lnTo>
                <a:cubicBezTo>
                  <a:pt x="16740" y="15853"/>
                  <a:pt x="21600" y="12286"/>
                  <a:pt x="21600" y="7927"/>
                </a:cubicBezTo>
                <a:cubicBezTo>
                  <a:pt x="21600" y="3567"/>
                  <a:pt x="16740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ABE774C-612C-4267-B21F-4FB92DFCC672}"/>
              </a:ext>
            </a:extLst>
          </p:cNvPr>
          <p:cNvSpPr/>
          <p:nvPr/>
        </p:nvSpPr>
        <p:spPr>
          <a:xfrm>
            <a:off x="5947127" y="4437252"/>
            <a:ext cx="232230" cy="307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33" y="0"/>
                </a:moveTo>
                <a:cubicBezTo>
                  <a:pt x="4830" y="0"/>
                  <a:pt x="0" y="3651"/>
                  <a:pt x="0" y="8113"/>
                </a:cubicBezTo>
                <a:cubicBezTo>
                  <a:pt x="0" y="12372"/>
                  <a:pt x="4427" y="15820"/>
                  <a:pt x="9928" y="16225"/>
                </a:cubicBezTo>
                <a:lnTo>
                  <a:pt x="14221" y="21600"/>
                </a:lnTo>
                <a:lnTo>
                  <a:pt x="15160" y="15617"/>
                </a:lnTo>
                <a:cubicBezTo>
                  <a:pt x="18917" y="14299"/>
                  <a:pt x="21600" y="11561"/>
                  <a:pt x="21600" y="8214"/>
                </a:cubicBezTo>
                <a:cubicBezTo>
                  <a:pt x="21466" y="3651"/>
                  <a:pt x="16770" y="0"/>
                  <a:pt x="10733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A5602A7-D749-491C-B2DF-6212310E001A}"/>
              </a:ext>
            </a:extLst>
          </p:cNvPr>
          <p:cNvSpPr/>
          <p:nvPr/>
        </p:nvSpPr>
        <p:spPr>
          <a:xfrm>
            <a:off x="4620098" y="2865010"/>
            <a:ext cx="230788" cy="308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240" y="13828"/>
                </a:moveTo>
                <a:lnTo>
                  <a:pt x="4320" y="21600"/>
                </a:lnTo>
                <a:lnTo>
                  <a:pt x="8775" y="16049"/>
                </a:lnTo>
                <a:cubicBezTo>
                  <a:pt x="9450" y="16150"/>
                  <a:pt x="10125" y="16150"/>
                  <a:pt x="10800" y="16150"/>
                </a:cubicBezTo>
                <a:cubicBezTo>
                  <a:pt x="16740" y="16150"/>
                  <a:pt x="21600" y="12516"/>
                  <a:pt x="21600" y="8075"/>
                </a:cubicBezTo>
                <a:cubicBezTo>
                  <a:pt x="21600" y="3634"/>
                  <a:pt x="16740" y="0"/>
                  <a:pt x="10800" y="0"/>
                </a:cubicBezTo>
                <a:cubicBezTo>
                  <a:pt x="4860" y="0"/>
                  <a:pt x="0" y="3634"/>
                  <a:pt x="0" y="8075"/>
                </a:cubicBezTo>
                <a:cubicBezTo>
                  <a:pt x="135" y="10295"/>
                  <a:pt x="1350" y="12314"/>
                  <a:pt x="3240" y="1382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14EAED8-57C0-4438-B5AF-15409517AA0C}"/>
              </a:ext>
            </a:extLst>
          </p:cNvPr>
          <p:cNvSpPr/>
          <p:nvPr/>
        </p:nvSpPr>
        <p:spPr>
          <a:xfrm>
            <a:off x="6423126" y="3557375"/>
            <a:ext cx="311569" cy="4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00" y="0"/>
                  <a:pt x="0" y="3540"/>
                  <a:pt x="0" y="7802"/>
                </a:cubicBezTo>
                <a:cubicBezTo>
                  <a:pt x="0" y="10547"/>
                  <a:pt x="1900" y="12931"/>
                  <a:pt x="4800" y="14304"/>
                </a:cubicBezTo>
                <a:lnTo>
                  <a:pt x="5900" y="21600"/>
                </a:lnTo>
                <a:lnTo>
                  <a:pt x="11000" y="15604"/>
                </a:lnTo>
                <a:cubicBezTo>
                  <a:pt x="16900" y="15532"/>
                  <a:pt x="21600" y="12064"/>
                  <a:pt x="21600" y="7802"/>
                </a:cubicBezTo>
                <a:cubicBezTo>
                  <a:pt x="21600" y="3540"/>
                  <a:pt x="16800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EA7555E-8266-4F00-BC4B-8D25B833EEE1}"/>
              </a:ext>
            </a:extLst>
          </p:cNvPr>
          <p:cNvSpPr/>
          <p:nvPr/>
        </p:nvSpPr>
        <p:spPr>
          <a:xfrm>
            <a:off x="8413671" y="2489981"/>
            <a:ext cx="311640" cy="406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600" extrusionOk="0">
                <a:moveTo>
                  <a:pt x="3290" y="14247"/>
                </a:moveTo>
                <a:lnTo>
                  <a:pt x="4385" y="21600"/>
                </a:lnTo>
                <a:lnTo>
                  <a:pt x="8566" y="16391"/>
                </a:lnTo>
                <a:cubicBezTo>
                  <a:pt x="9263" y="16468"/>
                  <a:pt x="10059" y="16545"/>
                  <a:pt x="10756" y="16545"/>
                </a:cubicBezTo>
                <a:cubicBezTo>
                  <a:pt x="16728" y="16545"/>
                  <a:pt x="21506" y="12791"/>
                  <a:pt x="21506" y="8272"/>
                </a:cubicBezTo>
                <a:cubicBezTo>
                  <a:pt x="21506" y="3677"/>
                  <a:pt x="16629" y="0"/>
                  <a:pt x="10756" y="0"/>
                </a:cubicBezTo>
                <a:cubicBezTo>
                  <a:pt x="4883" y="0"/>
                  <a:pt x="5" y="3753"/>
                  <a:pt x="5" y="8272"/>
                </a:cubicBezTo>
                <a:cubicBezTo>
                  <a:pt x="-94" y="10570"/>
                  <a:pt x="1299" y="12715"/>
                  <a:pt x="3290" y="142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BFA02ACD-8C28-4152-8005-B875F7294DD1}"/>
              </a:ext>
            </a:extLst>
          </p:cNvPr>
          <p:cNvSpPr/>
          <p:nvPr/>
        </p:nvSpPr>
        <p:spPr>
          <a:xfrm>
            <a:off x="6956824" y="3441981"/>
            <a:ext cx="566918" cy="7414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600" extrusionOk="0">
                <a:moveTo>
                  <a:pt x="10773" y="0"/>
                </a:moveTo>
                <a:cubicBezTo>
                  <a:pt x="4812" y="0"/>
                  <a:pt x="0" y="3698"/>
                  <a:pt x="0" y="8279"/>
                </a:cubicBezTo>
                <a:cubicBezTo>
                  <a:pt x="0" y="12439"/>
                  <a:pt x="3992" y="15885"/>
                  <a:pt x="9187" y="16473"/>
                </a:cubicBezTo>
                <a:lnTo>
                  <a:pt x="13233" y="21600"/>
                </a:lnTo>
                <a:lnTo>
                  <a:pt x="13999" y="16179"/>
                </a:lnTo>
                <a:cubicBezTo>
                  <a:pt x="18374" y="15128"/>
                  <a:pt x="21491" y="11977"/>
                  <a:pt x="21491" y="8279"/>
                </a:cubicBezTo>
                <a:cubicBezTo>
                  <a:pt x="21600" y="3698"/>
                  <a:pt x="16733" y="0"/>
                  <a:pt x="10773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672BE765-F74E-4D1B-AFF7-494639244416}"/>
              </a:ext>
            </a:extLst>
          </p:cNvPr>
          <p:cNvSpPr/>
          <p:nvPr/>
        </p:nvSpPr>
        <p:spPr>
          <a:xfrm>
            <a:off x="4634521" y="1307194"/>
            <a:ext cx="464465" cy="673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95" y="14893"/>
                </a:moveTo>
                <a:lnTo>
                  <a:pt x="15898" y="21600"/>
                </a:lnTo>
                <a:lnTo>
                  <a:pt x="17173" y="13460"/>
                </a:lnTo>
                <a:cubicBezTo>
                  <a:pt x="19856" y="12118"/>
                  <a:pt x="21600" y="9898"/>
                  <a:pt x="21600" y="7447"/>
                </a:cubicBezTo>
                <a:cubicBezTo>
                  <a:pt x="21600" y="3330"/>
                  <a:pt x="16770" y="0"/>
                  <a:pt x="10800" y="0"/>
                </a:cubicBezTo>
                <a:cubicBezTo>
                  <a:pt x="4830" y="0"/>
                  <a:pt x="0" y="3330"/>
                  <a:pt x="0" y="7447"/>
                </a:cubicBezTo>
                <a:cubicBezTo>
                  <a:pt x="0" y="11424"/>
                  <a:pt x="4427" y="14616"/>
                  <a:pt x="9995" y="148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5E3F7C3-7D97-4C2A-9672-E7B466D028FC}"/>
              </a:ext>
            </a:extLst>
          </p:cNvPr>
          <p:cNvSpPr/>
          <p:nvPr/>
        </p:nvSpPr>
        <p:spPr>
          <a:xfrm>
            <a:off x="3985432" y="3643919"/>
            <a:ext cx="328873" cy="409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3879"/>
                  <a:pt x="0" y="8670"/>
                </a:cubicBezTo>
                <a:cubicBezTo>
                  <a:pt x="0" y="13462"/>
                  <a:pt x="4832" y="17341"/>
                  <a:pt x="10800" y="17341"/>
                </a:cubicBezTo>
                <a:cubicBezTo>
                  <a:pt x="11274" y="17341"/>
                  <a:pt x="11747" y="17265"/>
                  <a:pt x="12221" y="17189"/>
                </a:cubicBezTo>
                <a:lnTo>
                  <a:pt x="15537" y="21600"/>
                </a:lnTo>
                <a:lnTo>
                  <a:pt x="16295" y="16124"/>
                </a:lnTo>
                <a:cubicBezTo>
                  <a:pt x="19421" y="14603"/>
                  <a:pt x="21600" y="11865"/>
                  <a:pt x="21600" y="8747"/>
                </a:cubicBezTo>
                <a:cubicBezTo>
                  <a:pt x="21600" y="3879"/>
                  <a:pt x="16768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283D662-DA9F-4F16-862D-2B5C9905C296}"/>
              </a:ext>
            </a:extLst>
          </p:cNvPr>
          <p:cNvSpPr/>
          <p:nvPr/>
        </p:nvSpPr>
        <p:spPr>
          <a:xfrm>
            <a:off x="5831733" y="2417860"/>
            <a:ext cx="450036" cy="626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6" y="0"/>
                  <a:pt x="0" y="3484"/>
                  <a:pt x="0" y="7764"/>
                </a:cubicBezTo>
                <a:cubicBezTo>
                  <a:pt x="0" y="12044"/>
                  <a:pt x="4846" y="15528"/>
                  <a:pt x="10800" y="15528"/>
                </a:cubicBezTo>
                <a:cubicBezTo>
                  <a:pt x="10869" y="15528"/>
                  <a:pt x="10869" y="15528"/>
                  <a:pt x="10938" y="15528"/>
                </a:cubicBezTo>
                <a:lnTo>
                  <a:pt x="16061" y="21600"/>
                </a:lnTo>
                <a:lnTo>
                  <a:pt x="17238" y="14035"/>
                </a:lnTo>
                <a:cubicBezTo>
                  <a:pt x="19869" y="12641"/>
                  <a:pt x="21600" y="10352"/>
                  <a:pt x="21600" y="7814"/>
                </a:cubicBezTo>
                <a:cubicBezTo>
                  <a:pt x="21600" y="3484"/>
                  <a:pt x="16754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9FCE852E-9BB5-41F7-B959-E50164858322}"/>
              </a:ext>
            </a:extLst>
          </p:cNvPr>
          <p:cNvSpPr/>
          <p:nvPr/>
        </p:nvSpPr>
        <p:spPr>
          <a:xfrm>
            <a:off x="6783733" y="1321618"/>
            <a:ext cx="765929" cy="8207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31" y="16665"/>
                </a:moveTo>
                <a:lnTo>
                  <a:pt x="4271" y="16665"/>
                </a:lnTo>
                <a:lnTo>
                  <a:pt x="4841" y="21600"/>
                </a:lnTo>
                <a:lnTo>
                  <a:pt x="8054" y="16665"/>
                </a:lnTo>
                <a:lnTo>
                  <a:pt x="17451" y="16665"/>
                </a:lnTo>
                <a:cubicBezTo>
                  <a:pt x="19769" y="16665"/>
                  <a:pt x="21600" y="14919"/>
                  <a:pt x="21600" y="12793"/>
                </a:cubicBezTo>
                <a:lnTo>
                  <a:pt x="21600" y="9984"/>
                </a:lnTo>
                <a:cubicBezTo>
                  <a:pt x="21600" y="4479"/>
                  <a:pt x="16800" y="0"/>
                  <a:pt x="10902" y="0"/>
                </a:cubicBezTo>
                <a:lnTo>
                  <a:pt x="4149" y="0"/>
                </a:lnTo>
                <a:cubicBezTo>
                  <a:pt x="1831" y="0"/>
                  <a:pt x="0" y="1746"/>
                  <a:pt x="0" y="3872"/>
                </a:cubicBezTo>
                <a:lnTo>
                  <a:pt x="0" y="12755"/>
                </a:lnTo>
                <a:cubicBezTo>
                  <a:pt x="81" y="14919"/>
                  <a:pt x="1953" y="16665"/>
                  <a:pt x="4231" y="166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E8CEFF3-D039-48D0-88F1-E12542F65241}"/>
              </a:ext>
            </a:extLst>
          </p:cNvPr>
          <p:cNvSpPr/>
          <p:nvPr/>
        </p:nvSpPr>
        <p:spPr>
          <a:xfrm>
            <a:off x="3278643" y="2778466"/>
            <a:ext cx="848144" cy="106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53" y="16696"/>
                </a:moveTo>
                <a:cubicBezTo>
                  <a:pt x="18514" y="15558"/>
                  <a:pt x="21600" y="12347"/>
                  <a:pt x="21600" y="8582"/>
                </a:cubicBezTo>
                <a:cubicBezTo>
                  <a:pt x="21600" y="3853"/>
                  <a:pt x="16751" y="0"/>
                  <a:pt x="10800" y="0"/>
                </a:cubicBezTo>
                <a:cubicBezTo>
                  <a:pt x="4849" y="0"/>
                  <a:pt x="0" y="3853"/>
                  <a:pt x="0" y="8582"/>
                </a:cubicBezTo>
                <a:cubicBezTo>
                  <a:pt x="0" y="13135"/>
                  <a:pt x="4482" y="16871"/>
                  <a:pt x="10176" y="17134"/>
                </a:cubicBezTo>
                <a:lnTo>
                  <a:pt x="13592" y="21600"/>
                </a:lnTo>
                <a:lnTo>
                  <a:pt x="14253" y="1669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5" name="Graphic 24" descr="Bar graph with upward trend outline">
            <a:extLst>
              <a:ext uri="{FF2B5EF4-FFF2-40B4-BE49-F238E27FC236}">
                <a16:creationId xmlns:a16="http://schemas.microsoft.com/office/drawing/2014/main" id="{36D0692A-A623-4C01-91CA-1268D19347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4646" y="2916938"/>
            <a:ext cx="616138" cy="616138"/>
          </a:xfrm>
          <a:prstGeom prst="rect">
            <a:avLst/>
          </a:prstGeom>
        </p:spPr>
      </p:pic>
      <p:pic>
        <p:nvPicPr>
          <p:cNvPr id="26" name="Graphic 25" descr="Boardroom outline">
            <a:extLst>
              <a:ext uri="{FF2B5EF4-FFF2-40B4-BE49-F238E27FC236}">
                <a16:creationId xmlns:a16="http://schemas.microsoft.com/office/drawing/2014/main" id="{77A37E0F-2571-43E9-9452-0E04E039FB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8722" y="4265749"/>
            <a:ext cx="616138" cy="616138"/>
          </a:xfrm>
          <a:prstGeom prst="rect">
            <a:avLst/>
          </a:prstGeom>
        </p:spPr>
      </p:pic>
      <p:pic>
        <p:nvPicPr>
          <p:cNvPr id="27" name="Graphic 26" descr="Checklist outline">
            <a:extLst>
              <a:ext uri="{FF2B5EF4-FFF2-40B4-BE49-F238E27FC236}">
                <a16:creationId xmlns:a16="http://schemas.microsoft.com/office/drawing/2014/main" id="{EA68892C-80D8-4329-B0D2-C6A4A7F065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57802" y="4229797"/>
            <a:ext cx="588173" cy="588173"/>
          </a:xfrm>
          <a:prstGeom prst="rect">
            <a:avLst/>
          </a:prstGeom>
        </p:spPr>
      </p:pic>
      <p:pic>
        <p:nvPicPr>
          <p:cNvPr id="28" name="Graphic 27" descr="Customer review outline">
            <a:extLst>
              <a:ext uri="{FF2B5EF4-FFF2-40B4-BE49-F238E27FC236}">
                <a16:creationId xmlns:a16="http://schemas.microsoft.com/office/drawing/2014/main" id="{E4091C36-78A4-40A9-BD4F-80F06536EE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98840" y="3091525"/>
            <a:ext cx="564864" cy="564864"/>
          </a:xfrm>
          <a:prstGeom prst="rect">
            <a:avLst/>
          </a:prstGeom>
        </p:spPr>
      </p:pic>
      <p:pic>
        <p:nvPicPr>
          <p:cNvPr id="29" name="Graphic 28" descr="Handshake outline">
            <a:extLst>
              <a:ext uri="{FF2B5EF4-FFF2-40B4-BE49-F238E27FC236}">
                <a16:creationId xmlns:a16="http://schemas.microsoft.com/office/drawing/2014/main" id="{D9ACE74E-A96F-45D4-AD73-40C6C9B7F71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76518" y="1976632"/>
            <a:ext cx="620369" cy="620369"/>
          </a:xfrm>
          <a:prstGeom prst="rect">
            <a:avLst/>
          </a:prstGeom>
        </p:spPr>
      </p:pic>
      <p:pic>
        <p:nvPicPr>
          <p:cNvPr id="30" name="Graphic 29" descr="Postit Notes outline">
            <a:extLst>
              <a:ext uri="{FF2B5EF4-FFF2-40B4-BE49-F238E27FC236}">
                <a16:creationId xmlns:a16="http://schemas.microsoft.com/office/drawing/2014/main" id="{D0EF4C3A-6F92-48DE-9CE6-DC347A5D01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03409" y="1392033"/>
            <a:ext cx="526576" cy="526576"/>
          </a:xfrm>
          <a:prstGeom prst="rect">
            <a:avLst/>
          </a:prstGeom>
        </p:spPr>
      </p:pic>
      <p:pic>
        <p:nvPicPr>
          <p:cNvPr id="31" name="Graphic 30" descr="Target Audience outline">
            <a:extLst>
              <a:ext uri="{FF2B5EF4-FFF2-40B4-BE49-F238E27FC236}">
                <a16:creationId xmlns:a16="http://schemas.microsoft.com/office/drawing/2014/main" id="{465F9A69-9C45-4FD7-9636-F59B4DE35D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56074" y="1976632"/>
            <a:ext cx="584269" cy="584269"/>
          </a:xfrm>
          <a:prstGeom prst="rect">
            <a:avLst/>
          </a:prstGeom>
        </p:spPr>
      </p:pic>
      <p:pic>
        <p:nvPicPr>
          <p:cNvPr id="32" name="Graphic 31" descr="Bar graph with downward trend outline">
            <a:extLst>
              <a:ext uri="{FF2B5EF4-FFF2-40B4-BE49-F238E27FC236}">
                <a16:creationId xmlns:a16="http://schemas.microsoft.com/office/drawing/2014/main" id="{59F1CC08-4644-4D65-A699-BA58D335989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948886" y="2205065"/>
            <a:ext cx="584269" cy="58426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BC2604A-45A2-467A-8F11-B65284CDB423}"/>
              </a:ext>
            </a:extLst>
          </p:cNvPr>
          <p:cNvSpPr txBox="1"/>
          <p:nvPr/>
        </p:nvSpPr>
        <p:spPr>
          <a:xfrm>
            <a:off x="4987622" y="342900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731C6F-0BEA-406D-A5A4-F175393E3D56}"/>
              </a:ext>
            </a:extLst>
          </p:cNvPr>
          <p:cNvSpPr txBox="1"/>
          <p:nvPr/>
        </p:nvSpPr>
        <p:spPr>
          <a:xfrm>
            <a:off x="5638876" y="136071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48ECE8-BF36-4E8E-8F88-8CAC688197EB}"/>
              </a:ext>
            </a:extLst>
          </p:cNvPr>
          <p:cNvSpPr txBox="1"/>
          <p:nvPr/>
        </p:nvSpPr>
        <p:spPr>
          <a:xfrm>
            <a:off x="6610408" y="24492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A451A8-7659-46ED-A7FA-82A13ED58C64}"/>
              </a:ext>
            </a:extLst>
          </p:cNvPr>
          <p:cNvGrpSpPr/>
          <p:nvPr/>
        </p:nvGrpSpPr>
        <p:grpSpPr>
          <a:xfrm>
            <a:off x="9358225" y="1630184"/>
            <a:ext cx="1939491" cy="1844151"/>
            <a:chOff x="8921977" y="1466725"/>
            <a:chExt cx="2926080" cy="184415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019DA85-35E3-4C70-80A1-48CB26354CD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B1C5212-903F-4679-9085-66CC7F69E4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951A4F-1CAA-4E3C-822B-5FA13AF4CC7E}"/>
              </a:ext>
            </a:extLst>
          </p:cNvPr>
          <p:cNvGrpSpPr/>
          <p:nvPr/>
        </p:nvGrpSpPr>
        <p:grpSpPr>
          <a:xfrm>
            <a:off x="9358225" y="3853615"/>
            <a:ext cx="1939491" cy="1844151"/>
            <a:chOff x="8921977" y="1466725"/>
            <a:chExt cx="2926080" cy="184415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41CC17-D176-4905-B444-1F642003CA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4223B4-6DC5-4B4F-815E-FA4851D8E9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A094271-03BC-4361-95D4-BDE0385F5A09}"/>
              </a:ext>
            </a:extLst>
          </p:cNvPr>
          <p:cNvGrpSpPr/>
          <p:nvPr/>
        </p:nvGrpSpPr>
        <p:grpSpPr>
          <a:xfrm>
            <a:off x="894285" y="1630184"/>
            <a:ext cx="1875039" cy="1844151"/>
            <a:chOff x="8921977" y="1466725"/>
            <a:chExt cx="2926080" cy="184415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126E17D-4BFB-4B5F-B290-79464811849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041C77A-0188-4ED5-A706-5FE05C5D527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BCB67CA-E5CB-496C-9336-34550835ED79}"/>
              </a:ext>
            </a:extLst>
          </p:cNvPr>
          <p:cNvGrpSpPr/>
          <p:nvPr/>
        </p:nvGrpSpPr>
        <p:grpSpPr>
          <a:xfrm>
            <a:off x="894285" y="3853615"/>
            <a:ext cx="1875039" cy="1844151"/>
            <a:chOff x="8921977" y="1466725"/>
            <a:chExt cx="2926080" cy="184415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9F113A-F4B0-42BE-84D8-70E7B69CEE1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AB5D087-AFC8-4D4A-A954-2E35DAA50C7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9" name="Circle">
            <a:extLst>
              <a:ext uri="{FF2B5EF4-FFF2-40B4-BE49-F238E27FC236}">
                <a16:creationId xmlns:a16="http://schemas.microsoft.com/office/drawing/2014/main" id="{5096B7F7-CFC0-448B-83AE-00121A5441E0}"/>
              </a:ext>
            </a:extLst>
          </p:cNvPr>
          <p:cNvSpPr/>
          <p:nvPr/>
        </p:nvSpPr>
        <p:spPr>
          <a:xfrm>
            <a:off x="11326862" y="1647742"/>
            <a:ext cx="356787" cy="356787"/>
          </a:xfrm>
          <a:prstGeom prst="wedgeRoundRectCallou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9E37238E-F056-4F30-BEFB-01F80E20EA32}"/>
              </a:ext>
            </a:extLst>
          </p:cNvPr>
          <p:cNvSpPr/>
          <p:nvPr/>
        </p:nvSpPr>
        <p:spPr>
          <a:xfrm>
            <a:off x="510594" y="3888697"/>
            <a:ext cx="356787" cy="356787"/>
          </a:xfrm>
          <a:prstGeom prst="wedgeRoundRectCallou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bg1"/>
                </a:solidFill>
              </a:rPr>
              <a:t>03</a:t>
            </a:r>
            <a:endParaRPr sz="1400" b="1" dirty="0">
              <a:solidFill>
                <a:schemeClr val="bg1"/>
              </a:solidFill>
            </a:endParaRPr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7436E55E-95E5-42BE-B981-883F9B518DA5}"/>
              </a:ext>
            </a:extLst>
          </p:cNvPr>
          <p:cNvSpPr/>
          <p:nvPr/>
        </p:nvSpPr>
        <p:spPr>
          <a:xfrm>
            <a:off x="11326862" y="3888697"/>
            <a:ext cx="356787" cy="356787"/>
          </a:xfrm>
          <a:prstGeom prst="wedgeRoundRectCallou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3C3D88BC-186A-41A6-B6D0-25563826DE04}"/>
              </a:ext>
            </a:extLst>
          </p:cNvPr>
          <p:cNvSpPr/>
          <p:nvPr/>
        </p:nvSpPr>
        <p:spPr>
          <a:xfrm>
            <a:off x="510594" y="1647742"/>
            <a:ext cx="356787" cy="356787"/>
          </a:xfrm>
          <a:prstGeom prst="wedgeRoundRectCallou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FB55086-9FDE-428D-B0B8-11E66A740E4C}"/>
              </a:ext>
            </a:extLst>
          </p:cNvPr>
          <p:cNvSpPr txBox="1"/>
          <p:nvPr/>
        </p:nvSpPr>
        <p:spPr>
          <a:xfrm>
            <a:off x="7017093" y="353208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22404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385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List – Slide Template</vt:lpstr>
      <vt:lpstr>Speech Bubble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List</dc:title>
  <dc:creator>PresentationGO.com</dc:creator>
  <dc:description>© Copyright PresentationGO.com</dc:description>
  <cp:lastModifiedBy>Christophe Barroche</cp:lastModifiedBy>
  <cp:revision>12</cp:revision>
  <dcterms:created xsi:type="dcterms:W3CDTF">2014-11-26T05:14:11Z</dcterms:created>
  <dcterms:modified xsi:type="dcterms:W3CDTF">2021-04-08T23:13:20Z</dcterms:modified>
  <cp:category>Text &amp; Tables</cp:category>
</cp:coreProperties>
</file>