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4" r:id="rId4"/>
    <p:sldId id="3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58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94F9-DF24-4665-9106-6800C3FC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7F7647-EF89-4A75-A891-FEAF40387E25}"/>
              </a:ext>
            </a:extLst>
          </p:cNvPr>
          <p:cNvSpPr/>
          <p:nvPr/>
        </p:nvSpPr>
        <p:spPr>
          <a:xfrm>
            <a:off x="1915794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353E4B-AC90-49A1-958B-5069D8557288}"/>
              </a:ext>
            </a:extLst>
          </p:cNvPr>
          <p:cNvSpPr/>
          <p:nvPr/>
        </p:nvSpPr>
        <p:spPr>
          <a:xfrm>
            <a:off x="2182493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33FCF9-2FDC-4E6D-AC84-FAAC765C60B0}"/>
              </a:ext>
            </a:extLst>
          </p:cNvPr>
          <p:cNvSpPr/>
          <p:nvPr/>
        </p:nvSpPr>
        <p:spPr>
          <a:xfrm>
            <a:off x="2258693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F7D55E-86F5-42AD-BF84-108DFB1E6EAF}"/>
              </a:ext>
            </a:extLst>
          </p:cNvPr>
          <p:cNvGrpSpPr/>
          <p:nvPr/>
        </p:nvGrpSpPr>
        <p:grpSpPr>
          <a:xfrm>
            <a:off x="2472682" y="3787976"/>
            <a:ext cx="1455434" cy="1413264"/>
            <a:chOff x="8921977" y="1528280"/>
            <a:chExt cx="2926080" cy="14132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1A8925-9DC7-4EF9-8168-4622C6A27394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798951F-AFD6-426E-B9EF-84194C4A71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0A03484D-7470-4601-AD46-25AD456F4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7280" y="1276460"/>
            <a:ext cx="760599" cy="760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76A738-C799-47CA-B695-CA2264DB2B33}"/>
              </a:ext>
            </a:extLst>
          </p:cNvPr>
          <p:cNvSpPr txBox="1"/>
          <p:nvPr/>
        </p:nvSpPr>
        <p:spPr>
          <a:xfrm>
            <a:off x="2687864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40FE1E-0477-4FFC-8CC9-6CA2C815969A}"/>
              </a:ext>
            </a:extLst>
          </p:cNvPr>
          <p:cNvSpPr/>
          <p:nvPr/>
        </p:nvSpPr>
        <p:spPr>
          <a:xfrm>
            <a:off x="1915794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7C6005-43A0-4AE9-ABFE-D307413636C5}"/>
              </a:ext>
            </a:extLst>
          </p:cNvPr>
          <p:cNvSpPr/>
          <p:nvPr/>
        </p:nvSpPr>
        <p:spPr>
          <a:xfrm>
            <a:off x="3431313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8ACA0C1-485B-4767-9605-EF9BBA8F131D}"/>
              </a:ext>
            </a:extLst>
          </p:cNvPr>
          <p:cNvSpPr/>
          <p:nvPr/>
        </p:nvSpPr>
        <p:spPr>
          <a:xfrm>
            <a:off x="4811394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9221127-7D5B-44C5-9E13-DFE7EC1A52AA}"/>
              </a:ext>
            </a:extLst>
          </p:cNvPr>
          <p:cNvSpPr/>
          <p:nvPr/>
        </p:nvSpPr>
        <p:spPr>
          <a:xfrm>
            <a:off x="5078093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4E5866A-6DF1-4086-9456-8F3EE0123A7A}"/>
              </a:ext>
            </a:extLst>
          </p:cNvPr>
          <p:cNvSpPr/>
          <p:nvPr/>
        </p:nvSpPr>
        <p:spPr>
          <a:xfrm>
            <a:off x="5154293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D485DA-EDF0-4B44-B830-AB675C98E2FD}"/>
              </a:ext>
            </a:extLst>
          </p:cNvPr>
          <p:cNvGrpSpPr/>
          <p:nvPr/>
        </p:nvGrpSpPr>
        <p:grpSpPr>
          <a:xfrm>
            <a:off x="5368282" y="3787976"/>
            <a:ext cx="1455434" cy="1413264"/>
            <a:chOff x="8921977" y="1528280"/>
            <a:chExt cx="2926080" cy="141326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489231-6D45-4AC6-901D-4CAC661001A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8306F7-876F-4209-B844-E3D3886FDE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DCF9439-6DBB-44D2-BDA7-7C4587802730}"/>
              </a:ext>
            </a:extLst>
          </p:cNvPr>
          <p:cNvSpPr txBox="1"/>
          <p:nvPr/>
        </p:nvSpPr>
        <p:spPr>
          <a:xfrm>
            <a:off x="5583464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025618F-981D-4DC9-883D-78B180AF6A94}"/>
              </a:ext>
            </a:extLst>
          </p:cNvPr>
          <p:cNvSpPr/>
          <p:nvPr/>
        </p:nvSpPr>
        <p:spPr>
          <a:xfrm>
            <a:off x="4811394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E095E67-64FA-4A03-BD03-495D48F5FCFA}"/>
              </a:ext>
            </a:extLst>
          </p:cNvPr>
          <p:cNvSpPr/>
          <p:nvPr/>
        </p:nvSpPr>
        <p:spPr>
          <a:xfrm>
            <a:off x="6326913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77869012-6A33-4B8F-947A-2A273DB4040B}"/>
              </a:ext>
            </a:extLst>
          </p:cNvPr>
          <p:cNvSpPr/>
          <p:nvPr/>
        </p:nvSpPr>
        <p:spPr>
          <a:xfrm>
            <a:off x="7706995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30EAAAE-B759-45B6-9E20-1289F7BCB543}"/>
              </a:ext>
            </a:extLst>
          </p:cNvPr>
          <p:cNvSpPr/>
          <p:nvPr/>
        </p:nvSpPr>
        <p:spPr>
          <a:xfrm>
            <a:off x="7973694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7452952-7BA5-456D-87D9-A2C32340412A}"/>
              </a:ext>
            </a:extLst>
          </p:cNvPr>
          <p:cNvSpPr/>
          <p:nvPr/>
        </p:nvSpPr>
        <p:spPr>
          <a:xfrm>
            <a:off x="8049894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4B272DD-77BC-4D5D-AA57-70CA43431D56}"/>
              </a:ext>
            </a:extLst>
          </p:cNvPr>
          <p:cNvGrpSpPr/>
          <p:nvPr/>
        </p:nvGrpSpPr>
        <p:grpSpPr>
          <a:xfrm>
            <a:off x="8263883" y="3787976"/>
            <a:ext cx="1455434" cy="1413264"/>
            <a:chOff x="8921977" y="1528280"/>
            <a:chExt cx="2926080" cy="141326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4D0F48-10A1-4934-A7CA-B254AF4BF2D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0717A3-0B8D-43AE-B024-18D75790E9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99CD35F-9AEA-4B33-B1C9-368DB2E38094}"/>
              </a:ext>
            </a:extLst>
          </p:cNvPr>
          <p:cNvSpPr txBox="1"/>
          <p:nvPr/>
        </p:nvSpPr>
        <p:spPr>
          <a:xfrm>
            <a:off x="8479065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F184EC3-3234-4EDB-9397-FF062C1FC180}"/>
              </a:ext>
            </a:extLst>
          </p:cNvPr>
          <p:cNvSpPr/>
          <p:nvPr/>
        </p:nvSpPr>
        <p:spPr>
          <a:xfrm>
            <a:off x="7706995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EB9C8A7-425B-4EAD-A899-670E20EFB1EE}"/>
              </a:ext>
            </a:extLst>
          </p:cNvPr>
          <p:cNvSpPr/>
          <p:nvPr/>
        </p:nvSpPr>
        <p:spPr>
          <a:xfrm>
            <a:off x="9222514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2AC5416F-DF01-43C8-8868-39AC9443A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12880" y="1276460"/>
            <a:ext cx="760599" cy="760599"/>
          </a:xfrm>
          <a:prstGeom prst="rect">
            <a:avLst/>
          </a:prstGeom>
        </p:spPr>
      </p:pic>
      <p:pic>
        <p:nvPicPr>
          <p:cNvPr id="38" name="Graphic 37" descr="Bar graph with upward trend">
            <a:extLst>
              <a:ext uri="{FF2B5EF4-FFF2-40B4-BE49-F238E27FC236}">
                <a16:creationId xmlns:a16="http://schemas.microsoft.com/office/drawing/2014/main" id="{D51AB707-FB7F-433A-8435-9ABE691275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5006" y="1373398"/>
            <a:ext cx="663661" cy="6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1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94F9-DF24-4665-9106-6800C3FC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7F7647-EF89-4A75-A891-FEAF40387E25}"/>
              </a:ext>
            </a:extLst>
          </p:cNvPr>
          <p:cNvSpPr/>
          <p:nvPr/>
        </p:nvSpPr>
        <p:spPr>
          <a:xfrm>
            <a:off x="1915794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353E4B-AC90-49A1-958B-5069D8557288}"/>
              </a:ext>
            </a:extLst>
          </p:cNvPr>
          <p:cNvSpPr/>
          <p:nvPr/>
        </p:nvSpPr>
        <p:spPr>
          <a:xfrm>
            <a:off x="2182493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33FCF9-2FDC-4E6D-AC84-FAAC765C60B0}"/>
              </a:ext>
            </a:extLst>
          </p:cNvPr>
          <p:cNvSpPr/>
          <p:nvPr/>
        </p:nvSpPr>
        <p:spPr>
          <a:xfrm>
            <a:off x="2258693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F7D55E-86F5-42AD-BF84-108DFB1E6EAF}"/>
              </a:ext>
            </a:extLst>
          </p:cNvPr>
          <p:cNvGrpSpPr/>
          <p:nvPr/>
        </p:nvGrpSpPr>
        <p:grpSpPr>
          <a:xfrm>
            <a:off x="2472682" y="3787976"/>
            <a:ext cx="1455434" cy="1413264"/>
            <a:chOff x="8921977" y="1528280"/>
            <a:chExt cx="2926080" cy="14132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1A8925-9DC7-4EF9-8168-4622C6A27394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798951F-AFD6-426E-B9EF-84194C4A71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0A03484D-7470-4601-AD46-25AD456F4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7280" y="1276460"/>
            <a:ext cx="760599" cy="760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76A738-C799-47CA-B695-CA2264DB2B33}"/>
              </a:ext>
            </a:extLst>
          </p:cNvPr>
          <p:cNvSpPr txBox="1"/>
          <p:nvPr/>
        </p:nvSpPr>
        <p:spPr>
          <a:xfrm>
            <a:off x="2687864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40FE1E-0477-4FFC-8CC9-6CA2C815969A}"/>
              </a:ext>
            </a:extLst>
          </p:cNvPr>
          <p:cNvSpPr/>
          <p:nvPr/>
        </p:nvSpPr>
        <p:spPr>
          <a:xfrm>
            <a:off x="1915794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7C6005-43A0-4AE9-ABFE-D307413636C5}"/>
              </a:ext>
            </a:extLst>
          </p:cNvPr>
          <p:cNvSpPr/>
          <p:nvPr/>
        </p:nvSpPr>
        <p:spPr>
          <a:xfrm>
            <a:off x="3431313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8ACA0C1-485B-4767-9605-EF9BBA8F131D}"/>
              </a:ext>
            </a:extLst>
          </p:cNvPr>
          <p:cNvSpPr/>
          <p:nvPr/>
        </p:nvSpPr>
        <p:spPr>
          <a:xfrm>
            <a:off x="4811394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9221127-7D5B-44C5-9E13-DFE7EC1A52AA}"/>
              </a:ext>
            </a:extLst>
          </p:cNvPr>
          <p:cNvSpPr/>
          <p:nvPr/>
        </p:nvSpPr>
        <p:spPr>
          <a:xfrm>
            <a:off x="5078093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4E5866A-6DF1-4086-9456-8F3EE0123A7A}"/>
              </a:ext>
            </a:extLst>
          </p:cNvPr>
          <p:cNvSpPr/>
          <p:nvPr/>
        </p:nvSpPr>
        <p:spPr>
          <a:xfrm>
            <a:off x="5154293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D485DA-EDF0-4B44-B830-AB675C98E2FD}"/>
              </a:ext>
            </a:extLst>
          </p:cNvPr>
          <p:cNvGrpSpPr/>
          <p:nvPr/>
        </p:nvGrpSpPr>
        <p:grpSpPr>
          <a:xfrm>
            <a:off x="5368282" y="3787976"/>
            <a:ext cx="1455434" cy="1413264"/>
            <a:chOff x="8921977" y="1528280"/>
            <a:chExt cx="2926080" cy="141326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489231-6D45-4AC6-901D-4CAC661001A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8306F7-876F-4209-B844-E3D3886FDE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DCF9439-6DBB-44D2-BDA7-7C4587802730}"/>
              </a:ext>
            </a:extLst>
          </p:cNvPr>
          <p:cNvSpPr txBox="1"/>
          <p:nvPr/>
        </p:nvSpPr>
        <p:spPr>
          <a:xfrm>
            <a:off x="5583464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025618F-981D-4DC9-883D-78B180AF6A94}"/>
              </a:ext>
            </a:extLst>
          </p:cNvPr>
          <p:cNvSpPr/>
          <p:nvPr/>
        </p:nvSpPr>
        <p:spPr>
          <a:xfrm>
            <a:off x="4811394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E095E67-64FA-4A03-BD03-495D48F5FCFA}"/>
              </a:ext>
            </a:extLst>
          </p:cNvPr>
          <p:cNvSpPr/>
          <p:nvPr/>
        </p:nvSpPr>
        <p:spPr>
          <a:xfrm>
            <a:off x="6326913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77869012-6A33-4B8F-947A-2A273DB4040B}"/>
              </a:ext>
            </a:extLst>
          </p:cNvPr>
          <p:cNvSpPr/>
          <p:nvPr/>
        </p:nvSpPr>
        <p:spPr>
          <a:xfrm>
            <a:off x="7706995" y="1715769"/>
            <a:ext cx="2569211" cy="4086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18" y="21600"/>
                </a:moveTo>
                <a:lnTo>
                  <a:pt x="2082" y="21600"/>
                </a:lnTo>
                <a:cubicBezTo>
                  <a:pt x="929" y="21600"/>
                  <a:pt x="0" y="21016"/>
                  <a:pt x="0" y="20291"/>
                </a:cubicBezTo>
                <a:lnTo>
                  <a:pt x="0" y="1309"/>
                </a:lnTo>
                <a:cubicBezTo>
                  <a:pt x="0" y="584"/>
                  <a:pt x="929" y="0"/>
                  <a:pt x="2082" y="0"/>
                </a:cubicBezTo>
                <a:lnTo>
                  <a:pt x="19518" y="0"/>
                </a:lnTo>
                <a:cubicBezTo>
                  <a:pt x="20671" y="0"/>
                  <a:pt x="21600" y="584"/>
                  <a:pt x="21600" y="1309"/>
                </a:cubicBezTo>
                <a:lnTo>
                  <a:pt x="21600" y="20291"/>
                </a:lnTo>
                <a:cubicBezTo>
                  <a:pt x="21600" y="21016"/>
                  <a:pt x="20671" y="21600"/>
                  <a:pt x="1951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30EAAAE-B759-45B6-9E20-1289F7BCB543}"/>
              </a:ext>
            </a:extLst>
          </p:cNvPr>
          <p:cNvSpPr/>
          <p:nvPr/>
        </p:nvSpPr>
        <p:spPr>
          <a:xfrm>
            <a:off x="7973694" y="1055370"/>
            <a:ext cx="2032002" cy="2395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1" extrusionOk="0">
                <a:moveTo>
                  <a:pt x="19778" y="3204"/>
                </a:moveTo>
                <a:lnTo>
                  <a:pt x="2822" y="48"/>
                </a:lnTo>
                <a:cubicBezTo>
                  <a:pt x="1377" y="-223"/>
                  <a:pt x="0" y="701"/>
                  <a:pt x="0" y="1942"/>
                </a:cubicBezTo>
                <a:lnTo>
                  <a:pt x="0" y="19246"/>
                </a:lnTo>
                <a:cubicBezTo>
                  <a:pt x="0" y="20464"/>
                  <a:pt x="1323" y="21377"/>
                  <a:pt x="2754" y="21152"/>
                </a:cubicBezTo>
                <a:lnTo>
                  <a:pt x="13581" y="19449"/>
                </a:lnTo>
                <a:cubicBezTo>
                  <a:pt x="14593" y="19291"/>
                  <a:pt x="15619" y="19709"/>
                  <a:pt x="16092" y="20486"/>
                </a:cubicBezTo>
                <a:lnTo>
                  <a:pt x="16470" y="21118"/>
                </a:lnTo>
                <a:cubicBezTo>
                  <a:pt x="16578" y="21309"/>
                  <a:pt x="16902" y="21309"/>
                  <a:pt x="17023" y="21118"/>
                </a:cubicBezTo>
                <a:lnTo>
                  <a:pt x="17914" y="19618"/>
                </a:lnTo>
                <a:cubicBezTo>
                  <a:pt x="18265" y="19021"/>
                  <a:pt x="18940" y="18604"/>
                  <a:pt x="19710" y="18480"/>
                </a:cubicBezTo>
                <a:cubicBezTo>
                  <a:pt x="20803" y="18311"/>
                  <a:pt x="21600" y="17510"/>
                  <a:pt x="21600" y="16574"/>
                </a:cubicBezTo>
                <a:lnTo>
                  <a:pt x="21600" y="5087"/>
                </a:lnTo>
                <a:cubicBezTo>
                  <a:pt x="21587" y="4196"/>
                  <a:pt x="20844" y="3407"/>
                  <a:pt x="19778" y="32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7452952-7BA5-456D-87D9-A2C32340412A}"/>
              </a:ext>
            </a:extLst>
          </p:cNvPr>
          <p:cNvSpPr/>
          <p:nvPr/>
        </p:nvSpPr>
        <p:spPr>
          <a:xfrm>
            <a:off x="8049894" y="1156970"/>
            <a:ext cx="1868171" cy="219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3" extrusionOk="0">
                <a:moveTo>
                  <a:pt x="19853" y="3227"/>
                </a:moveTo>
                <a:lnTo>
                  <a:pt x="2717" y="45"/>
                </a:lnTo>
                <a:cubicBezTo>
                  <a:pt x="1322" y="-212"/>
                  <a:pt x="0" y="669"/>
                  <a:pt x="0" y="1856"/>
                </a:cubicBezTo>
                <a:lnTo>
                  <a:pt x="0" y="19332"/>
                </a:lnTo>
                <a:cubicBezTo>
                  <a:pt x="0" y="20507"/>
                  <a:pt x="1277" y="21388"/>
                  <a:pt x="2658" y="21155"/>
                </a:cubicBezTo>
                <a:lnTo>
                  <a:pt x="19794" y="18353"/>
                </a:lnTo>
                <a:cubicBezTo>
                  <a:pt x="20836" y="18182"/>
                  <a:pt x="21600" y="17411"/>
                  <a:pt x="21600" y="16530"/>
                </a:cubicBezTo>
                <a:lnTo>
                  <a:pt x="21600" y="5038"/>
                </a:lnTo>
                <a:cubicBezTo>
                  <a:pt x="21600" y="4181"/>
                  <a:pt x="20880" y="3423"/>
                  <a:pt x="19853" y="322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4B272DD-77BC-4D5D-AA57-70CA43431D56}"/>
              </a:ext>
            </a:extLst>
          </p:cNvPr>
          <p:cNvGrpSpPr/>
          <p:nvPr/>
        </p:nvGrpSpPr>
        <p:grpSpPr>
          <a:xfrm>
            <a:off x="8263883" y="3787976"/>
            <a:ext cx="1455434" cy="1413264"/>
            <a:chOff x="8921977" y="1528280"/>
            <a:chExt cx="2926080" cy="141326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4D0F48-10A1-4934-A7CA-B254AF4BF2D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0717A3-0B8D-43AE-B024-18D75790E9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/>
                <a:t>Lorem ipsum dolor sit amet, nibh est. A magna maecenas, quam magna nec quis, lorem nunc. 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99CD35F-9AEA-4B33-B1C9-368DB2E38094}"/>
              </a:ext>
            </a:extLst>
          </p:cNvPr>
          <p:cNvSpPr txBox="1"/>
          <p:nvPr/>
        </p:nvSpPr>
        <p:spPr>
          <a:xfrm>
            <a:off x="8479065" y="2026616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F184EC3-3234-4EDB-9397-FF062C1FC180}"/>
              </a:ext>
            </a:extLst>
          </p:cNvPr>
          <p:cNvSpPr/>
          <p:nvPr/>
        </p:nvSpPr>
        <p:spPr>
          <a:xfrm>
            <a:off x="7706995" y="1715769"/>
            <a:ext cx="344865" cy="1675158"/>
          </a:xfrm>
          <a:custGeom>
            <a:avLst/>
            <a:gdLst>
              <a:gd name="connsiteX0" fmla="*/ 247644 w 344865"/>
              <a:gd name="connsiteY0" fmla="*/ 0 h 1675158"/>
              <a:gd name="connsiteX1" fmla="*/ 266699 w 344865"/>
              <a:gd name="connsiteY1" fmla="*/ 0 h 1675158"/>
              <a:gd name="connsiteX2" fmla="*/ 266699 w 344865"/>
              <a:gd name="connsiteY2" fmla="*/ 1507753 h 1675158"/>
              <a:gd name="connsiteX3" fmla="*/ 313178 w 344865"/>
              <a:gd name="connsiteY3" fmla="*/ 1642674 h 1675158"/>
              <a:gd name="connsiteX4" fmla="*/ 344865 w 344865"/>
              <a:gd name="connsiteY4" fmla="*/ 1675158 h 1675158"/>
              <a:gd name="connsiteX5" fmla="*/ 0 w 344865"/>
              <a:gd name="connsiteY5" fmla="*/ 1462347 h 1675158"/>
              <a:gd name="connsiteX6" fmla="*/ 0 w 344865"/>
              <a:gd name="connsiteY6" fmla="*/ 247671 h 1675158"/>
              <a:gd name="connsiteX7" fmla="*/ 247644 w 344865"/>
              <a:gd name="connsiteY7" fmla="*/ 0 h 16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865" h="1675158">
                <a:moveTo>
                  <a:pt x="247644" y="0"/>
                </a:moveTo>
                <a:lnTo>
                  <a:pt x="266699" y="0"/>
                </a:lnTo>
                <a:lnTo>
                  <a:pt x="266699" y="1507753"/>
                </a:lnTo>
                <a:cubicBezTo>
                  <a:pt x="266699" y="1559208"/>
                  <a:pt x="284201" y="1605831"/>
                  <a:pt x="313178" y="1642674"/>
                </a:cubicBezTo>
                <a:lnTo>
                  <a:pt x="344865" y="1675158"/>
                </a:lnTo>
                <a:lnTo>
                  <a:pt x="0" y="1462347"/>
                </a:lnTo>
                <a:lnTo>
                  <a:pt x="0" y="247671"/>
                </a:lnTo>
                <a:cubicBezTo>
                  <a:pt x="0" y="110497"/>
                  <a:pt x="110500" y="0"/>
                  <a:pt x="247644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EB9C8A7-425B-4EAD-A899-670E20EFB1EE}"/>
              </a:ext>
            </a:extLst>
          </p:cNvPr>
          <p:cNvSpPr/>
          <p:nvPr/>
        </p:nvSpPr>
        <p:spPr>
          <a:xfrm>
            <a:off x="9222514" y="3242663"/>
            <a:ext cx="306339" cy="198191"/>
          </a:xfrm>
          <a:custGeom>
            <a:avLst/>
            <a:gdLst>
              <a:gd name="connsiteX0" fmla="*/ 99618 w 306339"/>
              <a:gd name="connsiteY0" fmla="*/ 2163 h 198191"/>
              <a:gd name="connsiteX1" fmla="*/ 265023 w 306339"/>
              <a:gd name="connsiteY1" fmla="*/ 120551 h 198191"/>
              <a:gd name="connsiteX2" fmla="*/ 300583 w 306339"/>
              <a:gd name="connsiteY2" fmla="*/ 191749 h 198191"/>
              <a:gd name="connsiteX3" fmla="*/ 306339 w 306339"/>
              <a:gd name="connsiteY3" fmla="*/ 198191 h 198191"/>
              <a:gd name="connsiteX4" fmla="*/ 0 w 306339"/>
              <a:gd name="connsiteY4" fmla="*/ 9153 h 198191"/>
              <a:gd name="connsiteX5" fmla="*/ 28802 w 306339"/>
              <a:gd name="connsiteY5" fmla="*/ 3728 h 198191"/>
              <a:gd name="connsiteX6" fmla="*/ 99618 w 306339"/>
              <a:gd name="connsiteY6" fmla="*/ 2163 h 19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339" h="198191">
                <a:moveTo>
                  <a:pt x="99618" y="2163"/>
                </a:moveTo>
                <a:cubicBezTo>
                  <a:pt x="169015" y="12001"/>
                  <a:pt x="231650" y="54901"/>
                  <a:pt x="265023" y="120551"/>
                </a:cubicBezTo>
                <a:lnTo>
                  <a:pt x="300583" y="191749"/>
                </a:lnTo>
                <a:lnTo>
                  <a:pt x="306339" y="198191"/>
                </a:lnTo>
                <a:lnTo>
                  <a:pt x="0" y="9153"/>
                </a:lnTo>
                <a:lnTo>
                  <a:pt x="28802" y="3728"/>
                </a:lnTo>
                <a:cubicBezTo>
                  <a:pt x="52603" y="-722"/>
                  <a:pt x="76486" y="-1116"/>
                  <a:pt x="99618" y="2163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2AC5416F-DF01-43C8-8868-39AC9443A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12880" y="1276460"/>
            <a:ext cx="760599" cy="760599"/>
          </a:xfrm>
          <a:prstGeom prst="rect">
            <a:avLst/>
          </a:prstGeom>
        </p:spPr>
      </p:pic>
      <p:pic>
        <p:nvPicPr>
          <p:cNvPr id="38" name="Graphic 37" descr="Bar graph with upward trend">
            <a:extLst>
              <a:ext uri="{FF2B5EF4-FFF2-40B4-BE49-F238E27FC236}">
                <a16:creationId xmlns:a16="http://schemas.microsoft.com/office/drawing/2014/main" id="{D51AB707-FB7F-433A-8435-9ABE691275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5006" y="1373398"/>
            <a:ext cx="663661" cy="6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14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162</Words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List – Slide Template</vt:lpstr>
      <vt:lpstr>Speech Bubble List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List</dc:title>
  <dc:creator>PresentationGO.com</dc:creator>
  <dc:description>© Copyright PresentationGO.com</dc:description>
  <dcterms:created xsi:type="dcterms:W3CDTF">2014-11-26T05:14:11Z</dcterms:created>
  <dcterms:modified xsi:type="dcterms:W3CDTF">2021-04-26T22:12:08Z</dcterms:modified>
  <cp:category>Text &amp; Tables</cp:category>
</cp:coreProperties>
</file>