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66" d="100"/>
          <a:sy n="66" d="100"/>
        </p:scale>
        <p:origin x="1206" y="17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600536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Speech Bubble List – Slide Template</a:t>
            </a:r>
          </a:p>
        </p:txBody>
      </p:sp>
      <p:grpSp>
        <p:nvGrpSpPr>
          <p:cNvPr id="70" name="Group 69">
            <a:extLst>
              <a:ext uri="{FF2B5EF4-FFF2-40B4-BE49-F238E27FC236}">
                <a16:creationId xmlns:a16="http://schemas.microsoft.com/office/drawing/2014/main" id="{72D30746-49B8-4A21-9311-98AEEA44FD9F}"/>
              </a:ext>
            </a:extLst>
          </p:cNvPr>
          <p:cNvGrpSpPr/>
          <p:nvPr/>
        </p:nvGrpSpPr>
        <p:grpSpPr>
          <a:xfrm>
            <a:off x="9355939" y="1330756"/>
            <a:ext cx="1997861" cy="4673599"/>
            <a:chOff x="9355939" y="1330756"/>
            <a:chExt cx="1997861" cy="4673599"/>
          </a:xfrm>
        </p:grpSpPr>
        <p:sp>
          <p:nvSpPr>
            <p:cNvPr id="30" name="Rectangle: Rounded Corners 29">
              <a:extLst>
                <a:ext uri="{FF2B5EF4-FFF2-40B4-BE49-F238E27FC236}">
                  <a16:creationId xmlns:a16="http://schemas.microsoft.com/office/drawing/2014/main" id="{D3CF488E-55D6-404E-856D-516B9834881E}"/>
                </a:ext>
              </a:extLst>
            </p:cNvPr>
            <p:cNvSpPr/>
            <p:nvPr/>
          </p:nvSpPr>
          <p:spPr>
            <a:xfrm>
              <a:off x="9395915"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3FB71E54-756F-41CE-9C31-4A25C08A2A83}"/>
                </a:ext>
              </a:extLst>
            </p:cNvPr>
            <p:cNvSpPr/>
            <p:nvPr/>
          </p:nvSpPr>
          <p:spPr>
            <a:xfrm>
              <a:off x="9355939" y="2507622"/>
              <a:ext cx="1997861" cy="3496733"/>
            </a:xfrm>
            <a:prstGeom prst="roundRect">
              <a:avLst>
                <a:gd name="adj" fmla="val 14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1097280" rtlCol="0" anchor="t"/>
            <a:lstStyle/>
            <a:p>
              <a:pPr algn="just"/>
              <a:r>
                <a:rPr lang="en-US" sz="12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32" name="Rectangle: Rounded Corners 31">
              <a:extLst>
                <a:ext uri="{FF2B5EF4-FFF2-40B4-BE49-F238E27FC236}">
                  <a16:creationId xmlns:a16="http://schemas.microsoft.com/office/drawing/2014/main" id="{71E450E7-93CE-49B8-B172-DB254A988B87}"/>
                </a:ext>
              </a:extLst>
            </p:cNvPr>
            <p:cNvSpPr/>
            <p:nvPr/>
          </p:nvSpPr>
          <p:spPr>
            <a:xfrm>
              <a:off x="9355939" y="1330756"/>
              <a:ext cx="1997861" cy="1176866"/>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Speech Bubble: Rectangle with Corners Rounded 33">
              <a:extLst>
                <a:ext uri="{FF2B5EF4-FFF2-40B4-BE49-F238E27FC236}">
                  <a16:creationId xmlns:a16="http://schemas.microsoft.com/office/drawing/2014/main" id="{E2CD038C-6C85-4883-859C-0CB1A741A75B}"/>
                </a:ext>
              </a:extLst>
            </p:cNvPr>
            <p:cNvSpPr/>
            <p:nvPr/>
          </p:nvSpPr>
          <p:spPr>
            <a:xfrm>
              <a:off x="9355939" y="2050423"/>
              <a:ext cx="1997861" cy="1176866"/>
            </a:xfrm>
            <a:prstGeom prst="wedgeRoundRectCallout">
              <a:avLst>
                <a:gd name="adj1" fmla="val 9969"/>
                <a:gd name="adj2" fmla="val 75042"/>
                <a:gd name="adj3" fmla="val 16667"/>
              </a:avLst>
            </a:prstGeom>
            <a:gradFill flip="none" rotWithShape="1">
              <a:gsLst>
                <a:gs pos="0">
                  <a:schemeClr val="accent4">
                    <a:lumMod val="50000"/>
                  </a:schemeClr>
                </a:gs>
                <a:gs pos="100000">
                  <a:schemeClr val="accent4">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solidFill>
                    <a:schemeClr val="tx1">
                      <a:lumMod val="85000"/>
                      <a:lumOff val="15000"/>
                    </a:schemeClr>
                  </a:solidFill>
                </a:rPr>
                <a:t>Lorem Ipsum</a:t>
              </a:r>
            </a:p>
          </p:txBody>
        </p:sp>
        <p:grpSp>
          <p:nvGrpSpPr>
            <p:cNvPr id="39" name="Graphic 34" descr="Users">
              <a:extLst>
                <a:ext uri="{FF2B5EF4-FFF2-40B4-BE49-F238E27FC236}">
                  <a16:creationId xmlns:a16="http://schemas.microsoft.com/office/drawing/2014/main" id="{CE1561DC-C59D-42E0-8A18-5D7B41B404D4}"/>
                </a:ext>
              </a:extLst>
            </p:cNvPr>
            <p:cNvGrpSpPr/>
            <p:nvPr/>
          </p:nvGrpSpPr>
          <p:grpSpPr>
            <a:xfrm>
              <a:off x="10114104" y="1583916"/>
              <a:ext cx="481527" cy="300381"/>
              <a:chOff x="9657092" y="1583916"/>
              <a:chExt cx="481527" cy="300381"/>
            </a:xfrm>
            <a:solidFill>
              <a:schemeClr val="tx1">
                <a:lumMod val="85000"/>
                <a:lumOff val="15000"/>
              </a:schemeClr>
            </a:solidFill>
          </p:grpSpPr>
          <p:sp>
            <p:nvSpPr>
              <p:cNvPr id="40" name="Freeform: Shape 39">
                <a:extLst>
                  <a:ext uri="{FF2B5EF4-FFF2-40B4-BE49-F238E27FC236}">
                    <a16:creationId xmlns:a16="http://schemas.microsoft.com/office/drawing/2014/main" id="{CADCCD31-4899-489B-9096-EB8C3AEF0357}"/>
                  </a:ext>
                </a:extLst>
              </p:cNvPr>
              <p:cNvSpPr/>
              <p:nvPr/>
            </p:nvSpPr>
            <p:spPr>
              <a:xfrm>
                <a:off x="9708685" y="1583916"/>
                <a:ext cx="103184" cy="103184"/>
              </a:xfrm>
              <a:custGeom>
                <a:avLst/>
                <a:gdLst>
                  <a:gd name="connsiteX0" fmla="*/ 103184 w 103184"/>
                  <a:gd name="connsiteY0" fmla="*/ 51592 h 103184"/>
                  <a:gd name="connsiteX1" fmla="*/ 51592 w 103184"/>
                  <a:gd name="connsiteY1" fmla="*/ 103184 h 103184"/>
                  <a:gd name="connsiteX2" fmla="*/ 0 w 103184"/>
                  <a:gd name="connsiteY2" fmla="*/ 51592 h 103184"/>
                  <a:gd name="connsiteX3" fmla="*/ 51592 w 103184"/>
                  <a:gd name="connsiteY3" fmla="*/ 0 h 103184"/>
                  <a:gd name="connsiteX4" fmla="*/ 103184 w 103184"/>
                  <a:gd name="connsiteY4" fmla="*/ 51592 h 103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84" h="103184">
                    <a:moveTo>
                      <a:pt x="103184" y="51592"/>
                    </a:moveTo>
                    <a:cubicBezTo>
                      <a:pt x="103184" y="80086"/>
                      <a:pt x="80086" y="103184"/>
                      <a:pt x="51592" y="103184"/>
                    </a:cubicBezTo>
                    <a:cubicBezTo>
                      <a:pt x="23099" y="103184"/>
                      <a:pt x="0" y="80086"/>
                      <a:pt x="0" y="51592"/>
                    </a:cubicBezTo>
                    <a:cubicBezTo>
                      <a:pt x="0" y="23099"/>
                      <a:pt x="23099" y="0"/>
                      <a:pt x="51592" y="0"/>
                    </a:cubicBezTo>
                    <a:cubicBezTo>
                      <a:pt x="80086" y="0"/>
                      <a:pt x="103184" y="23099"/>
                      <a:pt x="103184" y="51592"/>
                    </a:cubicBezTo>
                    <a:close/>
                  </a:path>
                </a:pathLst>
              </a:custGeom>
              <a:grpFill/>
              <a:ln w="565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7D823D91-E07B-45D0-BB0E-B370BE4F3723}"/>
                  </a:ext>
                </a:extLst>
              </p:cNvPr>
              <p:cNvSpPr/>
              <p:nvPr/>
            </p:nvSpPr>
            <p:spPr>
              <a:xfrm>
                <a:off x="9983843" y="1583916"/>
                <a:ext cx="103184" cy="103184"/>
              </a:xfrm>
              <a:custGeom>
                <a:avLst/>
                <a:gdLst>
                  <a:gd name="connsiteX0" fmla="*/ 103184 w 103184"/>
                  <a:gd name="connsiteY0" fmla="*/ 51592 h 103184"/>
                  <a:gd name="connsiteX1" fmla="*/ 51592 w 103184"/>
                  <a:gd name="connsiteY1" fmla="*/ 103184 h 103184"/>
                  <a:gd name="connsiteX2" fmla="*/ 0 w 103184"/>
                  <a:gd name="connsiteY2" fmla="*/ 51592 h 103184"/>
                  <a:gd name="connsiteX3" fmla="*/ 51592 w 103184"/>
                  <a:gd name="connsiteY3" fmla="*/ 0 h 103184"/>
                  <a:gd name="connsiteX4" fmla="*/ 103184 w 103184"/>
                  <a:gd name="connsiteY4" fmla="*/ 51592 h 103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84" h="103184">
                    <a:moveTo>
                      <a:pt x="103184" y="51592"/>
                    </a:moveTo>
                    <a:cubicBezTo>
                      <a:pt x="103184" y="80086"/>
                      <a:pt x="80086" y="103184"/>
                      <a:pt x="51592" y="103184"/>
                    </a:cubicBezTo>
                    <a:cubicBezTo>
                      <a:pt x="23099" y="103184"/>
                      <a:pt x="0" y="80086"/>
                      <a:pt x="0" y="51592"/>
                    </a:cubicBezTo>
                    <a:cubicBezTo>
                      <a:pt x="0" y="23099"/>
                      <a:pt x="23099" y="0"/>
                      <a:pt x="51592" y="0"/>
                    </a:cubicBezTo>
                    <a:cubicBezTo>
                      <a:pt x="80086" y="0"/>
                      <a:pt x="103184" y="23099"/>
                      <a:pt x="103184" y="51592"/>
                    </a:cubicBezTo>
                    <a:close/>
                  </a:path>
                </a:pathLst>
              </a:custGeom>
              <a:grpFill/>
              <a:ln w="565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A468AF87-AA19-489F-B179-0BA2F875C4B5}"/>
                  </a:ext>
                </a:extLst>
              </p:cNvPr>
              <p:cNvSpPr/>
              <p:nvPr/>
            </p:nvSpPr>
            <p:spPr>
              <a:xfrm>
                <a:off x="9794672" y="1781113"/>
                <a:ext cx="206368" cy="103184"/>
              </a:xfrm>
              <a:custGeom>
                <a:avLst/>
                <a:gdLst>
                  <a:gd name="connsiteX0" fmla="*/ 206369 w 206368"/>
                  <a:gd name="connsiteY0" fmla="*/ 103184 h 103184"/>
                  <a:gd name="connsiteX1" fmla="*/ 206369 w 206368"/>
                  <a:gd name="connsiteY1" fmla="*/ 51592 h 103184"/>
                  <a:gd name="connsiteX2" fmla="*/ 196050 w 206368"/>
                  <a:gd name="connsiteY2" fmla="*/ 30955 h 103184"/>
                  <a:gd name="connsiteX3" fmla="*/ 145605 w 206368"/>
                  <a:gd name="connsiteY3" fmla="*/ 6879 h 103184"/>
                  <a:gd name="connsiteX4" fmla="*/ 103184 w 206368"/>
                  <a:gd name="connsiteY4" fmla="*/ 0 h 103184"/>
                  <a:gd name="connsiteX5" fmla="*/ 60764 w 206368"/>
                  <a:gd name="connsiteY5" fmla="*/ 6879 h 103184"/>
                  <a:gd name="connsiteX6" fmla="*/ 10318 w 206368"/>
                  <a:gd name="connsiteY6" fmla="*/ 30955 h 103184"/>
                  <a:gd name="connsiteX7" fmla="*/ 0 w 206368"/>
                  <a:gd name="connsiteY7" fmla="*/ 51592 h 103184"/>
                  <a:gd name="connsiteX8" fmla="*/ 0 w 206368"/>
                  <a:gd name="connsiteY8" fmla="*/ 103184 h 103184"/>
                  <a:gd name="connsiteX9" fmla="*/ 206369 w 206368"/>
                  <a:gd name="connsiteY9" fmla="*/ 103184 h 103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68" h="103184">
                    <a:moveTo>
                      <a:pt x="206369" y="103184"/>
                    </a:moveTo>
                    <a:lnTo>
                      <a:pt x="206369" y="51592"/>
                    </a:lnTo>
                    <a:cubicBezTo>
                      <a:pt x="206369" y="43567"/>
                      <a:pt x="202929" y="35541"/>
                      <a:pt x="196050" y="30955"/>
                    </a:cubicBezTo>
                    <a:cubicBezTo>
                      <a:pt x="182293" y="19490"/>
                      <a:pt x="163949" y="11465"/>
                      <a:pt x="145605" y="6879"/>
                    </a:cubicBezTo>
                    <a:cubicBezTo>
                      <a:pt x="132993" y="3439"/>
                      <a:pt x="118089" y="0"/>
                      <a:pt x="103184" y="0"/>
                    </a:cubicBezTo>
                    <a:cubicBezTo>
                      <a:pt x="89427" y="0"/>
                      <a:pt x="74522" y="2293"/>
                      <a:pt x="60764" y="6879"/>
                    </a:cubicBezTo>
                    <a:cubicBezTo>
                      <a:pt x="42420" y="11465"/>
                      <a:pt x="25223" y="20637"/>
                      <a:pt x="10318" y="30955"/>
                    </a:cubicBezTo>
                    <a:cubicBezTo>
                      <a:pt x="3439" y="36688"/>
                      <a:pt x="0" y="43567"/>
                      <a:pt x="0" y="51592"/>
                    </a:cubicBezTo>
                    <a:lnTo>
                      <a:pt x="0" y="103184"/>
                    </a:lnTo>
                    <a:lnTo>
                      <a:pt x="206369" y="103184"/>
                    </a:lnTo>
                    <a:close/>
                  </a:path>
                </a:pathLst>
              </a:custGeom>
              <a:grpFill/>
              <a:ln w="565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DF4ADD1A-7B28-43D5-8DFF-C34FBCFC0FBE}"/>
                  </a:ext>
                </a:extLst>
              </p:cNvPr>
              <p:cNvSpPr/>
              <p:nvPr/>
            </p:nvSpPr>
            <p:spPr>
              <a:xfrm>
                <a:off x="9846264" y="1664171"/>
                <a:ext cx="103184" cy="103184"/>
              </a:xfrm>
              <a:custGeom>
                <a:avLst/>
                <a:gdLst>
                  <a:gd name="connsiteX0" fmla="*/ 103184 w 103184"/>
                  <a:gd name="connsiteY0" fmla="*/ 51592 h 103184"/>
                  <a:gd name="connsiteX1" fmla="*/ 51592 w 103184"/>
                  <a:gd name="connsiteY1" fmla="*/ 103184 h 103184"/>
                  <a:gd name="connsiteX2" fmla="*/ 0 w 103184"/>
                  <a:gd name="connsiteY2" fmla="*/ 51592 h 103184"/>
                  <a:gd name="connsiteX3" fmla="*/ 51592 w 103184"/>
                  <a:gd name="connsiteY3" fmla="*/ 0 h 103184"/>
                  <a:gd name="connsiteX4" fmla="*/ 103184 w 103184"/>
                  <a:gd name="connsiteY4" fmla="*/ 51592 h 103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84" h="103184">
                    <a:moveTo>
                      <a:pt x="103184" y="51592"/>
                    </a:moveTo>
                    <a:cubicBezTo>
                      <a:pt x="103184" y="80086"/>
                      <a:pt x="80086" y="103184"/>
                      <a:pt x="51592" y="103184"/>
                    </a:cubicBezTo>
                    <a:cubicBezTo>
                      <a:pt x="23099" y="103184"/>
                      <a:pt x="0" y="80086"/>
                      <a:pt x="0" y="51592"/>
                    </a:cubicBezTo>
                    <a:cubicBezTo>
                      <a:pt x="0" y="23099"/>
                      <a:pt x="23099" y="0"/>
                      <a:pt x="51592" y="0"/>
                    </a:cubicBezTo>
                    <a:cubicBezTo>
                      <a:pt x="80086" y="0"/>
                      <a:pt x="103184" y="23099"/>
                      <a:pt x="103184" y="51592"/>
                    </a:cubicBezTo>
                    <a:close/>
                  </a:path>
                </a:pathLst>
              </a:custGeom>
              <a:grpFill/>
              <a:ln w="565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1C12D11E-188E-4C79-AA89-4B9D075F98D1}"/>
                  </a:ext>
                </a:extLst>
              </p:cNvPr>
              <p:cNvSpPr/>
              <p:nvPr/>
            </p:nvSpPr>
            <p:spPr>
              <a:xfrm>
                <a:off x="9951741" y="1700859"/>
                <a:ext cx="186878" cy="103184"/>
              </a:xfrm>
              <a:custGeom>
                <a:avLst/>
                <a:gdLst>
                  <a:gd name="connsiteX0" fmla="*/ 176560 w 186878"/>
                  <a:gd name="connsiteY0" fmla="*/ 30955 h 103184"/>
                  <a:gd name="connsiteX1" fmla="*/ 126114 w 186878"/>
                  <a:gd name="connsiteY1" fmla="*/ 6879 h 103184"/>
                  <a:gd name="connsiteX2" fmla="*/ 83694 w 186878"/>
                  <a:gd name="connsiteY2" fmla="*/ 0 h 103184"/>
                  <a:gd name="connsiteX3" fmla="*/ 41274 w 186878"/>
                  <a:gd name="connsiteY3" fmla="*/ 6879 h 103184"/>
                  <a:gd name="connsiteX4" fmla="*/ 20637 w 186878"/>
                  <a:gd name="connsiteY4" fmla="*/ 14904 h 103184"/>
                  <a:gd name="connsiteX5" fmla="*/ 20637 w 186878"/>
                  <a:gd name="connsiteY5" fmla="*/ 16051 h 103184"/>
                  <a:gd name="connsiteX6" fmla="*/ 0 w 186878"/>
                  <a:gd name="connsiteY6" fmla="*/ 66497 h 103184"/>
                  <a:gd name="connsiteX7" fmla="*/ 52739 w 186878"/>
                  <a:gd name="connsiteY7" fmla="*/ 92866 h 103184"/>
                  <a:gd name="connsiteX8" fmla="*/ 61911 w 186878"/>
                  <a:gd name="connsiteY8" fmla="*/ 103184 h 103184"/>
                  <a:gd name="connsiteX9" fmla="*/ 186878 w 186878"/>
                  <a:gd name="connsiteY9" fmla="*/ 103184 h 103184"/>
                  <a:gd name="connsiteX10" fmla="*/ 186878 w 186878"/>
                  <a:gd name="connsiteY10" fmla="*/ 51592 h 103184"/>
                  <a:gd name="connsiteX11" fmla="*/ 176560 w 186878"/>
                  <a:gd name="connsiteY11" fmla="*/ 30955 h 103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78" h="103184">
                    <a:moveTo>
                      <a:pt x="176560" y="30955"/>
                    </a:moveTo>
                    <a:cubicBezTo>
                      <a:pt x="162802" y="19490"/>
                      <a:pt x="144458" y="11465"/>
                      <a:pt x="126114" y="6879"/>
                    </a:cubicBezTo>
                    <a:cubicBezTo>
                      <a:pt x="113503" y="3439"/>
                      <a:pt x="98598" y="0"/>
                      <a:pt x="83694" y="0"/>
                    </a:cubicBezTo>
                    <a:cubicBezTo>
                      <a:pt x="69936" y="0"/>
                      <a:pt x="55032" y="2293"/>
                      <a:pt x="41274" y="6879"/>
                    </a:cubicBezTo>
                    <a:cubicBezTo>
                      <a:pt x="34395" y="9172"/>
                      <a:pt x="27516" y="11465"/>
                      <a:pt x="20637" y="14904"/>
                    </a:cubicBezTo>
                    <a:lnTo>
                      <a:pt x="20637" y="16051"/>
                    </a:lnTo>
                    <a:cubicBezTo>
                      <a:pt x="20637" y="35541"/>
                      <a:pt x="12611" y="53885"/>
                      <a:pt x="0" y="66497"/>
                    </a:cubicBezTo>
                    <a:cubicBezTo>
                      <a:pt x="21783" y="73376"/>
                      <a:pt x="38981" y="82548"/>
                      <a:pt x="52739" y="92866"/>
                    </a:cubicBezTo>
                    <a:cubicBezTo>
                      <a:pt x="56178" y="96305"/>
                      <a:pt x="59618" y="98598"/>
                      <a:pt x="61911" y="103184"/>
                    </a:cubicBezTo>
                    <a:lnTo>
                      <a:pt x="186878" y="103184"/>
                    </a:lnTo>
                    <a:lnTo>
                      <a:pt x="186878" y="51592"/>
                    </a:lnTo>
                    <a:cubicBezTo>
                      <a:pt x="186878" y="43567"/>
                      <a:pt x="183439" y="35541"/>
                      <a:pt x="176560" y="30955"/>
                    </a:cubicBezTo>
                    <a:close/>
                  </a:path>
                </a:pathLst>
              </a:custGeom>
              <a:grpFill/>
              <a:ln w="565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76D7EF60-04B9-4F7D-ABD9-53B738BD8492}"/>
                  </a:ext>
                </a:extLst>
              </p:cNvPr>
              <p:cNvSpPr/>
              <p:nvPr/>
            </p:nvSpPr>
            <p:spPr>
              <a:xfrm>
                <a:off x="9657092" y="1700859"/>
                <a:ext cx="186878" cy="103184"/>
              </a:xfrm>
              <a:custGeom>
                <a:avLst/>
                <a:gdLst>
                  <a:gd name="connsiteX0" fmla="*/ 134140 w 186878"/>
                  <a:gd name="connsiteY0" fmla="*/ 92866 h 103184"/>
                  <a:gd name="connsiteX1" fmla="*/ 134140 w 186878"/>
                  <a:gd name="connsiteY1" fmla="*/ 92866 h 103184"/>
                  <a:gd name="connsiteX2" fmla="*/ 186878 w 186878"/>
                  <a:gd name="connsiteY2" fmla="*/ 66497 h 103184"/>
                  <a:gd name="connsiteX3" fmla="*/ 166242 w 186878"/>
                  <a:gd name="connsiteY3" fmla="*/ 16051 h 103184"/>
                  <a:gd name="connsiteX4" fmla="*/ 166242 w 186878"/>
                  <a:gd name="connsiteY4" fmla="*/ 13758 h 103184"/>
                  <a:gd name="connsiteX5" fmla="*/ 145605 w 186878"/>
                  <a:gd name="connsiteY5" fmla="*/ 6879 h 103184"/>
                  <a:gd name="connsiteX6" fmla="*/ 103184 w 186878"/>
                  <a:gd name="connsiteY6" fmla="*/ 0 h 103184"/>
                  <a:gd name="connsiteX7" fmla="*/ 60764 w 186878"/>
                  <a:gd name="connsiteY7" fmla="*/ 6879 h 103184"/>
                  <a:gd name="connsiteX8" fmla="*/ 10318 w 186878"/>
                  <a:gd name="connsiteY8" fmla="*/ 30955 h 103184"/>
                  <a:gd name="connsiteX9" fmla="*/ 0 w 186878"/>
                  <a:gd name="connsiteY9" fmla="*/ 51592 h 103184"/>
                  <a:gd name="connsiteX10" fmla="*/ 0 w 186878"/>
                  <a:gd name="connsiteY10" fmla="*/ 103184 h 103184"/>
                  <a:gd name="connsiteX11" fmla="*/ 123821 w 186878"/>
                  <a:gd name="connsiteY11" fmla="*/ 103184 h 103184"/>
                  <a:gd name="connsiteX12" fmla="*/ 134140 w 186878"/>
                  <a:gd name="connsiteY12" fmla="*/ 92866 h 103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78" h="103184">
                    <a:moveTo>
                      <a:pt x="134140" y="92866"/>
                    </a:moveTo>
                    <a:lnTo>
                      <a:pt x="134140" y="92866"/>
                    </a:lnTo>
                    <a:cubicBezTo>
                      <a:pt x="150191" y="81401"/>
                      <a:pt x="168535" y="72229"/>
                      <a:pt x="186878" y="66497"/>
                    </a:cubicBezTo>
                    <a:cubicBezTo>
                      <a:pt x="174267" y="52739"/>
                      <a:pt x="166242" y="35541"/>
                      <a:pt x="166242" y="16051"/>
                    </a:cubicBezTo>
                    <a:cubicBezTo>
                      <a:pt x="166242" y="14904"/>
                      <a:pt x="166242" y="14904"/>
                      <a:pt x="166242" y="13758"/>
                    </a:cubicBezTo>
                    <a:cubicBezTo>
                      <a:pt x="159363" y="11465"/>
                      <a:pt x="152484" y="8025"/>
                      <a:pt x="145605" y="6879"/>
                    </a:cubicBezTo>
                    <a:cubicBezTo>
                      <a:pt x="132993" y="3439"/>
                      <a:pt x="118089" y="0"/>
                      <a:pt x="103184" y="0"/>
                    </a:cubicBezTo>
                    <a:cubicBezTo>
                      <a:pt x="89427" y="0"/>
                      <a:pt x="74522" y="2293"/>
                      <a:pt x="60764" y="6879"/>
                    </a:cubicBezTo>
                    <a:cubicBezTo>
                      <a:pt x="42420" y="12611"/>
                      <a:pt x="25223" y="20637"/>
                      <a:pt x="10318" y="30955"/>
                    </a:cubicBezTo>
                    <a:cubicBezTo>
                      <a:pt x="3439" y="35541"/>
                      <a:pt x="0" y="43567"/>
                      <a:pt x="0" y="51592"/>
                    </a:cubicBezTo>
                    <a:lnTo>
                      <a:pt x="0" y="103184"/>
                    </a:lnTo>
                    <a:lnTo>
                      <a:pt x="123821" y="103184"/>
                    </a:lnTo>
                    <a:cubicBezTo>
                      <a:pt x="127261" y="98598"/>
                      <a:pt x="129554" y="96305"/>
                      <a:pt x="134140" y="92866"/>
                    </a:cubicBezTo>
                    <a:close/>
                  </a:path>
                </a:pathLst>
              </a:custGeom>
              <a:grpFill/>
              <a:ln w="5655" cap="flat">
                <a:noFill/>
                <a:prstDash val="solid"/>
                <a:miter/>
              </a:ln>
            </p:spPr>
            <p:txBody>
              <a:bodyPr rtlCol="0" anchor="ctr"/>
              <a:lstStyle/>
              <a:p>
                <a:endParaRPr lang="en-US"/>
              </a:p>
            </p:txBody>
          </p:sp>
        </p:grpSp>
      </p:grpSp>
      <p:grpSp>
        <p:nvGrpSpPr>
          <p:cNvPr id="69" name="Group 68">
            <a:extLst>
              <a:ext uri="{FF2B5EF4-FFF2-40B4-BE49-F238E27FC236}">
                <a16:creationId xmlns:a16="http://schemas.microsoft.com/office/drawing/2014/main" id="{4759EEEE-766D-4551-ADAD-8B5C94F7121E}"/>
              </a:ext>
            </a:extLst>
          </p:cNvPr>
          <p:cNvGrpSpPr/>
          <p:nvPr/>
        </p:nvGrpSpPr>
        <p:grpSpPr>
          <a:xfrm>
            <a:off x="6516693" y="1330756"/>
            <a:ext cx="1997861" cy="4673599"/>
            <a:chOff x="6516693" y="1330756"/>
            <a:chExt cx="1997861" cy="4673599"/>
          </a:xfrm>
        </p:grpSpPr>
        <p:sp>
          <p:nvSpPr>
            <p:cNvPr id="24" name="Rectangle: Rounded Corners 23">
              <a:extLst>
                <a:ext uri="{FF2B5EF4-FFF2-40B4-BE49-F238E27FC236}">
                  <a16:creationId xmlns:a16="http://schemas.microsoft.com/office/drawing/2014/main" id="{31F2D087-640B-4BA6-AE83-896F731314E3}"/>
                </a:ext>
              </a:extLst>
            </p:cNvPr>
            <p:cNvSpPr/>
            <p:nvPr/>
          </p:nvSpPr>
          <p:spPr>
            <a:xfrm>
              <a:off x="6556669"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E810B23C-3490-4354-B944-61AC0ADC19DC}"/>
                </a:ext>
              </a:extLst>
            </p:cNvPr>
            <p:cNvSpPr/>
            <p:nvPr/>
          </p:nvSpPr>
          <p:spPr>
            <a:xfrm>
              <a:off x="6516693" y="2507622"/>
              <a:ext cx="1997861" cy="3496733"/>
            </a:xfrm>
            <a:prstGeom prst="roundRect">
              <a:avLst>
                <a:gd name="adj" fmla="val 14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1097280" rtlCol="0" anchor="t"/>
            <a:lstStyle/>
            <a:p>
              <a:pPr algn="just"/>
              <a:r>
                <a:rPr lang="en-US" sz="12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26" name="Rectangle: Rounded Corners 25">
              <a:extLst>
                <a:ext uri="{FF2B5EF4-FFF2-40B4-BE49-F238E27FC236}">
                  <a16:creationId xmlns:a16="http://schemas.microsoft.com/office/drawing/2014/main" id="{3D210DDA-2D31-4460-87D3-FF065EC85773}"/>
                </a:ext>
              </a:extLst>
            </p:cNvPr>
            <p:cNvSpPr/>
            <p:nvPr/>
          </p:nvSpPr>
          <p:spPr>
            <a:xfrm>
              <a:off x="6516693" y="1330756"/>
              <a:ext cx="1997861" cy="117686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peech Bubble: Rectangle with Corners Rounded 27">
              <a:extLst>
                <a:ext uri="{FF2B5EF4-FFF2-40B4-BE49-F238E27FC236}">
                  <a16:creationId xmlns:a16="http://schemas.microsoft.com/office/drawing/2014/main" id="{2E85EA6E-8854-46F1-B632-5634AD1D93EA}"/>
                </a:ext>
              </a:extLst>
            </p:cNvPr>
            <p:cNvSpPr/>
            <p:nvPr/>
          </p:nvSpPr>
          <p:spPr>
            <a:xfrm>
              <a:off x="6516693" y="2050423"/>
              <a:ext cx="1997861" cy="1176866"/>
            </a:xfrm>
            <a:prstGeom prst="wedgeRoundRectCallout">
              <a:avLst>
                <a:gd name="adj1" fmla="val 116"/>
                <a:gd name="adj2" fmla="val 75157"/>
                <a:gd name="adj3" fmla="val 16667"/>
              </a:avLst>
            </a:prstGeom>
            <a:gradFill flip="none" rotWithShape="1">
              <a:gsLst>
                <a:gs pos="0">
                  <a:schemeClr val="accent6">
                    <a:lumMod val="50000"/>
                  </a:schemeClr>
                </a:gs>
                <a:gs pos="100000">
                  <a:schemeClr val="accent6">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t>Lorem Ipsum</a:t>
              </a:r>
            </a:p>
          </p:txBody>
        </p:sp>
        <p:sp>
          <p:nvSpPr>
            <p:cNvPr id="46" name="Graphic 35" descr="Puzzle">
              <a:extLst>
                <a:ext uri="{FF2B5EF4-FFF2-40B4-BE49-F238E27FC236}">
                  <a16:creationId xmlns:a16="http://schemas.microsoft.com/office/drawing/2014/main" id="{CE23AE3A-0F20-4B54-90D8-DA4E01182031}"/>
                </a:ext>
              </a:extLst>
            </p:cNvPr>
            <p:cNvSpPr/>
            <p:nvPr/>
          </p:nvSpPr>
          <p:spPr>
            <a:xfrm>
              <a:off x="7286323" y="1493343"/>
              <a:ext cx="458597" cy="458597"/>
            </a:xfrm>
            <a:custGeom>
              <a:avLst/>
              <a:gdLst>
                <a:gd name="connsiteX0" fmla="*/ 296369 w 458597"/>
                <a:gd name="connsiteY0" fmla="*/ 347961 h 458597"/>
                <a:gd name="connsiteX1" fmla="*/ 271719 w 458597"/>
                <a:gd name="connsiteY1" fmla="*/ 272292 h 458597"/>
                <a:gd name="connsiteX2" fmla="*/ 275732 w 458597"/>
                <a:gd name="connsiteY2" fmla="*/ 268280 h 458597"/>
                <a:gd name="connsiteX3" fmla="*/ 352547 w 458597"/>
                <a:gd name="connsiteY3" fmla="*/ 291783 h 458597"/>
                <a:gd name="connsiteX4" fmla="*/ 393247 w 458597"/>
                <a:gd name="connsiteY4" fmla="*/ 324458 h 458597"/>
                <a:gd name="connsiteX5" fmla="*/ 458598 w 458597"/>
                <a:gd name="connsiteY5" fmla="*/ 259108 h 458597"/>
                <a:gd name="connsiteX6" fmla="*/ 361146 w 458597"/>
                <a:gd name="connsiteY6" fmla="*/ 161656 h 458597"/>
                <a:gd name="connsiteX7" fmla="*/ 393821 w 458597"/>
                <a:gd name="connsiteY7" fmla="*/ 120955 h 458597"/>
                <a:gd name="connsiteX8" fmla="*/ 417324 w 458597"/>
                <a:gd name="connsiteY8" fmla="*/ 44140 h 458597"/>
                <a:gd name="connsiteX9" fmla="*/ 413311 w 458597"/>
                <a:gd name="connsiteY9" fmla="*/ 40127 h 458597"/>
                <a:gd name="connsiteX10" fmla="*/ 337642 w 458597"/>
                <a:gd name="connsiteY10" fmla="*/ 64777 h 458597"/>
                <a:gd name="connsiteX11" fmla="*/ 296942 w 458597"/>
                <a:gd name="connsiteY11" fmla="*/ 97452 h 458597"/>
                <a:gd name="connsiteX12" fmla="*/ 199490 w 458597"/>
                <a:gd name="connsiteY12" fmla="*/ 0 h 458597"/>
                <a:gd name="connsiteX13" fmla="*/ 133567 w 458597"/>
                <a:gd name="connsiteY13" fmla="*/ 65350 h 458597"/>
                <a:gd name="connsiteX14" fmla="*/ 166242 w 458597"/>
                <a:gd name="connsiteY14" fmla="*/ 106051 h 458597"/>
                <a:gd name="connsiteX15" fmla="*/ 190891 w 458597"/>
                <a:gd name="connsiteY15" fmla="*/ 181719 h 458597"/>
                <a:gd name="connsiteX16" fmla="*/ 186878 w 458597"/>
                <a:gd name="connsiteY16" fmla="*/ 185732 h 458597"/>
                <a:gd name="connsiteX17" fmla="*/ 110063 w 458597"/>
                <a:gd name="connsiteY17" fmla="*/ 162229 h 458597"/>
                <a:gd name="connsiteX18" fmla="*/ 69363 w 458597"/>
                <a:gd name="connsiteY18" fmla="*/ 129554 h 458597"/>
                <a:gd name="connsiteX19" fmla="*/ 0 w 458597"/>
                <a:gd name="connsiteY19" fmla="*/ 199490 h 458597"/>
                <a:gd name="connsiteX20" fmla="*/ 97452 w 458597"/>
                <a:gd name="connsiteY20" fmla="*/ 296942 h 458597"/>
                <a:gd name="connsiteX21" fmla="*/ 64777 w 458597"/>
                <a:gd name="connsiteY21" fmla="*/ 337642 h 458597"/>
                <a:gd name="connsiteX22" fmla="*/ 41274 w 458597"/>
                <a:gd name="connsiteY22" fmla="*/ 414458 h 458597"/>
                <a:gd name="connsiteX23" fmla="*/ 45287 w 458597"/>
                <a:gd name="connsiteY23" fmla="*/ 418470 h 458597"/>
                <a:gd name="connsiteX24" fmla="*/ 120955 w 458597"/>
                <a:gd name="connsiteY24" fmla="*/ 393821 h 458597"/>
                <a:gd name="connsiteX25" fmla="*/ 161656 w 458597"/>
                <a:gd name="connsiteY25" fmla="*/ 361146 h 458597"/>
                <a:gd name="connsiteX26" fmla="*/ 259108 w 458597"/>
                <a:gd name="connsiteY26" fmla="*/ 458598 h 458597"/>
                <a:gd name="connsiteX27" fmla="*/ 329044 w 458597"/>
                <a:gd name="connsiteY27" fmla="*/ 388661 h 458597"/>
                <a:gd name="connsiteX28" fmla="*/ 296369 w 458597"/>
                <a:gd name="connsiteY28" fmla="*/ 347961 h 458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8597" h="458597">
                  <a:moveTo>
                    <a:pt x="296369" y="347961"/>
                  </a:moveTo>
                  <a:cubicBezTo>
                    <a:pt x="258534" y="349107"/>
                    <a:pt x="244776" y="300381"/>
                    <a:pt x="271719" y="272292"/>
                  </a:cubicBezTo>
                  <a:lnTo>
                    <a:pt x="275732" y="268280"/>
                  </a:lnTo>
                  <a:cubicBezTo>
                    <a:pt x="303821" y="241337"/>
                    <a:pt x="353693" y="253948"/>
                    <a:pt x="352547" y="291783"/>
                  </a:cubicBezTo>
                  <a:cubicBezTo>
                    <a:pt x="351974" y="313566"/>
                    <a:pt x="377770" y="339935"/>
                    <a:pt x="393247" y="324458"/>
                  </a:cubicBezTo>
                  <a:lnTo>
                    <a:pt x="458598" y="259108"/>
                  </a:lnTo>
                  <a:lnTo>
                    <a:pt x="361146" y="161656"/>
                  </a:lnTo>
                  <a:cubicBezTo>
                    <a:pt x="345668" y="146178"/>
                    <a:pt x="372037" y="120382"/>
                    <a:pt x="393821" y="120955"/>
                  </a:cubicBezTo>
                  <a:cubicBezTo>
                    <a:pt x="431655" y="122102"/>
                    <a:pt x="444266" y="72229"/>
                    <a:pt x="417324" y="44140"/>
                  </a:cubicBezTo>
                  <a:lnTo>
                    <a:pt x="413311" y="40127"/>
                  </a:lnTo>
                  <a:cubicBezTo>
                    <a:pt x="385222" y="13185"/>
                    <a:pt x="336496" y="26943"/>
                    <a:pt x="337642" y="64777"/>
                  </a:cubicBezTo>
                  <a:cubicBezTo>
                    <a:pt x="338216" y="86560"/>
                    <a:pt x="312420" y="112930"/>
                    <a:pt x="296942" y="97452"/>
                  </a:cubicBezTo>
                  <a:lnTo>
                    <a:pt x="199490" y="0"/>
                  </a:lnTo>
                  <a:lnTo>
                    <a:pt x="133567" y="65350"/>
                  </a:lnTo>
                  <a:cubicBezTo>
                    <a:pt x="118089" y="80828"/>
                    <a:pt x="144458" y="106624"/>
                    <a:pt x="166242" y="106051"/>
                  </a:cubicBezTo>
                  <a:cubicBezTo>
                    <a:pt x="204076" y="104904"/>
                    <a:pt x="217834" y="153630"/>
                    <a:pt x="190891" y="181719"/>
                  </a:cubicBezTo>
                  <a:lnTo>
                    <a:pt x="186878" y="185732"/>
                  </a:lnTo>
                  <a:cubicBezTo>
                    <a:pt x="158789" y="212675"/>
                    <a:pt x="108917" y="200063"/>
                    <a:pt x="110063" y="162229"/>
                  </a:cubicBezTo>
                  <a:cubicBezTo>
                    <a:pt x="110637" y="140445"/>
                    <a:pt x="84841" y="114076"/>
                    <a:pt x="69363" y="129554"/>
                  </a:cubicBezTo>
                  <a:lnTo>
                    <a:pt x="0" y="199490"/>
                  </a:lnTo>
                  <a:lnTo>
                    <a:pt x="97452" y="296942"/>
                  </a:lnTo>
                  <a:cubicBezTo>
                    <a:pt x="112930" y="312420"/>
                    <a:pt x="86560" y="338216"/>
                    <a:pt x="64777" y="337642"/>
                  </a:cubicBezTo>
                  <a:cubicBezTo>
                    <a:pt x="26943" y="336496"/>
                    <a:pt x="14331" y="386368"/>
                    <a:pt x="41274" y="414458"/>
                  </a:cubicBezTo>
                  <a:lnTo>
                    <a:pt x="45287" y="418470"/>
                  </a:lnTo>
                  <a:cubicBezTo>
                    <a:pt x="73376" y="445413"/>
                    <a:pt x="122102" y="431655"/>
                    <a:pt x="120955" y="393821"/>
                  </a:cubicBezTo>
                  <a:cubicBezTo>
                    <a:pt x="120382" y="372037"/>
                    <a:pt x="146178" y="345668"/>
                    <a:pt x="161656" y="361146"/>
                  </a:cubicBezTo>
                  <a:lnTo>
                    <a:pt x="259108" y="458598"/>
                  </a:lnTo>
                  <a:lnTo>
                    <a:pt x="329044" y="388661"/>
                  </a:lnTo>
                  <a:cubicBezTo>
                    <a:pt x="344521" y="373184"/>
                    <a:pt x="318725" y="347388"/>
                    <a:pt x="296369" y="347961"/>
                  </a:cubicBezTo>
                  <a:close/>
                </a:path>
              </a:pathLst>
            </a:custGeom>
            <a:solidFill>
              <a:schemeClr val="tx1">
                <a:lumMod val="85000"/>
                <a:lumOff val="15000"/>
              </a:schemeClr>
            </a:solidFill>
            <a:ln w="5655" cap="flat">
              <a:noFill/>
              <a:prstDash val="solid"/>
              <a:miter/>
            </a:ln>
          </p:spPr>
          <p:txBody>
            <a:bodyPr rtlCol="0" anchor="ctr"/>
            <a:lstStyle/>
            <a:p>
              <a:endParaRPr lang="en-US"/>
            </a:p>
          </p:txBody>
        </p:sp>
      </p:grpSp>
      <p:grpSp>
        <p:nvGrpSpPr>
          <p:cNvPr id="68" name="Group 67">
            <a:extLst>
              <a:ext uri="{FF2B5EF4-FFF2-40B4-BE49-F238E27FC236}">
                <a16:creationId xmlns:a16="http://schemas.microsoft.com/office/drawing/2014/main" id="{DDA4FB6F-427B-4DB5-A878-C91B8269A74C}"/>
              </a:ext>
            </a:extLst>
          </p:cNvPr>
          <p:cNvGrpSpPr/>
          <p:nvPr/>
        </p:nvGrpSpPr>
        <p:grpSpPr>
          <a:xfrm>
            <a:off x="3677446" y="1330756"/>
            <a:ext cx="1997861" cy="4673599"/>
            <a:chOff x="3677446" y="1330756"/>
            <a:chExt cx="1997861" cy="4673599"/>
          </a:xfrm>
        </p:grpSpPr>
        <p:sp>
          <p:nvSpPr>
            <p:cNvPr id="18" name="Rectangle: Rounded Corners 17">
              <a:extLst>
                <a:ext uri="{FF2B5EF4-FFF2-40B4-BE49-F238E27FC236}">
                  <a16:creationId xmlns:a16="http://schemas.microsoft.com/office/drawing/2014/main" id="{C7665728-4164-452B-AC8A-F8BC2BA025EB}"/>
                </a:ext>
              </a:extLst>
            </p:cNvPr>
            <p:cNvSpPr/>
            <p:nvPr/>
          </p:nvSpPr>
          <p:spPr>
            <a:xfrm>
              <a:off x="3717422"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FCD4558F-1CBB-49BA-801C-5FA1E3263BD3}"/>
                </a:ext>
              </a:extLst>
            </p:cNvPr>
            <p:cNvSpPr/>
            <p:nvPr/>
          </p:nvSpPr>
          <p:spPr>
            <a:xfrm>
              <a:off x="3677446" y="2507622"/>
              <a:ext cx="1997861" cy="3496733"/>
            </a:xfrm>
            <a:prstGeom prst="roundRect">
              <a:avLst>
                <a:gd name="adj" fmla="val 14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1097280" rtlCol="0" anchor="t"/>
            <a:lstStyle/>
            <a:p>
              <a:pPr algn="just"/>
              <a:r>
                <a:rPr lang="en-US" sz="12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20" name="Rectangle: Rounded Corners 19">
              <a:extLst>
                <a:ext uri="{FF2B5EF4-FFF2-40B4-BE49-F238E27FC236}">
                  <a16:creationId xmlns:a16="http://schemas.microsoft.com/office/drawing/2014/main" id="{536FD722-0042-4BD2-812D-FDCD2685D47C}"/>
                </a:ext>
              </a:extLst>
            </p:cNvPr>
            <p:cNvSpPr/>
            <p:nvPr/>
          </p:nvSpPr>
          <p:spPr>
            <a:xfrm>
              <a:off x="3677446" y="1330756"/>
              <a:ext cx="1997861" cy="117686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peech Bubble: Rectangle with Corners Rounded 21">
              <a:extLst>
                <a:ext uri="{FF2B5EF4-FFF2-40B4-BE49-F238E27FC236}">
                  <a16:creationId xmlns:a16="http://schemas.microsoft.com/office/drawing/2014/main" id="{250ECAE9-24D6-4F42-96BE-7E2511FD6FEF}"/>
                </a:ext>
              </a:extLst>
            </p:cNvPr>
            <p:cNvSpPr/>
            <p:nvPr/>
          </p:nvSpPr>
          <p:spPr>
            <a:xfrm>
              <a:off x="3677446" y="2050423"/>
              <a:ext cx="1997861" cy="1176866"/>
            </a:xfrm>
            <a:prstGeom prst="wedgeRoundRectCallout">
              <a:avLst>
                <a:gd name="adj1" fmla="val -106"/>
                <a:gd name="adj2" fmla="val 75215"/>
                <a:gd name="adj3" fmla="val 16667"/>
              </a:avLst>
            </a:prstGeom>
            <a:gradFill flip="none" rotWithShape="1">
              <a:gsLst>
                <a:gs pos="0">
                  <a:schemeClr val="accent3">
                    <a:lumMod val="50000"/>
                  </a:schemeClr>
                </a:gs>
                <a:gs pos="100000">
                  <a:schemeClr val="accent3">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t>Lorem Ipsum</a:t>
              </a:r>
            </a:p>
          </p:txBody>
        </p:sp>
        <p:grpSp>
          <p:nvGrpSpPr>
            <p:cNvPr id="47" name="Graphic 36" descr="Lightbulb">
              <a:extLst>
                <a:ext uri="{FF2B5EF4-FFF2-40B4-BE49-F238E27FC236}">
                  <a16:creationId xmlns:a16="http://schemas.microsoft.com/office/drawing/2014/main" id="{3A44786D-CADA-4D70-82D8-8A799040D2FC}"/>
                </a:ext>
              </a:extLst>
            </p:cNvPr>
            <p:cNvGrpSpPr/>
            <p:nvPr/>
          </p:nvGrpSpPr>
          <p:grpSpPr>
            <a:xfrm>
              <a:off x="4401216" y="1458949"/>
              <a:ext cx="550317" cy="550317"/>
              <a:chOff x="4448790" y="1458949"/>
              <a:chExt cx="550317" cy="550317"/>
            </a:xfrm>
            <a:solidFill>
              <a:schemeClr val="tx1">
                <a:lumMod val="85000"/>
                <a:lumOff val="15000"/>
              </a:schemeClr>
            </a:solidFill>
          </p:grpSpPr>
          <p:sp>
            <p:nvSpPr>
              <p:cNvPr id="48" name="Freeform: Shape 47">
                <a:extLst>
                  <a:ext uri="{FF2B5EF4-FFF2-40B4-BE49-F238E27FC236}">
                    <a16:creationId xmlns:a16="http://schemas.microsoft.com/office/drawing/2014/main" id="{D9143C58-9B91-40FF-8222-2C00415CF8DC}"/>
                  </a:ext>
                </a:extLst>
              </p:cNvPr>
              <p:cNvSpPr/>
              <p:nvPr/>
            </p:nvSpPr>
            <p:spPr>
              <a:xfrm>
                <a:off x="4649426" y="1825827"/>
                <a:ext cx="149044" cy="34394"/>
              </a:xfrm>
              <a:custGeom>
                <a:avLst/>
                <a:gdLst>
                  <a:gd name="connsiteX0" fmla="*/ 17197 w 149044"/>
                  <a:gd name="connsiteY0" fmla="*/ 0 h 34394"/>
                  <a:gd name="connsiteX1" fmla="*/ 131847 w 149044"/>
                  <a:gd name="connsiteY1" fmla="*/ 0 h 34394"/>
                  <a:gd name="connsiteX2" fmla="*/ 149044 w 149044"/>
                  <a:gd name="connsiteY2" fmla="*/ 17197 h 34394"/>
                  <a:gd name="connsiteX3" fmla="*/ 131847 w 149044"/>
                  <a:gd name="connsiteY3" fmla="*/ 34395 h 34394"/>
                  <a:gd name="connsiteX4" fmla="*/ 17197 w 149044"/>
                  <a:gd name="connsiteY4" fmla="*/ 34395 h 34394"/>
                  <a:gd name="connsiteX5" fmla="*/ 0 w 149044"/>
                  <a:gd name="connsiteY5" fmla="*/ 17197 h 34394"/>
                  <a:gd name="connsiteX6" fmla="*/ 17197 w 149044"/>
                  <a:gd name="connsiteY6" fmla="*/ 0 h 3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044" h="34394">
                    <a:moveTo>
                      <a:pt x="17197" y="0"/>
                    </a:moveTo>
                    <a:lnTo>
                      <a:pt x="131847" y="0"/>
                    </a:lnTo>
                    <a:cubicBezTo>
                      <a:pt x="141592" y="0"/>
                      <a:pt x="149044" y="7452"/>
                      <a:pt x="149044" y="17197"/>
                    </a:cubicBezTo>
                    <a:cubicBezTo>
                      <a:pt x="149044" y="26943"/>
                      <a:pt x="141592" y="34395"/>
                      <a:pt x="131847" y="34395"/>
                    </a:cubicBezTo>
                    <a:lnTo>
                      <a:pt x="17197" y="34395"/>
                    </a:lnTo>
                    <a:cubicBezTo>
                      <a:pt x="7452" y="34395"/>
                      <a:pt x="0" y="26943"/>
                      <a:pt x="0" y="17197"/>
                    </a:cubicBezTo>
                    <a:cubicBezTo>
                      <a:pt x="0" y="7452"/>
                      <a:pt x="7452" y="0"/>
                      <a:pt x="17197" y="0"/>
                    </a:cubicBezTo>
                    <a:close/>
                  </a:path>
                </a:pathLst>
              </a:custGeom>
              <a:grpFill/>
              <a:ln w="565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60656CFA-5D20-409D-AED8-21C8C201A068}"/>
                  </a:ext>
                </a:extLst>
              </p:cNvPr>
              <p:cNvSpPr/>
              <p:nvPr/>
            </p:nvSpPr>
            <p:spPr>
              <a:xfrm>
                <a:off x="4649426" y="1883151"/>
                <a:ext cx="149044" cy="34394"/>
              </a:xfrm>
              <a:custGeom>
                <a:avLst/>
                <a:gdLst>
                  <a:gd name="connsiteX0" fmla="*/ 17197 w 149044"/>
                  <a:gd name="connsiteY0" fmla="*/ 0 h 34394"/>
                  <a:gd name="connsiteX1" fmla="*/ 131847 w 149044"/>
                  <a:gd name="connsiteY1" fmla="*/ 0 h 34394"/>
                  <a:gd name="connsiteX2" fmla="*/ 149044 w 149044"/>
                  <a:gd name="connsiteY2" fmla="*/ 17197 h 34394"/>
                  <a:gd name="connsiteX3" fmla="*/ 131847 w 149044"/>
                  <a:gd name="connsiteY3" fmla="*/ 34395 h 34394"/>
                  <a:gd name="connsiteX4" fmla="*/ 17197 w 149044"/>
                  <a:gd name="connsiteY4" fmla="*/ 34395 h 34394"/>
                  <a:gd name="connsiteX5" fmla="*/ 0 w 149044"/>
                  <a:gd name="connsiteY5" fmla="*/ 17197 h 34394"/>
                  <a:gd name="connsiteX6" fmla="*/ 17197 w 149044"/>
                  <a:gd name="connsiteY6" fmla="*/ 0 h 3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044" h="34394">
                    <a:moveTo>
                      <a:pt x="17197" y="0"/>
                    </a:moveTo>
                    <a:lnTo>
                      <a:pt x="131847" y="0"/>
                    </a:lnTo>
                    <a:cubicBezTo>
                      <a:pt x="141592" y="0"/>
                      <a:pt x="149044" y="7452"/>
                      <a:pt x="149044" y="17197"/>
                    </a:cubicBezTo>
                    <a:cubicBezTo>
                      <a:pt x="149044" y="26943"/>
                      <a:pt x="141592" y="34395"/>
                      <a:pt x="131847" y="34395"/>
                    </a:cubicBezTo>
                    <a:lnTo>
                      <a:pt x="17197" y="34395"/>
                    </a:lnTo>
                    <a:cubicBezTo>
                      <a:pt x="7452" y="34395"/>
                      <a:pt x="0" y="26943"/>
                      <a:pt x="0" y="17197"/>
                    </a:cubicBezTo>
                    <a:cubicBezTo>
                      <a:pt x="0" y="7452"/>
                      <a:pt x="7452" y="0"/>
                      <a:pt x="17197" y="0"/>
                    </a:cubicBezTo>
                    <a:close/>
                  </a:path>
                </a:pathLst>
              </a:custGeom>
              <a:grpFill/>
              <a:ln w="565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D0E4D651-A0DF-4E25-BDD4-8428DD575AB2}"/>
                  </a:ext>
                </a:extLst>
              </p:cNvPr>
              <p:cNvSpPr/>
              <p:nvPr/>
            </p:nvSpPr>
            <p:spPr>
              <a:xfrm>
                <a:off x="4686687" y="1940476"/>
                <a:ext cx="74522" cy="34394"/>
              </a:xfrm>
              <a:custGeom>
                <a:avLst/>
                <a:gdLst>
                  <a:gd name="connsiteX0" fmla="*/ 0 w 74522"/>
                  <a:gd name="connsiteY0" fmla="*/ 0 h 34394"/>
                  <a:gd name="connsiteX1" fmla="*/ 37261 w 74522"/>
                  <a:gd name="connsiteY1" fmla="*/ 34395 h 34394"/>
                  <a:gd name="connsiteX2" fmla="*/ 74522 w 74522"/>
                  <a:gd name="connsiteY2" fmla="*/ 0 h 34394"/>
                  <a:gd name="connsiteX3" fmla="*/ 0 w 74522"/>
                  <a:gd name="connsiteY3" fmla="*/ 0 h 34394"/>
                </a:gdLst>
                <a:ahLst/>
                <a:cxnLst>
                  <a:cxn ang="0">
                    <a:pos x="connsiteX0" y="connsiteY0"/>
                  </a:cxn>
                  <a:cxn ang="0">
                    <a:pos x="connsiteX1" y="connsiteY1"/>
                  </a:cxn>
                  <a:cxn ang="0">
                    <a:pos x="connsiteX2" y="connsiteY2"/>
                  </a:cxn>
                  <a:cxn ang="0">
                    <a:pos x="connsiteX3" y="connsiteY3"/>
                  </a:cxn>
                </a:cxnLst>
                <a:rect l="l" t="t" r="r" b="b"/>
                <a:pathLst>
                  <a:path w="74522" h="34394">
                    <a:moveTo>
                      <a:pt x="0" y="0"/>
                    </a:moveTo>
                    <a:cubicBezTo>
                      <a:pt x="1720" y="19490"/>
                      <a:pt x="17771" y="34395"/>
                      <a:pt x="37261" y="34395"/>
                    </a:cubicBezTo>
                    <a:cubicBezTo>
                      <a:pt x="56751" y="34395"/>
                      <a:pt x="72802" y="19490"/>
                      <a:pt x="74522" y="0"/>
                    </a:cubicBezTo>
                    <a:lnTo>
                      <a:pt x="0" y="0"/>
                    </a:lnTo>
                    <a:close/>
                  </a:path>
                </a:pathLst>
              </a:custGeom>
              <a:grpFill/>
              <a:ln w="565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4D879709-9CB4-4497-AD0C-78C02945FDC1}"/>
                  </a:ext>
                </a:extLst>
              </p:cNvPr>
              <p:cNvSpPr/>
              <p:nvPr/>
            </p:nvSpPr>
            <p:spPr>
              <a:xfrm>
                <a:off x="4574904" y="1493343"/>
                <a:ext cx="298088" cy="309553"/>
              </a:xfrm>
              <a:custGeom>
                <a:avLst/>
                <a:gdLst>
                  <a:gd name="connsiteX0" fmla="*/ 149044 w 298088"/>
                  <a:gd name="connsiteY0" fmla="*/ 0 h 309553"/>
                  <a:gd name="connsiteX1" fmla="*/ 149044 w 298088"/>
                  <a:gd name="connsiteY1" fmla="*/ 0 h 309553"/>
                  <a:gd name="connsiteX2" fmla="*/ 149044 w 298088"/>
                  <a:gd name="connsiteY2" fmla="*/ 0 h 309553"/>
                  <a:gd name="connsiteX3" fmla="*/ 0 w 298088"/>
                  <a:gd name="connsiteY3" fmla="*/ 147324 h 309553"/>
                  <a:gd name="connsiteX4" fmla="*/ 0 w 298088"/>
                  <a:gd name="connsiteY4" fmla="*/ 152484 h 309553"/>
                  <a:gd name="connsiteX5" fmla="*/ 10318 w 298088"/>
                  <a:gd name="connsiteY5" fmla="*/ 204076 h 309553"/>
                  <a:gd name="connsiteX6" fmla="*/ 36115 w 298088"/>
                  <a:gd name="connsiteY6" fmla="*/ 246496 h 309553"/>
                  <a:gd name="connsiteX7" fmla="*/ 71083 w 298088"/>
                  <a:gd name="connsiteY7" fmla="*/ 303248 h 309553"/>
                  <a:gd name="connsiteX8" fmla="*/ 81401 w 298088"/>
                  <a:gd name="connsiteY8" fmla="*/ 309553 h 309553"/>
                  <a:gd name="connsiteX9" fmla="*/ 216687 w 298088"/>
                  <a:gd name="connsiteY9" fmla="*/ 309553 h 309553"/>
                  <a:gd name="connsiteX10" fmla="*/ 227006 w 298088"/>
                  <a:gd name="connsiteY10" fmla="*/ 303248 h 309553"/>
                  <a:gd name="connsiteX11" fmla="*/ 261974 w 298088"/>
                  <a:gd name="connsiteY11" fmla="*/ 246496 h 309553"/>
                  <a:gd name="connsiteX12" fmla="*/ 287770 w 298088"/>
                  <a:gd name="connsiteY12" fmla="*/ 204076 h 309553"/>
                  <a:gd name="connsiteX13" fmla="*/ 298088 w 298088"/>
                  <a:gd name="connsiteY13" fmla="*/ 152484 h 309553"/>
                  <a:gd name="connsiteX14" fmla="*/ 298088 w 298088"/>
                  <a:gd name="connsiteY14" fmla="*/ 147324 h 309553"/>
                  <a:gd name="connsiteX15" fmla="*/ 149044 w 298088"/>
                  <a:gd name="connsiteY15" fmla="*/ 0 h 309553"/>
                  <a:gd name="connsiteX16" fmla="*/ 263694 w 298088"/>
                  <a:gd name="connsiteY16" fmla="*/ 151910 h 309553"/>
                  <a:gd name="connsiteX17" fmla="*/ 255668 w 298088"/>
                  <a:gd name="connsiteY17" fmla="*/ 192038 h 309553"/>
                  <a:gd name="connsiteX18" fmla="*/ 236178 w 298088"/>
                  <a:gd name="connsiteY18" fmla="*/ 223566 h 309553"/>
                  <a:gd name="connsiteX19" fmla="*/ 202929 w 298088"/>
                  <a:gd name="connsiteY19" fmla="*/ 275159 h 309553"/>
                  <a:gd name="connsiteX20" fmla="*/ 149044 w 298088"/>
                  <a:gd name="connsiteY20" fmla="*/ 275159 h 309553"/>
                  <a:gd name="connsiteX21" fmla="*/ 95732 w 298088"/>
                  <a:gd name="connsiteY21" fmla="*/ 275159 h 309553"/>
                  <a:gd name="connsiteX22" fmla="*/ 62484 w 298088"/>
                  <a:gd name="connsiteY22" fmla="*/ 223566 h 309553"/>
                  <a:gd name="connsiteX23" fmla="*/ 42994 w 298088"/>
                  <a:gd name="connsiteY23" fmla="*/ 192038 h 309553"/>
                  <a:gd name="connsiteX24" fmla="*/ 34968 w 298088"/>
                  <a:gd name="connsiteY24" fmla="*/ 151910 h 309553"/>
                  <a:gd name="connsiteX25" fmla="*/ 34968 w 298088"/>
                  <a:gd name="connsiteY25" fmla="*/ 147324 h 309553"/>
                  <a:gd name="connsiteX26" fmla="*/ 149617 w 298088"/>
                  <a:gd name="connsiteY26" fmla="*/ 33822 h 309553"/>
                  <a:gd name="connsiteX27" fmla="*/ 149617 w 298088"/>
                  <a:gd name="connsiteY27" fmla="*/ 33822 h 309553"/>
                  <a:gd name="connsiteX28" fmla="*/ 149617 w 298088"/>
                  <a:gd name="connsiteY28" fmla="*/ 33822 h 309553"/>
                  <a:gd name="connsiteX29" fmla="*/ 149617 w 298088"/>
                  <a:gd name="connsiteY29" fmla="*/ 33822 h 309553"/>
                  <a:gd name="connsiteX30" fmla="*/ 149617 w 298088"/>
                  <a:gd name="connsiteY30" fmla="*/ 33822 h 309553"/>
                  <a:gd name="connsiteX31" fmla="*/ 149617 w 298088"/>
                  <a:gd name="connsiteY31" fmla="*/ 33822 h 309553"/>
                  <a:gd name="connsiteX32" fmla="*/ 149617 w 298088"/>
                  <a:gd name="connsiteY32" fmla="*/ 33822 h 309553"/>
                  <a:gd name="connsiteX33" fmla="*/ 264267 w 298088"/>
                  <a:gd name="connsiteY33" fmla="*/ 147324 h 309553"/>
                  <a:gd name="connsiteX34" fmla="*/ 264267 w 298088"/>
                  <a:gd name="connsiteY34" fmla="*/ 151910 h 30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8088" h="309553">
                    <a:moveTo>
                      <a:pt x="149044" y="0"/>
                    </a:moveTo>
                    <a:cubicBezTo>
                      <a:pt x="149044" y="0"/>
                      <a:pt x="149044" y="0"/>
                      <a:pt x="149044" y="0"/>
                    </a:cubicBezTo>
                    <a:cubicBezTo>
                      <a:pt x="149044" y="0"/>
                      <a:pt x="149044" y="0"/>
                      <a:pt x="149044" y="0"/>
                    </a:cubicBezTo>
                    <a:cubicBezTo>
                      <a:pt x="67643" y="573"/>
                      <a:pt x="1720" y="65923"/>
                      <a:pt x="0" y="147324"/>
                    </a:cubicBezTo>
                    <a:lnTo>
                      <a:pt x="0" y="152484"/>
                    </a:lnTo>
                    <a:cubicBezTo>
                      <a:pt x="573" y="170254"/>
                      <a:pt x="4013" y="187452"/>
                      <a:pt x="10318" y="204076"/>
                    </a:cubicBezTo>
                    <a:cubicBezTo>
                      <a:pt x="16624" y="219554"/>
                      <a:pt x="25223" y="233885"/>
                      <a:pt x="36115" y="246496"/>
                    </a:cubicBezTo>
                    <a:cubicBezTo>
                      <a:pt x="49872" y="261401"/>
                      <a:pt x="64777" y="290636"/>
                      <a:pt x="71083" y="303248"/>
                    </a:cubicBezTo>
                    <a:cubicBezTo>
                      <a:pt x="72802" y="307260"/>
                      <a:pt x="76815" y="309553"/>
                      <a:pt x="81401" y="309553"/>
                    </a:cubicBezTo>
                    <a:lnTo>
                      <a:pt x="216687" y="309553"/>
                    </a:lnTo>
                    <a:cubicBezTo>
                      <a:pt x="221273" y="309553"/>
                      <a:pt x="225286" y="307260"/>
                      <a:pt x="227006" y="303248"/>
                    </a:cubicBezTo>
                    <a:cubicBezTo>
                      <a:pt x="233311" y="290636"/>
                      <a:pt x="248216" y="261401"/>
                      <a:pt x="261974" y="246496"/>
                    </a:cubicBezTo>
                    <a:cubicBezTo>
                      <a:pt x="272866" y="233885"/>
                      <a:pt x="282037" y="219554"/>
                      <a:pt x="287770" y="204076"/>
                    </a:cubicBezTo>
                    <a:cubicBezTo>
                      <a:pt x="294076" y="187452"/>
                      <a:pt x="297515" y="170254"/>
                      <a:pt x="298088" y="152484"/>
                    </a:cubicBezTo>
                    <a:lnTo>
                      <a:pt x="298088" y="147324"/>
                    </a:lnTo>
                    <a:cubicBezTo>
                      <a:pt x="296369" y="65923"/>
                      <a:pt x="230445" y="573"/>
                      <a:pt x="149044" y="0"/>
                    </a:cubicBezTo>
                    <a:close/>
                    <a:moveTo>
                      <a:pt x="263694" y="151910"/>
                    </a:moveTo>
                    <a:cubicBezTo>
                      <a:pt x="263120" y="165668"/>
                      <a:pt x="260254" y="179426"/>
                      <a:pt x="255668" y="192038"/>
                    </a:cubicBezTo>
                    <a:cubicBezTo>
                      <a:pt x="251082" y="203503"/>
                      <a:pt x="244776" y="214394"/>
                      <a:pt x="236178" y="223566"/>
                    </a:cubicBezTo>
                    <a:cubicBezTo>
                      <a:pt x="222993" y="239617"/>
                      <a:pt x="211528" y="256815"/>
                      <a:pt x="202929" y="275159"/>
                    </a:cubicBezTo>
                    <a:lnTo>
                      <a:pt x="149044" y="275159"/>
                    </a:lnTo>
                    <a:lnTo>
                      <a:pt x="95732" y="275159"/>
                    </a:lnTo>
                    <a:cubicBezTo>
                      <a:pt x="86560" y="256815"/>
                      <a:pt x="75095" y="239617"/>
                      <a:pt x="62484" y="223566"/>
                    </a:cubicBezTo>
                    <a:cubicBezTo>
                      <a:pt x="54458" y="214394"/>
                      <a:pt x="47579" y="203503"/>
                      <a:pt x="42994" y="192038"/>
                    </a:cubicBezTo>
                    <a:cubicBezTo>
                      <a:pt x="37834" y="179426"/>
                      <a:pt x="35541" y="165668"/>
                      <a:pt x="34968" y="151910"/>
                    </a:cubicBezTo>
                    <a:lnTo>
                      <a:pt x="34968" y="147324"/>
                    </a:lnTo>
                    <a:cubicBezTo>
                      <a:pt x="36115" y="84841"/>
                      <a:pt x="87134" y="34395"/>
                      <a:pt x="149617" y="33822"/>
                    </a:cubicBezTo>
                    <a:lnTo>
                      <a:pt x="149617" y="33822"/>
                    </a:lnTo>
                    <a:lnTo>
                      <a:pt x="149617" y="33822"/>
                    </a:lnTo>
                    <a:cubicBezTo>
                      <a:pt x="149617" y="33822"/>
                      <a:pt x="149617" y="33822"/>
                      <a:pt x="149617" y="33822"/>
                    </a:cubicBezTo>
                    <a:cubicBezTo>
                      <a:pt x="149617" y="33822"/>
                      <a:pt x="149617" y="33822"/>
                      <a:pt x="149617" y="33822"/>
                    </a:cubicBezTo>
                    <a:lnTo>
                      <a:pt x="149617" y="33822"/>
                    </a:lnTo>
                    <a:lnTo>
                      <a:pt x="149617" y="33822"/>
                    </a:lnTo>
                    <a:cubicBezTo>
                      <a:pt x="212101" y="34395"/>
                      <a:pt x="263120" y="84267"/>
                      <a:pt x="264267" y="147324"/>
                    </a:cubicBezTo>
                    <a:lnTo>
                      <a:pt x="264267" y="151910"/>
                    </a:lnTo>
                    <a:close/>
                  </a:path>
                </a:pathLst>
              </a:custGeom>
              <a:grpFill/>
              <a:ln w="5655" cap="flat">
                <a:noFill/>
                <a:prstDash val="solid"/>
                <a:miter/>
              </a:ln>
            </p:spPr>
            <p:txBody>
              <a:bodyPr rtlCol="0" anchor="ctr"/>
              <a:lstStyle/>
              <a:p>
                <a:endParaRPr lang="en-US"/>
              </a:p>
            </p:txBody>
          </p:sp>
        </p:grpSp>
      </p:grpSp>
      <p:grpSp>
        <p:nvGrpSpPr>
          <p:cNvPr id="67" name="Group 66">
            <a:extLst>
              <a:ext uri="{FF2B5EF4-FFF2-40B4-BE49-F238E27FC236}">
                <a16:creationId xmlns:a16="http://schemas.microsoft.com/office/drawing/2014/main" id="{65E4A819-7044-4EEB-8D3B-EC26C2928B59}"/>
              </a:ext>
            </a:extLst>
          </p:cNvPr>
          <p:cNvGrpSpPr/>
          <p:nvPr/>
        </p:nvGrpSpPr>
        <p:grpSpPr>
          <a:xfrm>
            <a:off x="838200" y="1330756"/>
            <a:ext cx="1997861" cy="4673599"/>
            <a:chOff x="838200" y="1330756"/>
            <a:chExt cx="1997861" cy="4673599"/>
          </a:xfrm>
        </p:grpSpPr>
        <p:sp>
          <p:nvSpPr>
            <p:cNvPr id="10" name="Rectangle: Rounded Corners 9">
              <a:extLst>
                <a:ext uri="{FF2B5EF4-FFF2-40B4-BE49-F238E27FC236}">
                  <a16:creationId xmlns:a16="http://schemas.microsoft.com/office/drawing/2014/main" id="{2355A130-800C-4C7C-A84F-C2970375456E}"/>
                </a:ext>
              </a:extLst>
            </p:cNvPr>
            <p:cNvSpPr/>
            <p:nvPr/>
          </p:nvSpPr>
          <p:spPr>
            <a:xfrm>
              <a:off x="878176"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2F8941D7-5D14-481A-BF1E-DAD1922485D3}"/>
                </a:ext>
              </a:extLst>
            </p:cNvPr>
            <p:cNvSpPr/>
            <p:nvPr/>
          </p:nvSpPr>
          <p:spPr>
            <a:xfrm>
              <a:off x="838200" y="2507622"/>
              <a:ext cx="1997861" cy="3496733"/>
            </a:xfrm>
            <a:prstGeom prst="roundRect">
              <a:avLst>
                <a:gd name="adj" fmla="val 14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1097280" rtlCol="0" anchor="t"/>
            <a:lstStyle/>
            <a:p>
              <a:pPr algn="just"/>
              <a:r>
                <a:rPr lang="en-US" sz="12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12" name="Rectangle: Rounded Corners 11">
              <a:extLst>
                <a:ext uri="{FF2B5EF4-FFF2-40B4-BE49-F238E27FC236}">
                  <a16:creationId xmlns:a16="http://schemas.microsoft.com/office/drawing/2014/main" id="{105EB06E-7B05-4FFB-89B8-38B2B17ECFE3}"/>
                </a:ext>
              </a:extLst>
            </p:cNvPr>
            <p:cNvSpPr/>
            <p:nvPr/>
          </p:nvSpPr>
          <p:spPr>
            <a:xfrm>
              <a:off x="838200" y="1330756"/>
              <a:ext cx="1997861" cy="117686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peech Bubble: Rectangle with Corners Rounded 13">
              <a:extLst>
                <a:ext uri="{FF2B5EF4-FFF2-40B4-BE49-F238E27FC236}">
                  <a16:creationId xmlns:a16="http://schemas.microsoft.com/office/drawing/2014/main" id="{B3B22407-F11D-4197-A6D2-891B0C3E71CF}"/>
                </a:ext>
              </a:extLst>
            </p:cNvPr>
            <p:cNvSpPr/>
            <p:nvPr/>
          </p:nvSpPr>
          <p:spPr>
            <a:xfrm>
              <a:off x="838200" y="2050423"/>
              <a:ext cx="1997861" cy="1176866"/>
            </a:xfrm>
            <a:prstGeom prst="wedgeRoundRectCallout">
              <a:avLst>
                <a:gd name="adj1" fmla="val -9885"/>
                <a:gd name="adj2" fmla="val 75023"/>
                <a:gd name="adj3" fmla="val 16667"/>
              </a:avLst>
            </a:prstGeom>
            <a:gradFill flip="none" rotWithShape="1">
              <a:gsLst>
                <a:gs pos="0">
                  <a:schemeClr val="accent2">
                    <a:lumMod val="50000"/>
                  </a:schemeClr>
                </a:gs>
                <a:gs pos="100000">
                  <a:schemeClr val="accent2">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t>Lorem Ipsum</a:t>
              </a:r>
            </a:p>
          </p:txBody>
        </p:sp>
        <p:grpSp>
          <p:nvGrpSpPr>
            <p:cNvPr id="52" name="Graphic 37" descr="Rocket">
              <a:extLst>
                <a:ext uri="{FF2B5EF4-FFF2-40B4-BE49-F238E27FC236}">
                  <a16:creationId xmlns:a16="http://schemas.microsoft.com/office/drawing/2014/main" id="{6D6B4B19-99E6-4CE5-9B35-D5132D303FB0}"/>
                </a:ext>
              </a:extLst>
            </p:cNvPr>
            <p:cNvGrpSpPr/>
            <p:nvPr/>
          </p:nvGrpSpPr>
          <p:grpSpPr>
            <a:xfrm>
              <a:off x="1561970" y="1458949"/>
              <a:ext cx="550317" cy="550317"/>
              <a:chOff x="1861836" y="1458949"/>
              <a:chExt cx="550317" cy="550317"/>
            </a:xfrm>
            <a:solidFill>
              <a:schemeClr val="tx1">
                <a:lumMod val="85000"/>
                <a:lumOff val="15000"/>
              </a:schemeClr>
            </a:solidFill>
          </p:grpSpPr>
          <p:sp>
            <p:nvSpPr>
              <p:cNvPr id="53" name="Freeform: Shape 52">
                <a:extLst>
                  <a:ext uri="{FF2B5EF4-FFF2-40B4-BE49-F238E27FC236}">
                    <a16:creationId xmlns:a16="http://schemas.microsoft.com/office/drawing/2014/main" id="{5B69FD5C-2B40-4B9A-AFE7-179CF2313E66}"/>
                  </a:ext>
                </a:extLst>
              </p:cNvPr>
              <p:cNvSpPr/>
              <p:nvPr/>
            </p:nvSpPr>
            <p:spPr>
              <a:xfrm>
                <a:off x="2262535" y="1504067"/>
                <a:ext cx="105168" cy="101059"/>
              </a:xfrm>
              <a:custGeom>
                <a:avLst/>
                <a:gdLst>
                  <a:gd name="connsiteX0" fmla="*/ 102611 w 105168"/>
                  <a:gd name="connsiteY0" fmla="*/ 3035 h 101059"/>
                  <a:gd name="connsiteX1" fmla="*/ 0 w 105168"/>
                  <a:gd name="connsiteY1" fmla="*/ 15646 h 101059"/>
                  <a:gd name="connsiteX2" fmla="*/ 47006 w 105168"/>
                  <a:gd name="connsiteY2" fmla="*/ 52907 h 101059"/>
                  <a:gd name="connsiteX3" fmla="*/ 84841 w 105168"/>
                  <a:gd name="connsiteY3" fmla="*/ 101060 h 101059"/>
                  <a:gd name="connsiteX4" fmla="*/ 102611 w 105168"/>
                  <a:gd name="connsiteY4" fmla="*/ 3035 h 101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68" h="101059">
                    <a:moveTo>
                      <a:pt x="102611" y="3035"/>
                    </a:moveTo>
                    <a:cubicBezTo>
                      <a:pt x="94586" y="-4991"/>
                      <a:pt x="42994" y="4181"/>
                      <a:pt x="0" y="15646"/>
                    </a:cubicBezTo>
                    <a:cubicBezTo>
                      <a:pt x="15478" y="24818"/>
                      <a:pt x="31529" y="37429"/>
                      <a:pt x="47006" y="52907"/>
                    </a:cubicBezTo>
                    <a:cubicBezTo>
                      <a:pt x="63057" y="68958"/>
                      <a:pt x="75669" y="85009"/>
                      <a:pt x="84841" y="101060"/>
                    </a:cubicBezTo>
                    <a:cubicBezTo>
                      <a:pt x="96305" y="56920"/>
                      <a:pt x="111210" y="11060"/>
                      <a:pt x="102611" y="3035"/>
                    </a:cubicBezTo>
                    <a:close/>
                  </a:path>
                </a:pathLst>
              </a:custGeom>
              <a:grpFill/>
              <a:ln w="565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880FEAA7-235F-47F6-9C8E-87C34790C9AD}"/>
                  </a:ext>
                </a:extLst>
              </p:cNvPr>
              <p:cNvSpPr/>
              <p:nvPr/>
            </p:nvSpPr>
            <p:spPr>
              <a:xfrm>
                <a:off x="1906014" y="1661663"/>
                <a:ext cx="139833" cy="133746"/>
              </a:xfrm>
              <a:custGeom>
                <a:avLst/>
                <a:gdLst>
                  <a:gd name="connsiteX0" fmla="*/ 139834 w 139833"/>
                  <a:gd name="connsiteY0" fmla="*/ 8814 h 133746"/>
                  <a:gd name="connsiteX1" fmla="*/ 120343 w 139833"/>
                  <a:gd name="connsiteY1" fmla="*/ 1362 h 133746"/>
                  <a:gd name="connsiteX2" fmla="*/ 97413 w 139833"/>
                  <a:gd name="connsiteY2" fmla="*/ 5948 h 133746"/>
                  <a:gd name="connsiteX3" fmla="*/ 6267 w 139833"/>
                  <a:gd name="connsiteY3" fmla="*/ 97094 h 133746"/>
                  <a:gd name="connsiteX4" fmla="*/ 25757 w 139833"/>
                  <a:gd name="connsiteY4" fmla="*/ 133208 h 133746"/>
                  <a:gd name="connsiteX5" fmla="*/ 101999 w 139833"/>
                  <a:gd name="connsiteY5" fmla="*/ 116011 h 133746"/>
                  <a:gd name="connsiteX6" fmla="*/ 139834 w 139833"/>
                  <a:gd name="connsiteY6" fmla="*/ 8814 h 133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833" h="133746">
                    <a:moveTo>
                      <a:pt x="139834" y="8814"/>
                    </a:moveTo>
                    <a:lnTo>
                      <a:pt x="120343" y="1362"/>
                    </a:lnTo>
                    <a:cubicBezTo>
                      <a:pt x="112318" y="-1505"/>
                      <a:pt x="103719" y="215"/>
                      <a:pt x="97413" y="5948"/>
                    </a:cubicBezTo>
                    <a:lnTo>
                      <a:pt x="6267" y="97094"/>
                    </a:lnTo>
                    <a:cubicBezTo>
                      <a:pt x="-8637" y="111998"/>
                      <a:pt x="5121" y="137794"/>
                      <a:pt x="25757" y="133208"/>
                    </a:cubicBezTo>
                    <a:lnTo>
                      <a:pt x="101999" y="116011"/>
                    </a:lnTo>
                    <a:cubicBezTo>
                      <a:pt x="108305" y="87349"/>
                      <a:pt x="118623" y="48941"/>
                      <a:pt x="139834" y="8814"/>
                    </a:cubicBezTo>
                    <a:close/>
                  </a:path>
                </a:pathLst>
              </a:custGeom>
              <a:grpFill/>
              <a:ln w="565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BBBE7033-484B-412E-BB0F-F21D99B4C4B0}"/>
                  </a:ext>
                </a:extLst>
              </p:cNvPr>
              <p:cNvSpPr/>
              <p:nvPr/>
            </p:nvSpPr>
            <p:spPr>
              <a:xfrm>
                <a:off x="2074535" y="1820094"/>
                <a:ext cx="134011" cy="144098"/>
              </a:xfrm>
              <a:custGeom>
                <a:avLst/>
                <a:gdLst>
                  <a:gd name="connsiteX0" fmla="*/ 123224 w 134011"/>
                  <a:gd name="connsiteY0" fmla="*/ 0 h 144098"/>
                  <a:gd name="connsiteX1" fmla="*/ 18319 w 134011"/>
                  <a:gd name="connsiteY1" fmla="*/ 36688 h 144098"/>
                  <a:gd name="connsiteX2" fmla="*/ 549 w 134011"/>
                  <a:gd name="connsiteY2" fmla="*/ 118089 h 144098"/>
                  <a:gd name="connsiteX3" fmla="*/ 36663 w 134011"/>
                  <a:gd name="connsiteY3" fmla="*/ 137579 h 144098"/>
                  <a:gd name="connsiteX4" fmla="*/ 127810 w 134011"/>
                  <a:gd name="connsiteY4" fmla="*/ 46433 h 144098"/>
                  <a:gd name="connsiteX5" fmla="*/ 132395 w 134011"/>
                  <a:gd name="connsiteY5" fmla="*/ 23503 h 144098"/>
                  <a:gd name="connsiteX6" fmla="*/ 123224 w 134011"/>
                  <a:gd name="connsiteY6" fmla="*/ 0 h 14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011" h="144098">
                    <a:moveTo>
                      <a:pt x="123224" y="0"/>
                    </a:moveTo>
                    <a:cubicBezTo>
                      <a:pt x="84816" y="20064"/>
                      <a:pt x="48128" y="30955"/>
                      <a:pt x="18319" y="36688"/>
                    </a:cubicBezTo>
                    <a:lnTo>
                      <a:pt x="549" y="118089"/>
                    </a:lnTo>
                    <a:cubicBezTo>
                      <a:pt x="-4037" y="138726"/>
                      <a:pt x="21186" y="153057"/>
                      <a:pt x="36663" y="137579"/>
                    </a:cubicBezTo>
                    <a:lnTo>
                      <a:pt x="127810" y="46433"/>
                    </a:lnTo>
                    <a:cubicBezTo>
                      <a:pt x="133542" y="40701"/>
                      <a:pt x="135835" y="31529"/>
                      <a:pt x="132395" y="23503"/>
                    </a:cubicBezTo>
                    <a:lnTo>
                      <a:pt x="123224" y="0"/>
                    </a:lnTo>
                    <a:close/>
                  </a:path>
                </a:pathLst>
              </a:custGeom>
              <a:grpFill/>
              <a:ln w="565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F8F67E50-E5FB-4734-B0FB-859C48768888}"/>
                  </a:ext>
                </a:extLst>
              </p:cNvPr>
              <p:cNvSpPr/>
              <p:nvPr/>
            </p:nvSpPr>
            <p:spPr>
              <a:xfrm>
                <a:off x="2028077" y="1530031"/>
                <a:ext cx="308406" cy="307833"/>
              </a:xfrm>
              <a:custGeom>
                <a:avLst/>
                <a:gdLst>
                  <a:gd name="connsiteX0" fmla="*/ 203503 w 308406"/>
                  <a:gd name="connsiteY0" fmla="*/ 0 h 307833"/>
                  <a:gd name="connsiteX1" fmla="*/ 94013 w 308406"/>
                  <a:gd name="connsiteY1" fmla="*/ 74522 h 307833"/>
                  <a:gd name="connsiteX2" fmla="*/ 0 w 308406"/>
                  <a:gd name="connsiteY2" fmla="*/ 272292 h 307833"/>
                  <a:gd name="connsiteX3" fmla="*/ 35541 w 308406"/>
                  <a:gd name="connsiteY3" fmla="*/ 307834 h 307833"/>
                  <a:gd name="connsiteX4" fmla="*/ 233885 w 308406"/>
                  <a:gd name="connsiteY4" fmla="*/ 214394 h 307833"/>
                  <a:gd name="connsiteX5" fmla="*/ 308407 w 308406"/>
                  <a:gd name="connsiteY5" fmla="*/ 105477 h 307833"/>
                  <a:gd name="connsiteX6" fmla="*/ 264840 w 308406"/>
                  <a:gd name="connsiteY6" fmla="*/ 42420 h 307833"/>
                  <a:gd name="connsiteX7" fmla="*/ 203503 w 308406"/>
                  <a:gd name="connsiteY7" fmla="*/ 0 h 307833"/>
                  <a:gd name="connsiteX8" fmla="*/ 232738 w 308406"/>
                  <a:gd name="connsiteY8" fmla="*/ 123821 h 307833"/>
                  <a:gd name="connsiteX9" fmla="*/ 184012 w 308406"/>
                  <a:gd name="connsiteY9" fmla="*/ 123821 h 307833"/>
                  <a:gd name="connsiteX10" fmla="*/ 184012 w 308406"/>
                  <a:gd name="connsiteY10" fmla="*/ 75095 h 307833"/>
                  <a:gd name="connsiteX11" fmla="*/ 232738 w 308406"/>
                  <a:gd name="connsiteY11" fmla="*/ 75095 h 307833"/>
                  <a:gd name="connsiteX12" fmla="*/ 232738 w 308406"/>
                  <a:gd name="connsiteY12" fmla="*/ 123821 h 307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8406" h="307833">
                    <a:moveTo>
                      <a:pt x="203503" y="0"/>
                    </a:moveTo>
                    <a:cubicBezTo>
                      <a:pt x="169681" y="13758"/>
                      <a:pt x="131274" y="37261"/>
                      <a:pt x="94013" y="74522"/>
                    </a:cubicBezTo>
                    <a:cubicBezTo>
                      <a:pt x="25796" y="142738"/>
                      <a:pt x="5732" y="225286"/>
                      <a:pt x="0" y="272292"/>
                    </a:cubicBezTo>
                    <a:lnTo>
                      <a:pt x="35541" y="307834"/>
                    </a:lnTo>
                    <a:cubicBezTo>
                      <a:pt x="82548" y="302101"/>
                      <a:pt x="165668" y="282611"/>
                      <a:pt x="233885" y="214394"/>
                    </a:cubicBezTo>
                    <a:cubicBezTo>
                      <a:pt x="271146" y="177133"/>
                      <a:pt x="294649" y="139299"/>
                      <a:pt x="308407" y="105477"/>
                    </a:cubicBezTo>
                    <a:cubicBezTo>
                      <a:pt x="300955" y="86560"/>
                      <a:pt x="286050" y="64204"/>
                      <a:pt x="264840" y="42420"/>
                    </a:cubicBezTo>
                    <a:cubicBezTo>
                      <a:pt x="244203" y="22357"/>
                      <a:pt x="222420" y="7452"/>
                      <a:pt x="203503" y="0"/>
                    </a:cubicBezTo>
                    <a:close/>
                    <a:moveTo>
                      <a:pt x="232738" y="123821"/>
                    </a:moveTo>
                    <a:cubicBezTo>
                      <a:pt x="219554" y="137006"/>
                      <a:pt x="197770" y="137006"/>
                      <a:pt x="184012" y="123821"/>
                    </a:cubicBezTo>
                    <a:cubicBezTo>
                      <a:pt x="170828" y="110637"/>
                      <a:pt x="170828" y="88853"/>
                      <a:pt x="184012" y="75095"/>
                    </a:cubicBezTo>
                    <a:cubicBezTo>
                      <a:pt x="197197" y="61911"/>
                      <a:pt x="218980" y="61911"/>
                      <a:pt x="232738" y="75095"/>
                    </a:cubicBezTo>
                    <a:cubicBezTo>
                      <a:pt x="245923" y="88853"/>
                      <a:pt x="245923" y="110637"/>
                      <a:pt x="232738" y="123821"/>
                    </a:cubicBezTo>
                    <a:close/>
                  </a:path>
                </a:pathLst>
              </a:custGeom>
              <a:grpFill/>
              <a:ln w="565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E6239274-118C-4A92-AE7D-2535A8028694}"/>
                  </a:ext>
                </a:extLst>
              </p:cNvPr>
              <p:cNvSpPr/>
              <p:nvPr/>
            </p:nvSpPr>
            <p:spPr>
              <a:xfrm>
                <a:off x="1960559" y="1823736"/>
                <a:ext cx="81646" cy="81815"/>
              </a:xfrm>
              <a:custGeom>
                <a:avLst/>
                <a:gdLst>
                  <a:gd name="connsiteX0" fmla="*/ 66945 w 81646"/>
                  <a:gd name="connsiteY0" fmla="*/ 14702 h 81815"/>
                  <a:gd name="connsiteX1" fmla="*/ 40002 w 81646"/>
                  <a:gd name="connsiteY1" fmla="*/ 8969 h 81815"/>
                  <a:gd name="connsiteX2" fmla="*/ 1595 w 81646"/>
                  <a:gd name="connsiteY2" fmla="*/ 80052 h 81815"/>
                  <a:gd name="connsiteX3" fmla="*/ 72677 w 81646"/>
                  <a:gd name="connsiteY3" fmla="*/ 41644 h 81815"/>
                  <a:gd name="connsiteX4" fmla="*/ 66945 w 81646"/>
                  <a:gd name="connsiteY4" fmla="*/ 14702 h 818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646" h="81815">
                    <a:moveTo>
                      <a:pt x="66945" y="14702"/>
                    </a:moveTo>
                    <a:cubicBezTo>
                      <a:pt x="57773" y="5530"/>
                      <a:pt x="58920" y="-9948"/>
                      <a:pt x="40002" y="8969"/>
                    </a:cubicBezTo>
                    <a:cubicBezTo>
                      <a:pt x="21085" y="27886"/>
                      <a:pt x="-7004" y="70880"/>
                      <a:pt x="1595" y="80052"/>
                    </a:cubicBezTo>
                    <a:cubicBezTo>
                      <a:pt x="10767" y="89224"/>
                      <a:pt x="53760" y="60561"/>
                      <a:pt x="72677" y="41644"/>
                    </a:cubicBezTo>
                    <a:cubicBezTo>
                      <a:pt x="91595" y="22154"/>
                      <a:pt x="76117" y="23300"/>
                      <a:pt x="66945" y="14702"/>
                    </a:cubicBezTo>
                    <a:close/>
                  </a:path>
                </a:pathLst>
              </a:custGeom>
              <a:grpFill/>
              <a:ln w="5655"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Speech Bubble List – Slide Template</a:t>
            </a:r>
          </a:p>
        </p:txBody>
      </p:sp>
      <p:grpSp>
        <p:nvGrpSpPr>
          <p:cNvPr id="70" name="Group 69">
            <a:extLst>
              <a:ext uri="{FF2B5EF4-FFF2-40B4-BE49-F238E27FC236}">
                <a16:creationId xmlns:a16="http://schemas.microsoft.com/office/drawing/2014/main" id="{72D30746-49B8-4A21-9311-98AEEA44FD9F}"/>
              </a:ext>
            </a:extLst>
          </p:cNvPr>
          <p:cNvGrpSpPr/>
          <p:nvPr/>
        </p:nvGrpSpPr>
        <p:grpSpPr>
          <a:xfrm>
            <a:off x="9355939" y="1330756"/>
            <a:ext cx="1997861" cy="4673599"/>
            <a:chOff x="9355939" y="1330756"/>
            <a:chExt cx="1997861" cy="4673599"/>
          </a:xfrm>
        </p:grpSpPr>
        <p:sp>
          <p:nvSpPr>
            <p:cNvPr id="30" name="Rectangle: Rounded Corners 29">
              <a:extLst>
                <a:ext uri="{FF2B5EF4-FFF2-40B4-BE49-F238E27FC236}">
                  <a16:creationId xmlns:a16="http://schemas.microsoft.com/office/drawing/2014/main" id="{D3CF488E-55D6-404E-856D-516B9834881E}"/>
                </a:ext>
              </a:extLst>
            </p:cNvPr>
            <p:cNvSpPr/>
            <p:nvPr/>
          </p:nvSpPr>
          <p:spPr>
            <a:xfrm>
              <a:off x="9395915"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3FB71E54-756F-41CE-9C31-4A25C08A2A83}"/>
                </a:ext>
              </a:extLst>
            </p:cNvPr>
            <p:cNvSpPr/>
            <p:nvPr/>
          </p:nvSpPr>
          <p:spPr>
            <a:xfrm>
              <a:off x="9355939" y="2507622"/>
              <a:ext cx="1997861" cy="3496733"/>
            </a:xfrm>
            <a:prstGeom prst="roundRect">
              <a:avLst>
                <a:gd name="adj" fmla="val 1434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97280" rtlCol="0" anchor="t"/>
            <a:lstStyle/>
            <a:p>
              <a:pPr algn="just"/>
              <a:r>
                <a:rPr lang="en-US" sz="12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32" name="Rectangle: Rounded Corners 31">
              <a:extLst>
                <a:ext uri="{FF2B5EF4-FFF2-40B4-BE49-F238E27FC236}">
                  <a16:creationId xmlns:a16="http://schemas.microsoft.com/office/drawing/2014/main" id="{71E450E7-93CE-49B8-B172-DB254A988B87}"/>
                </a:ext>
              </a:extLst>
            </p:cNvPr>
            <p:cNvSpPr/>
            <p:nvPr/>
          </p:nvSpPr>
          <p:spPr>
            <a:xfrm>
              <a:off x="9355939" y="1330756"/>
              <a:ext cx="1997861" cy="1176866"/>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Speech Bubble: Rectangle with Corners Rounded 33">
              <a:extLst>
                <a:ext uri="{FF2B5EF4-FFF2-40B4-BE49-F238E27FC236}">
                  <a16:creationId xmlns:a16="http://schemas.microsoft.com/office/drawing/2014/main" id="{E2CD038C-6C85-4883-859C-0CB1A741A75B}"/>
                </a:ext>
              </a:extLst>
            </p:cNvPr>
            <p:cNvSpPr/>
            <p:nvPr/>
          </p:nvSpPr>
          <p:spPr>
            <a:xfrm>
              <a:off x="9355939" y="2050423"/>
              <a:ext cx="1997861" cy="1176866"/>
            </a:xfrm>
            <a:prstGeom prst="wedgeRoundRectCallout">
              <a:avLst>
                <a:gd name="adj1" fmla="val 9969"/>
                <a:gd name="adj2" fmla="val 75042"/>
                <a:gd name="adj3" fmla="val 16667"/>
              </a:avLst>
            </a:prstGeom>
            <a:gradFill flip="none" rotWithShape="1">
              <a:gsLst>
                <a:gs pos="0">
                  <a:schemeClr val="accent4">
                    <a:lumMod val="50000"/>
                  </a:schemeClr>
                </a:gs>
                <a:gs pos="100000">
                  <a:schemeClr val="accent4">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solidFill>
                    <a:schemeClr val="tx1">
                      <a:lumMod val="85000"/>
                      <a:lumOff val="15000"/>
                    </a:schemeClr>
                  </a:solidFill>
                </a:rPr>
                <a:t>Lorem Ipsum</a:t>
              </a:r>
            </a:p>
          </p:txBody>
        </p:sp>
        <p:grpSp>
          <p:nvGrpSpPr>
            <p:cNvPr id="39" name="Graphic 34" descr="Users">
              <a:extLst>
                <a:ext uri="{FF2B5EF4-FFF2-40B4-BE49-F238E27FC236}">
                  <a16:creationId xmlns:a16="http://schemas.microsoft.com/office/drawing/2014/main" id="{CE1561DC-C59D-42E0-8A18-5D7B41B404D4}"/>
                </a:ext>
              </a:extLst>
            </p:cNvPr>
            <p:cNvGrpSpPr/>
            <p:nvPr/>
          </p:nvGrpSpPr>
          <p:grpSpPr>
            <a:xfrm>
              <a:off x="10114104" y="1583916"/>
              <a:ext cx="481527" cy="300381"/>
              <a:chOff x="9657092" y="1583916"/>
              <a:chExt cx="481527" cy="300381"/>
            </a:xfrm>
            <a:solidFill>
              <a:schemeClr val="tx1">
                <a:lumMod val="85000"/>
                <a:lumOff val="15000"/>
              </a:schemeClr>
            </a:solidFill>
          </p:grpSpPr>
          <p:sp>
            <p:nvSpPr>
              <p:cNvPr id="40" name="Freeform: Shape 39">
                <a:extLst>
                  <a:ext uri="{FF2B5EF4-FFF2-40B4-BE49-F238E27FC236}">
                    <a16:creationId xmlns:a16="http://schemas.microsoft.com/office/drawing/2014/main" id="{CADCCD31-4899-489B-9096-EB8C3AEF0357}"/>
                  </a:ext>
                </a:extLst>
              </p:cNvPr>
              <p:cNvSpPr/>
              <p:nvPr/>
            </p:nvSpPr>
            <p:spPr>
              <a:xfrm>
                <a:off x="9708685" y="1583916"/>
                <a:ext cx="103184" cy="103184"/>
              </a:xfrm>
              <a:custGeom>
                <a:avLst/>
                <a:gdLst>
                  <a:gd name="connsiteX0" fmla="*/ 103184 w 103184"/>
                  <a:gd name="connsiteY0" fmla="*/ 51592 h 103184"/>
                  <a:gd name="connsiteX1" fmla="*/ 51592 w 103184"/>
                  <a:gd name="connsiteY1" fmla="*/ 103184 h 103184"/>
                  <a:gd name="connsiteX2" fmla="*/ 0 w 103184"/>
                  <a:gd name="connsiteY2" fmla="*/ 51592 h 103184"/>
                  <a:gd name="connsiteX3" fmla="*/ 51592 w 103184"/>
                  <a:gd name="connsiteY3" fmla="*/ 0 h 103184"/>
                  <a:gd name="connsiteX4" fmla="*/ 103184 w 103184"/>
                  <a:gd name="connsiteY4" fmla="*/ 51592 h 103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84" h="103184">
                    <a:moveTo>
                      <a:pt x="103184" y="51592"/>
                    </a:moveTo>
                    <a:cubicBezTo>
                      <a:pt x="103184" y="80086"/>
                      <a:pt x="80086" y="103184"/>
                      <a:pt x="51592" y="103184"/>
                    </a:cubicBezTo>
                    <a:cubicBezTo>
                      <a:pt x="23099" y="103184"/>
                      <a:pt x="0" y="80086"/>
                      <a:pt x="0" y="51592"/>
                    </a:cubicBezTo>
                    <a:cubicBezTo>
                      <a:pt x="0" y="23099"/>
                      <a:pt x="23099" y="0"/>
                      <a:pt x="51592" y="0"/>
                    </a:cubicBezTo>
                    <a:cubicBezTo>
                      <a:pt x="80086" y="0"/>
                      <a:pt x="103184" y="23099"/>
                      <a:pt x="103184" y="51592"/>
                    </a:cubicBezTo>
                    <a:close/>
                  </a:path>
                </a:pathLst>
              </a:custGeom>
              <a:grpFill/>
              <a:ln w="565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7D823D91-E07B-45D0-BB0E-B370BE4F3723}"/>
                  </a:ext>
                </a:extLst>
              </p:cNvPr>
              <p:cNvSpPr/>
              <p:nvPr/>
            </p:nvSpPr>
            <p:spPr>
              <a:xfrm>
                <a:off x="9983843" y="1583916"/>
                <a:ext cx="103184" cy="103184"/>
              </a:xfrm>
              <a:custGeom>
                <a:avLst/>
                <a:gdLst>
                  <a:gd name="connsiteX0" fmla="*/ 103184 w 103184"/>
                  <a:gd name="connsiteY0" fmla="*/ 51592 h 103184"/>
                  <a:gd name="connsiteX1" fmla="*/ 51592 w 103184"/>
                  <a:gd name="connsiteY1" fmla="*/ 103184 h 103184"/>
                  <a:gd name="connsiteX2" fmla="*/ 0 w 103184"/>
                  <a:gd name="connsiteY2" fmla="*/ 51592 h 103184"/>
                  <a:gd name="connsiteX3" fmla="*/ 51592 w 103184"/>
                  <a:gd name="connsiteY3" fmla="*/ 0 h 103184"/>
                  <a:gd name="connsiteX4" fmla="*/ 103184 w 103184"/>
                  <a:gd name="connsiteY4" fmla="*/ 51592 h 103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84" h="103184">
                    <a:moveTo>
                      <a:pt x="103184" y="51592"/>
                    </a:moveTo>
                    <a:cubicBezTo>
                      <a:pt x="103184" y="80086"/>
                      <a:pt x="80086" y="103184"/>
                      <a:pt x="51592" y="103184"/>
                    </a:cubicBezTo>
                    <a:cubicBezTo>
                      <a:pt x="23099" y="103184"/>
                      <a:pt x="0" y="80086"/>
                      <a:pt x="0" y="51592"/>
                    </a:cubicBezTo>
                    <a:cubicBezTo>
                      <a:pt x="0" y="23099"/>
                      <a:pt x="23099" y="0"/>
                      <a:pt x="51592" y="0"/>
                    </a:cubicBezTo>
                    <a:cubicBezTo>
                      <a:pt x="80086" y="0"/>
                      <a:pt x="103184" y="23099"/>
                      <a:pt x="103184" y="51592"/>
                    </a:cubicBezTo>
                    <a:close/>
                  </a:path>
                </a:pathLst>
              </a:custGeom>
              <a:grpFill/>
              <a:ln w="565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A468AF87-AA19-489F-B179-0BA2F875C4B5}"/>
                  </a:ext>
                </a:extLst>
              </p:cNvPr>
              <p:cNvSpPr/>
              <p:nvPr/>
            </p:nvSpPr>
            <p:spPr>
              <a:xfrm>
                <a:off x="9794672" y="1781113"/>
                <a:ext cx="206368" cy="103184"/>
              </a:xfrm>
              <a:custGeom>
                <a:avLst/>
                <a:gdLst>
                  <a:gd name="connsiteX0" fmla="*/ 206369 w 206368"/>
                  <a:gd name="connsiteY0" fmla="*/ 103184 h 103184"/>
                  <a:gd name="connsiteX1" fmla="*/ 206369 w 206368"/>
                  <a:gd name="connsiteY1" fmla="*/ 51592 h 103184"/>
                  <a:gd name="connsiteX2" fmla="*/ 196050 w 206368"/>
                  <a:gd name="connsiteY2" fmla="*/ 30955 h 103184"/>
                  <a:gd name="connsiteX3" fmla="*/ 145605 w 206368"/>
                  <a:gd name="connsiteY3" fmla="*/ 6879 h 103184"/>
                  <a:gd name="connsiteX4" fmla="*/ 103184 w 206368"/>
                  <a:gd name="connsiteY4" fmla="*/ 0 h 103184"/>
                  <a:gd name="connsiteX5" fmla="*/ 60764 w 206368"/>
                  <a:gd name="connsiteY5" fmla="*/ 6879 h 103184"/>
                  <a:gd name="connsiteX6" fmla="*/ 10318 w 206368"/>
                  <a:gd name="connsiteY6" fmla="*/ 30955 h 103184"/>
                  <a:gd name="connsiteX7" fmla="*/ 0 w 206368"/>
                  <a:gd name="connsiteY7" fmla="*/ 51592 h 103184"/>
                  <a:gd name="connsiteX8" fmla="*/ 0 w 206368"/>
                  <a:gd name="connsiteY8" fmla="*/ 103184 h 103184"/>
                  <a:gd name="connsiteX9" fmla="*/ 206369 w 206368"/>
                  <a:gd name="connsiteY9" fmla="*/ 103184 h 103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68" h="103184">
                    <a:moveTo>
                      <a:pt x="206369" y="103184"/>
                    </a:moveTo>
                    <a:lnTo>
                      <a:pt x="206369" y="51592"/>
                    </a:lnTo>
                    <a:cubicBezTo>
                      <a:pt x="206369" y="43567"/>
                      <a:pt x="202929" y="35541"/>
                      <a:pt x="196050" y="30955"/>
                    </a:cubicBezTo>
                    <a:cubicBezTo>
                      <a:pt x="182293" y="19490"/>
                      <a:pt x="163949" y="11465"/>
                      <a:pt x="145605" y="6879"/>
                    </a:cubicBezTo>
                    <a:cubicBezTo>
                      <a:pt x="132993" y="3439"/>
                      <a:pt x="118089" y="0"/>
                      <a:pt x="103184" y="0"/>
                    </a:cubicBezTo>
                    <a:cubicBezTo>
                      <a:pt x="89427" y="0"/>
                      <a:pt x="74522" y="2293"/>
                      <a:pt x="60764" y="6879"/>
                    </a:cubicBezTo>
                    <a:cubicBezTo>
                      <a:pt x="42420" y="11465"/>
                      <a:pt x="25223" y="20637"/>
                      <a:pt x="10318" y="30955"/>
                    </a:cubicBezTo>
                    <a:cubicBezTo>
                      <a:pt x="3439" y="36688"/>
                      <a:pt x="0" y="43567"/>
                      <a:pt x="0" y="51592"/>
                    </a:cubicBezTo>
                    <a:lnTo>
                      <a:pt x="0" y="103184"/>
                    </a:lnTo>
                    <a:lnTo>
                      <a:pt x="206369" y="103184"/>
                    </a:lnTo>
                    <a:close/>
                  </a:path>
                </a:pathLst>
              </a:custGeom>
              <a:grpFill/>
              <a:ln w="565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DF4ADD1A-7B28-43D5-8DFF-C34FBCFC0FBE}"/>
                  </a:ext>
                </a:extLst>
              </p:cNvPr>
              <p:cNvSpPr/>
              <p:nvPr/>
            </p:nvSpPr>
            <p:spPr>
              <a:xfrm>
                <a:off x="9846264" y="1664171"/>
                <a:ext cx="103184" cy="103184"/>
              </a:xfrm>
              <a:custGeom>
                <a:avLst/>
                <a:gdLst>
                  <a:gd name="connsiteX0" fmla="*/ 103184 w 103184"/>
                  <a:gd name="connsiteY0" fmla="*/ 51592 h 103184"/>
                  <a:gd name="connsiteX1" fmla="*/ 51592 w 103184"/>
                  <a:gd name="connsiteY1" fmla="*/ 103184 h 103184"/>
                  <a:gd name="connsiteX2" fmla="*/ 0 w 103184"/>
                  <a:gd name="connsiteY2" fmla="*/ 51592 h 103184"/>
                  <a:gd name="connsiteX3" fmla="*/ 51592 w 103184"/>
                  <a:gd name="connsiteY3" fmla="*/ 0 h 103184"/>
                  <a:gd name="connsiteX4" fmla="*/ 103184 w 103184"/>
                  <a:gd name="connsiteY4" fmla="*/ 51592 h 103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84" h="103184">
                    <a:moveTo>
                      <a:pt x="103184" y="51592"/>
                    </a:moveTo>
                    <a:cubicBezTo>
                      <a:pt x="103184" y="80086"/>
                      <a:pt x="80086" y="103184"/>
                      <a:pt x="51592" y="103184"/>
                    </a:cubicBezTo>
                    <a:cubicBezTo>
                      <a:pt x="23099" y="103184"/>
                      <a:pt x="0" y="80086"/>
                      <a:pt x="0" y="51592"/>
                    </a:cubicBezTo>
                    <a:cubicBezTo>
                      <a:pt x="0" y="23099"/>
                      <a:pt x="23099" y="0"/>
                      <a:pt x="51592" y="0"/>
                    </a:cubicBezTo>
                    <a:cubicBezTo>
                      <a:pt x="80086" y="0"/>
                      <a:pt x="103184" y="23099"/>
                      <a:pt x="103184" y="51592"/>
                    </a:cubicBezTo>
                    <a:close/>
                  </a:path>
                </a:pathLst>
              </a:custGeom>
              <a:grpFill/>
              <a:ln w="565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1C12D11E-188E-4C79-AA89-4B9D075F98D1}"/>
                  </a:ext>
                </a:extLst>
              </p:cNvPr>
              <p:cNvSpPr/>
              <p:nvPr/>
            </p:nvSpPr>
            <p:spPr>
              <a:xfrm>
                <a:off x="9951741" y="1700859"/>
                <a:ext cx="186878" cy="103184"/>
              </a:xfrm>
              <a:custGeom>
                <a:avLst/>
                <a:gdLst>
                  <a:gd name="connsiteX0" fmla="*/ 176560 w 186878"/>
                  <a:gd name="connsiteY0" fmla="*/ 30955 h 103184"/>
                  <a:gd name="connsiteX1" fmla="*/ 126114 w 186878"/>
                  <a:gd name="connsiteY1" fmla="*/ 6879 h 103184"/>
                  <a:gd name="connsiteX2" fmla="*/ 83694 w 186878"/>
                  <a:gd name="connsiteY2" fmla="*/ 0 h 103184"/>
                  <a:gd name="connsiteX3" fmla="*/ 41274 w 186878"/>
                  <a:gd name="connsiteY3" fmla="*/ 6879 h 103184"/>
                  <a:gd name="connsiteX4" fmla="*/ 20637 w 186878"/>
                  <a:gd name="connsiteY4" fmla="*/ 14904 h 103184"/>
                  <a:gd name="connsiteX5" fmla="*/ 20637 w 186878"/>
                  <a:gd name="connsiteY5" fmla="*/ 16051 h 103184"/>
                  <a:gd name="connsiteX6" fmla="*/ 0 w 186878"/>
                  <a:gd name="connsiteY6" fmla="*/ 66497 h 103184"/>
                  <a:gd name="connsiteX7" fmla="*/ 52739 w 186878"/>
                  <a:gd name="connsiteY7" fmla="*/ 92866 h 103184"/>
                  <a:gd name="connsiteX8" fmla="*/ 61911 w 186878"/>
                  <a:gd name="connsiteY8" fmla="*/ 103184 h 103184"/>
                  <a:gd name="connsiteX9" fmla="*/ 186878 w 186878"/>
                  <a:gd name="connsiteY9" fmla="*/ 103184 h 103184"/>
                  <a:gd name="connsiteX10" fmla="*/ 186878 w 186878"/>
                  <a:gd name="connsiteY10" fmla="*/ 51592 h 103184"/>
                  <a:gd name="connsiteX11" fmla="*/ 176560 w 186878"/>
                  <a:gd name="connsiteY11" fmla="*/ 30955 h 103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78" h="103184">
                    <a:moveTo>
                      <a:pt x="176560" y="30955"/>
                    </a:moveTo>
                    <a:cubicBezTo>
                      <a:pt x="162802" y="19490"/>
                      <a:pt x="144458" y="11465"/>
                      <a:pt x="126114" y="6879"/>
                    </a:cubicBezTo>
                    <a:cubicBezTo>
                      <a:pt x="113503" y="3439"/>
                      <a:pt x="98598" y="0"/>
                      <a:pt x="83694" y="0"/>
                    </a:cubicBezTo>
                    <a:cubicBezTo>
                      <a:pt x="69936" y="0"/>
                      <a:pt x="55032" y="2293"/>
                      <a:pt x="41274" y="6879"/>
                    </a:cubicBezTo>
                    <a:cubicBezTo>
                      <a:pt x="34395" y="9172"/>
                      <a:pt x="27516" y="11465"/>
                      <a:pt x="20637" y="14904"/>
                    </a:cubicBezTo>
                    <a:lnTo>
                      <a:pt x="20637" y="16051"/>
                    </a:lnTo>
                    <a:cubicBezTo>
                      <a:pt x="20637" y="35541"/>
                      <a:pt x="12611" y="53885"/>
                      <a:pt x="0" y="66497"/>
                    </a:cubicBezTo>
                    <a:cubicBezTo>
                      <a:pt x="21783" y="73376"/>
                      <a:pt x="38981" y="82548"/>
                      <a:pt x="52739" y="92866"/>
                    </a:cubicBezTo>
                    <a:cubicBezTo>
                      <a:pt x="56178" y="96305"/>
                      <a:pt x="59618" y="98598"/>
                      <a:pt x="61911" y="103184"/>
                    </a:cubicBezTo>
                    <a:lnTo>
                      <a:pt x="186878" y="103184"/>
                    </a:lnTo>
                    <a:lnTo>
                      <a:pt x="186878" y="51592"/>
                    </a:lnTo>
                    <a:cubicBezTo>
                      <a:pt x="186878" y="43567"/>
                      <a:pt x="183439" y="35541"/>
                      <a:pt x="176560" y="30955"/>
                    </a:cubicBezTo>
                    <a:close/>
                  </a:path>
                </a:pathLst>
              </a:custGeom>
              <a:grpFill/>
              <a:ln w="565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76D7EF60-04B9-4F7D-ABD9-53B738BD8492}"/>
                  </a:ext>
                </a:extLst>
              </p:cNvPr>
              <p:cNvSpPr/>
              <p:nvPr/>
            </p:nvSpPr>
            <p:spPr>
              <a:xfrm>
                <a:off x="9657092" y="1700859"/>
                <a:ext cx="186878" cy="103184"/>
              </a:xfrm>
              <a:custGeom>
                <a:avLst/>
                <a:gdLst>
                  <a:gd name="connsiteX0" fmla="*/ 134140 w 186878"/>
                  <a:gd name="connsiteY0" fmla="*/ 92866 h 103184"/>
                  <a:gd name="connsiteX1" fmla="*/ 134140 w 186878"/>
                  <a:gd name="connsiteY1" fmla="*/ 92866 h 103184"/>
                  <a:gd name="connsiteX2" fmla="*/ 186878 w 186878"/>
                  <a:gd name="connsiteY2" fmla="*/ 66497 h 103184"/>
                  <a:gd name="connsiteX3" fmla="*/ 166242 w 186878"/>
                  <a:gd name="connsiteY3" fmla="*/ 16051 h 103184"/>
                  <a:gd name="connsiteX4" fmla="*/ 166242 w 186878"/>
                  <a:gd name="connsiteY4" fmla="*/ 13758 h 103184"/>
                  <a:gd name="connsiteX5" fmla="*/ 145605 w 186878"/>
                  <a:gd name="connsiteY5" fmla="*/ 6879 h 103184"/>
                  <a:gd name="connsiteX6" fmla="*/ 103184 w 186878"/>
                  <a:gd name="connsiteY6" fmla="*/ 0 h 103184"/>
                  <a:gd name="connsiteX7" fmla="*/ 60764 w 186878"/>
                  <a:gd name="connsiteY7" fmla="*/ 6879 h 103184"/>
                  <a:gd name="connsiteX8" fmla="*/ 10318 w 186878"/>
                  <a:gd name="connsiteY8" fmla="*/ 30955 h 103184"/>
                  <a:gd name="connsiteX9" fmla="*/ 0 w 186878"/>
                  <a:gd name="connsiteY9" fmla="*/ 51592 h 103184"/>
                  <a:gd name="connsiteX10" fmla="*/ 0 w 186878"/>
                  <a:gd name="connsiteY10" fmla="*/ 103184 h 103184"/>
                  <a:gd name="connsiteX11" fmla="*/ 123821 w 186878"/>
                  <a:gd name="connsiteY11" fmla="*/ 103184 h 103184"/>
                  <a:gd name="connsiteX12" fmla="*/ 134140 w 186878"/>
                  <a:gd name="connsiteY12" fmla="*/ 92866 h 103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78" h="103184">
                    <a:moveTo>
                      <a:pt x="134140" y="92866"/>
                    </a:moveTo>
                    <a:lnTo>
                      <a:pt x="134140" y="92866"/>
                    </a:lnTo>
                    <a:cubicBezTo>
                      <a:pt x="150191" y="81401"/>
                      <a:pt x="168535" y="72229"/>
                      <a:pt x="186878" y="66497"/>
                    </a:cubicBezTo>
                    <a:cubicBezTo>
                      <a:pt x="174267" y="52739"/>
                      <a:pt x="166242" y="35541"/>
                      <a:pt x="166242" y="16051"/>
                    </a:cubicBezTo>
                    <a:cubicBezTo>
                      <a:pt x="166242" y="14904"/>
                      <a:pt x="166242" y="14904"/>
                      <a:pt x="166242" y="13758"/>
                    </a:cubicBezTo>
                    <a:cubicBezTo>
                      <a:pt x="159363" y="11465"/>
                      <a:pt x="152484" y="8025"/>
                      <a:pt x="145605" y="6879"/>
                    </a:cubicBezTo>
                    <a:cubicBezTo>
                      <a:pt x="132993" y="3439"/>
                      <a:pt x="118089" y="0"/>
                      <a:pt x="103184" y="0"/>
                    </a:cubicBezTo>
                    <a:cubicBezTo>
                      <a:pt x="89427" y="0"/>
                      <a:pt x="74522" y="2293"/>
                      <a:pt x="60764" y="6879"/>
                    </a:cubicBezTo>
                    <a:cubicBezTo>
                      <a:pt x="42420" y="12611"/>
                      <a:pt x="25223" y="20637"/>
                      <a:pt x="10318" y="30955"/>
                    </a:cubicBezTo>
                    <a:cubicBezTo>
                      <a:pt x="3439" y="35541"/>
                      <a:pt x="0" y="43567"/>
                      <a:pt x="0" y="51592"/>
                    </a:cubicBezTo>
                    <a:lnTo>
                      <a:pt x="0" y="103184"/>
                    </a:lnTo>
                    <a:lnTo>
                      <a:pt x="123821" y="103184"/>
                    </a:lnTo>
                    <a:cubicBezTo>
                      <a:pt x="127261" y="98598"/>
                      <a:pt x="129554" y="96305"/>
                      <a:pt x="134140" y="92866"/>
                    </a:cubicBezTo>
                    <a:close/>
                  </a:path>
                </a:pathLst>
              </a:custGeom>
              <a:grpFill/>
              <a:ln w="5655" cap="flat">
                <a:noFill/>
                <a:prstDash val="solid"/>
                <a:miter/>
              </a:ln>
            </p:spPr>
            <p:txBody>
              <a:bodyPr rtlCol="0" anchor="ctr"/>
              <a:lstStyle/>
              <a:p>
                <a:endParaRPr lang="en-US"/>
              </a:p>
            </p:txBody>
          </p:sp>
        </p:grpSp>
      </p:grpSp>
      <p:grpSp>
        <p:nvGrpSpPr>
          <p:cNvPr id="69" name="Group 68">
            <a:extLst>
              <a:ext uri="{FF2B5EF4-FFF2-40B4-BE49-F238E27FC236}">
                <a16:creationId xmlns:a16="http://schemas.microsoft.com/office/drawing/2014/main" id="{4759EEEE-766D-4551-ADAD-8B5C94F7121E}"/>
              </a:ext>
            </a:extLst>
          </p:cNvPr>
          <p:cNvGrpSpPr/>
          <p:nvPr/>
        </p:nvGrpSpPr>
        <p:grpSpPr>
          <a:xfrm>
            <a:off x="6516693" y="1330756"/>
            <a:ext cx="1997861" cy="4673599"/>
            <a:chOff x="6516693" y="1330756"/>
            <a:chExt cx="1997861" cy="4673599"/>
          </a:xfrm>
        </p:grpSpPr>
        <p:sp>
          <p:nvSpPr>
            <p:cNvPr id="24" name="Rectangle: Rounded Corners 23">
              <a:extLst>
                <a:ext uri="{FF2B5EF4-FFF2-40B4-BE49-F238E27FC236}">
                  <a16:creationId xmlns:a16="http://schemas.microsoft.com/office/drawing/2014/main" id="{31F2D087-640B-4BA6-AE83-896F731314E3}"/>
                </a:ext>
              </a:extLst>
            </p:cNvPr>
            <p:cNvSpPr/>
            <p:nvPr/>
          </p:nvSpPr>
          <p:spPr>
            <a:xfrm>
              <a:off x="6556669"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E810B23C-3490-4354-B944-61AC0ADC19DC}"/>
                </a:ext>
              </a:extLst>
            </p:cNvPr>
            <p:cNvSpPr/>
            <p:nvPr/>
          </p:nvSpPr>
          <p:spPr>
            <a:xfrm>
              <a:off x="6516693" y="2507622"/>
              <a:ext cx="1997861" cy="3496733"/>
            </a:xfrm>
            <a:prstGeom prst="roundRect">
              <a:avLst>
                <a:gd name="adj" fmla="val 1434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97280" rtlCol="0" anchor="t"/>
            <a:lstStyle/>
            <a:p>
              <a:pPr algn="just"/>
              <a:r>
                <a:rPr lang="en-US" sz="12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26" name="Rectangle: Rounded Corners 25">
              <a:extLst>
                <a:ext uri="{FF2B5EF4-FFF2-40B4-BE49-F238E27FC236}">
                  <a16:creationId xmlns:a16="http://schemas.microsoft.com/office/drawing/2014/main" id="{3D210DDA-2D31-4460-87D3-FF065EC85773}"/>
                </a:ext>
              </a:extLst>
            </p:cNvPr>
            <p:cNvSpPr/>
            <p:nvPr/>
          </p:nvSpPr>
          <p:spPr>
            <a:xfrm>
              <a:off x="6516693" y="1330756"/>
              <a:ext cx="1997861" cy="117686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peech Bubble: Rectangle with Corners Rounded 27">
              <a:extLst>
                <a:ext uri="{FF2B5EF4-FFF2-40B4-BE49-F238E27FC236}">
                  <a16:creationId xmlns:a16="http://schemas.microsoft.com/office/drawing/2014/main" id="{2E85EA6E-8854-46F1-B632-5634AD1D93EA}"/>
                </a:ext>
              </a:extLst>
            </p:cNvPr>
            <p:cNvSpPr/>
            <p:nvPr/>
          </p:nvSpPr>
          <p:spPr>
            <a:xfrm>
              <a:off x="6516693" y="2050423"/>
              <a:ext cx="1997861" cy="1176866"/>
            </a:xfrm>
            <a:prstGeom prst="wedgeRoundRectCallout">
              <a:avLst>
                <a:gd name="adj1" fmla="val 116"/>
                <a:gd name="adj2" fmla="val 75157"/>
                <a:gd name="adj3" fmla="val 16667"/>
              </a:avLst>
            </a:prstGeom>
            <a:gradFill flip="none" rotWithShape="1">
              <a:gsLst>
                <a:gs pos="0">
                  <a:schemeClr val="accent6">
                    <a:lumMod val="50000"/>
                  </a:schemeClr>
                </a:gs>
                <a:gs pos="100000">
                  <a:schemeClr val="accent6">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t>Lorem Ipsum</a:t>
              </a:r>
            </a:p>
          </p:txBody>
        </p:sp>
        <p:sp>
          <p:nvSpPr>
            <p:cNvPr id="46" name="Graphic 35" descr="Puzzle">
              <a:extLst>
                <a:ext uri="{FF2B5EF4-FFF2-40B4-BE49-F238E27FC236}">
                  <a16:creationId xmlns:a16="http://schemas.microsoft.com/office/drawing/2014/main" id="{CE23AE3A-0F20-4B54-90D8-DA4E01182031}"/>
                </a:ext>
              </a:extLst>
            </p:cNvPr>
            <p:cNvSpPr/>
            <p:nvPr/>
          </p:nvSpPr>
          <p:spPr>
            <a:xfrm>
              <a:off x="7286323" y="1493343"/>
              <a:ext cx="458597" cy="458597"/>
            </a:xfrm>
            <a:custGeom>
              <a:avLst/>
              <a:gdLst>
                <a:gd name="connsiteX0" fmla="*/ 296369 w 458597"/>
                <a:gd name="connsiteY0" fmla="*/ 347961 h 458597"/>
                <a:gd name="connsiteX1" fmla="*/ 271719 w 458597"/>
                <a:gd name="connsiteY1" fmla="*/ 272292 h 458597"/>
                <a:gd name="connsiteX2" fmla="*/ 275732 w 458597"/>
                <a:gd name="connsiteY2" fmla="*/ 268280 h 458597"/>
                <a:gd name="connsiteX3" fmla="*/ 352547 w 458597"/>
                <a:gd name="connsiteY3" fmla="*/ 291783 h 458597"/>
                <a:gd name="connsiteX4" fmla="*/ 393247 w 458597"/>
                <a:gd name="connsiteY4" fmla="*/ 324458 h 458597"/>
                <a:gd name="connsiteX5" fmla="*/ 458598 w 458597"/>
                <a:gd name="connsiteY5" fmla="*/ 259108 h 458597"/>
                <a:gd name="connsiteX6" fmla="*/ 361146 w 458597"/>
                <a:gd name="connsiteY6" fmla="*/ 161656 h 458597"/>
                <a:gd name="connsiteX7" fmla="*/ 393821 w 458597"/>
                <a:gd name="connsiteY7" fmla="*/ 120955 h 458597"/>
                <a:gd name="connsiteX8" fmla="*/ 417324 w 458597"/>
                <a:gd name="connsiteY8" fmla="*/ 44140 h 458597"/>
                <a:gd name="connsiteX9" fmla="*/ 413311 w 458597"/>
                <a:gd name="connsiteY9" fmla="*/ 40127 h 458597"/>
                <a:gd name="connsiteX10" fmla="*/ 337642 w 458597"/>
                <a:gd name="connsiteY10" fmla="*/ 64777 h 458597"/>
                <a:gd name="connsiteX11" fmla="*/ 296942 w 458597"/>
                <a:gd name="connsiteY11" fmla="*/ 97452 h 458597"/>
                <a:gd name="connsiteX12" fmla="*/ 199490 w 458597"/>
                <a:gd name="connsiteY12" fmla="*/ 0 h 458597"/>
                <a:gd name="connsiteX13" fmla="*/ 133567 w 458597"/>
                <a:gd name="connsiteY13" fmla="*/ 65350 h 458597"/>
                <a:gd name="connsiteX14" fmla="*/ 166242 w 458597"/>
                <a:gd name="connsiteY14" fmla="*/ 106051 h 458597"/>
                <a:gd name="connsiteX15" fmla="*/ 190891 w 458597"/>
                <a:gd name="connsiteY15" fmla="*/ 181719 h 458597"/>
                <a:gd name="connsiteX16" fmla="*/ 186878 w 458597"/>
                <a:gd name="connsiteY16" fmla="*/ 185732 h 458597"/>
                <a:gd name="connsiteX17" fmla="*/ 110063 w 458597"/>
                <a:gd name="connsiteY17" fmla="*/ 162229 h 458597"/>
                <a:gd name="connsiteX18" fmla="*/ 69363 w 458597"/>
                <a:gd name="connsiteY18" fmla="*/ 129554 h 458597"/>
                <a:gd name="connsiteX19" fmla="*/ 0 w 458597"/>
                <a:gd name="connsiteY19" fmla="*/ 199490 h 458597"/>
                <a:gd name="connsiteX20" fmla="*/ 97452 w 458597"/>
                <a:gd name="connsiteY20" fmla="*/ 296942 h 458597"/>
                <a:gd name="connsiteX21" fmla="*/ 64777 w 458597"/>
                <a:gd name="connsiteY21" fmla="*/ 337642 h 458597"/>
                <a:gd name="connsiteX22" fmla="*/ 41274 w 458597"/>
                <a:gd name="connsiteY22" fmla="*/ 414458 h 458597"/>
                <a:gd name="connsiteX23" fmla="*/ 45287 w 458597"/>
                <a:gd name="connsiteY23" fmla="*/ 418470 h 458597"/>
                <a:gd name="connsiteX24" fmla="*/ 120955 w 458597"/>
                <a:gd name="connsiteY24" fmla="*/ 393821 h 458597"/>
                <a:gd name="connsiteX25" fmla="*/ 161656 w 458597"/>
                <a:gd name="connsiteY25" fmla="*/ 361146 h 458597"/>
                <a:gd name="connsiteX26" fmla="*/ 259108 w 458597"/>
                <a:gd name="connsiteY26" fmla="*/ 458598 h 458597"/>
                <a:gd name="connsiteX27" fmla="*/ 329044 w 458597"/>
                <a:gd name="connsiteY27" fmla="*/ 388661 h 458597"/>
                <a:gd name="connsiteX28" fmla="*/ 296369 w 458597"/>
                <a:gd name="connsiteY28" fmla="*/ 347961 h 458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8597" h="458597">
                  <a:moveTo>
                    <a:pt x="296369" y="347961"/>
                  </a:moveTo>
                  <a:cubicBezTo>
                    <a:pt x="258534" y="349107"/>
                    <a:pt x="244776" y="300381"/>
                    <a:pt x="271719" y="272292"/>
                  </a:cubicBezTo>
                  <a:lnTo>
                    <a:pt x="275732" y="268280"/>
                  </a:lnTo>
                  <a:cubicBezTo>
                    <a:pt x="303821" y="241337"/>
                    <a:pt x="353693" y="253948"/>
                    <a:pt x="352547" y="291783"/>
                  </a:cubicBezTo>
                  <a:cubicBezTo>
                    <a:pt x="351974" y="313566"/>
                    <a:pt x="377770" y="339935"/>
                    <a:pt x="393247" y="324458"/>
                  </a:cubicBezTo>
                  <a:lnTo>
                    <a:pt x="458598" y="259108"/>
                  </a:lnTo>
                  <a:lnTo>
                    <a:pt x="361146" y="161656"/>
                  </a:lnTo>
                  <a:cubicBezTo>
                    <a:pt x="345668" y="146178"/>
                    <a:pt x="372037" y="120382"/>
                    <a:pt x="393821" y="120955"/>
                  </a:cubicBezTo>
                  <a:cubicBezTo>
                    <a:pt x="431655" y="122102"/>
                    <a:pt x="444266" y="72229"/>
                    <a:pt x="417324" y="44140"/>
                  </a:cubicBezTo>
                  <a:lnTo>
                    <a:pt x="413311" y="40127"/>
                  </a:lnTo>
                  <a:cubicBezTo>
                    <a:pt x="385222" y="13185"/>
                    <a:pt x="336496" y="26943"/>
                    <a:pt x="337642" y="64777"/>
                  </a:cubicBezTo>
                  <a:cubicBezTo>
                    <a:pt x="338216" y="86560"/>
                    <a:pt x="312420" y="112930"/>
                    <a:pt x="296942" y="97452"/>
                  </a:cubicBezTo>
                  <a:lnTo>
                    <a:pt x="199490" y="0"/>
                  </a:lnTo>
                  <a:lnTo>
                    <a:pt x="133567" y="65350"/>
                  </a:lnTo>
                  <a:cubicBezTo>
                    <a:pt x="118089" y="80828"/>
                    <a:pt x="144458" y="106624"/>
                    <a:pt x="166242" y="106051"/>
                  </a:cubicBezTo>
                  <a:cubicBezTo>
                    <a:pt x="204076" y="104904"/>
                    <a:pt x="217834" y="153630"/>
                    <a:pt x="190891" y="181719"/>
                  </a:cubicBezTo>
                  <a:lnTo>
                    <a:pt x="186878" y="185732"/>
                  </a:lnTo>
                  <a:cubicBezTo>
                    <a:pt x="158789" y="212675"/>
                    <a:pt x="108917" y="200063"/>
                    <a:pt x="110063" y="162229"/>
                  </a:cubicBezTo>
                  <a:cubicBezTo>
                    <a:pt x="110637" y="140445"/>
                    <a:pt x="84841" y="114076"/>
                    <a:pt x="69363" y="129554"/>
                  </a:cubicBezTo>
                  <a:lnTo>
                    <a:pt x="0" y="199490"/>
                  </a:lnTo>
                  <a:lnTo>
                    <a:pt x="97452" y="296942"/>
                  </a:lnTo>
                  <a:cubicBezTo>
                    <a:pt x="112930" y="312420"/>
                    <a:pt x="86560" y="338216"/>
                    <a:pt x="64777" y="337642"/>
                  </a:cubicBezTo>
                  <a:cubicBezTo>
                    <a:pt x="26943" y="336496"/>
                    <a:pt x="14331" y="386368"/>
                    <a:pt x="41274" y="414458"/>
                  </a:cubicBezTo>
                  <a:lnTo>
                    <a:pt x="45287" y="418470"/>
                  </a:lnTo>
                  <a:cubicBezTo>
                    <a:pt x="73376" y="445413"/>
                    <a:pt x="122102" y="431655"/>
                    <a:pt x="120955" y="393821"/>
                  </a:cubicBezTo>
                  <a:cubicBezTo>
                    <a:pt x="120382" y="372037"/>
                    <a:pt x="146178" y="345668"/>
                    <a:pt x="161656" y="361146"/>
                  </a:cubicBezTo>
                  <a:lnTo>
                    <a:pt x="259108" y="458598"/>
                  </a:lnTo>
                  <a:lnTo>
                    <a:pt x="329044" y="388661"/>
                  </a:lnTo>
                  <a:cubicBezTo>
                    <a:pt x="344521" y="373184"/>
                    <a:pt x="318725" y="347388"/>
                    <a:pt x="296369" y="347961"/>
                  </a:cubicBezTo>
                  <a:close/>
                </a:path>
              </a:pathLst>
            </a:custGeom>
            <a:solidFill>
              <a:schemeClr val="tx1">
                <a:lumMod val="85000"/>
                <a:lumOff val="15000"/>
              </a:schemeClr>
            </a:solidFill>
            <a:ln w="5655" cap="flat">
              <a:noFill/>
              <a:prstDash val="solid"/>
              <a:miter/>
            </a:ln>
          </p:spPr>
          <p:txBody>
            <a:bodyPr rtlCol="0" anchor="ctr"/>
            <a:lstStyle/>
            <a:p>
              <a:endParaRPr lang="en-US"/>
            </a:p>
          </p:txBody>
        </p:sp>
      </p:grpSp>
      <p:grpSp>
        <p:nvGrpSpPr>
          <p:cNvPr id="68" name="Group 67">
            <a:extLst>
              <a:ext uri="{FF2B5EF4-FFF2-40B4-BE49-F238E27FC236}">
                <a16:creationId xmlns:a16="http://schemas.microsoft.com/office/drawing/2014/main" id="{DDA4FB6F-427B-4DB5-A878-C91B8269A74C}"/>
              </a:ext>
            </a:extLst>
          </p:cNvPr>
          <p:cNvGrpSpPr/>
          <p:nvPr/>
        </p:nvGrpSpPr>
        <p:grpSpPr>
          <a:xfrm>
            <a:off x="3677446" y="1330756"/>
            <a:ext cx="1997861" cy="4673599"/>
            <a:chOff x="3677446" y="1330756"/>
            <a:chExt cx="1997861" cy="4673599"/>
          </a:xfrm>
        </p:grpSpPr>
        <p:sp>
          <p:nvSpPr>
            <p:cNvPr id="18" name="Rectangle: Rounded Corners 17">
              <a:extLst>
                <a:ext uri="{FF2B5EF4-FFF2-40B4-BE49-F238E27FC236}">
                  <a16:creationId xmlns:a16="http://schemas.microsoft.com/office/drawing/2014/main" id="{C7665728-4164-452B-AC8A-F8BC2BA025EB}"/>
                </a:ext>
              </a:extLst>
            </p:cNvPr>
            <p:cNvSpPr/>
            <p:nvPr/>
          </p:nvSpPr>
          <p:spPr>
            <a:xfrm>
              <a:off x="3717422"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FCD4558F-1CBB-49BA-801C-5FA1E3263BD3}"/>
                </a:ext>
              </a:extLst>
            </p:cNvPr>
            <p:cNvSpPr/>
            <p:nvPr/>
          </p:nvSpPr>
          <p:spPr>
            <a:xfrm>
              <a:off x="3677446" y="2507622"/>
              <a:ext cx="1997861" cy="3496733"/>
            </a:xfrm>
            <a:prstGeom prst="roundRect">
              <a:avLst>
                <a:gd name="adj" fmla="val 1434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97280" rtlCol="0" anchor="t"/>
            <a:lstStyle/>
            <a:p>
              <a:pPr algn="just"/>
              <a:r>
                <a:rPr lang="en-US" sz="12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20" name="Rectangle: Rounded Corners 19">
              <a:extLst>
                <a:ext uri="{FF2B5EF4-FFF2-40B4-BE49-F238E27FC236}">
                  <a16:creationId xmlns:a16="http://schemas.microsoft.com/office/drawing/2014/main" id="{536FD722-0042-4BD2-812D-FDCD2685D47C}"/>
                </a:ext>
              </a:extLst>
            </p:cNvPr>
            <p:cNvSpPr/>
            <p:nvPr/>
          </p:nvSpPr>
          <p:spPr>
            <a:xfrm>
              <a:off x="3677446" y="1330756"/>
              <a:ext cx="1997861" cy="117686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peech Bubble: Rectangle with Corners Rounded 21">
              <a:extLst>
                <a:ext uri="{FF2B5EF4-FFF2-40B4-BE49-F238E27FC236}">
                  <a16:creationId xmlns:a16="http://schemas.microsoft.com/office/drawing/2014/main" id="{250ECAE9-24D6-4F42-96BE-7E2511FD6FEF}"/>
                </a:ext>
              </a:extLst>
            </p:cNvPr>
            <p:cNvSpPr/>
            <p:nvPr/>
          </p:nvSpPr>
          <p:spPr>
            <a:xfrm>
              <a:off x="3677446" y="2050423"/>
              <a:ext cx="1997861" cy="1176866"/>
            </a:xfrm>
            <a:prstGeom prst="wedgeRoundRectCallout">
              <a:avLst>
                <a:gd name="adj1" fmla="val -106"/>
                <a:gd name="adj2" fmla="val 75215"/>
                <a:gd name="adj3" fmla="val 16667"/>
              </a:avLst>
            </a:prstGeom>
            <a:gradFill flip="none" rotWithShape="1">
              <a:gsLst>
                <a:gs pos="0">
                  <a:schemeClr val="accent3">
                    <a:lumMod val="50000"/>
                  </a:schemeClr>
                </a:gs>
                <a:gs pos="100000">
                  <a:schemeClr val="accent3">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t>Lorem Ipsum</a:t>
              </a:r>
            </a:p>
          </p:txBody>
        </p:sp>
        <p:grpSp>
          <p:nvGrpSpPr>
            <p:cNvPr id="47" name="Graphic 36" descr="Lightbulb">
              <a:extLst>
                <a:ext uri="{FF2B5EF4-FFF2-40B4-BE49-F238E27FC236}">
                  <a16:creationId xmlns:a16="http://schemas.microsoft.com/office/drawing/2014/main" id="{3A44786D-CADA-4D70-82D8-8A799040D2FC}"/>
                </a:ext>
              </a:extLst>
            </p:cNvPr>
            <p:cNvGrpSpPr/>
            <p:nvPr/>
          </p:nvGrpSpPr>
          <p:grpSpPr>
            <a:xfrm>
              <a:off x="4401216" y="1458949"/>
              <a:ext cx="550317" cy="550317"/>
              <a:chOff x="4448790" y="1458949"/>
              <a:chExt cx="550317" cy="550317"/>
            </a:xfrm>
            <a:solidFill>
              <a:schemeClr val="tx1">
                <a:lumMod val="85000"/>
                <a:lumOff val="15000"/>
              </a:schemeClr>
            </a:solidFill>
          </p:grpSpPr>
          <p:sp>
            <p:nvSpPr>
              <p:cNvPr id="48" name="Freeform: Shape 47">
                <a:extLst>
                  <a:ext uri="{FF2B5EF4-FFF2-40B4-BE49-F238E27FC236}">
                    <a16:creationId xmlns:a16="http://schemas.microsoft.com/office/drawing/2014/main" id="{D9143C58-9B91-40FF-8222-2C00415CF8DC}"/>
                  </a:ext>
                </a:extLst>
              </p:cNvPr>
              <p:cNvSpPr/>
              <p:nvPr/>
            </p:nvSpPr>
            <p:spPr>
              <a:xfrm>
                <a:off x="4649426" y="1825827"/>
                <a:ext cx="149044" cy="34394"/>
              </a:xfrm>
              <a:custGeom>
                <a:avLst/>
                <a:gdLst>
                  <a:gd name="connsiteX0" fmla="*/ 17197 w 149044"/>
                  <a:gd name="connsiteY0" fmla="*/ 0 h 34394"/>
                  <a:gd name="connsiteX1" fmla="*/ 131847 w 149044"/>
                  <a:gd name="connsiteY1" fmla="*/ 0 h 34394"/>
                  <a:gd name="connsiteX2" fmla="*/ 149044 w 149044"/>
                  <a:gd name="connsiteY2" fmla="*/ 17197 h 34394"/>
                  <a:gd name="connsiteX3" fmla="*/ 131847 w 149044"/>
                  <a:gd name="connsiteY3" fmla="*/ 34395 h 34394"/>
                  <a:gd name="connsiteX4" fmla="*/ 17197 w 149044"/>
                  <a:gd name="connsiteY4" fmla="*/ 34395 h 34394"/>
                  <a:gd name="connsiteX5" fmla="*/ 0 w 149044"/>
                  <a:gd name="connsiteY5" fmla="*/ 17197 h 34394"/>
                  <a:gd name="connsiteX6" fmla="*/ 17197 w 149044"/>
                  <a:gd name="connsiteY6" fmla="*/ 0 h 3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044" h="34394">
                    <a:moveTo>
                      <a:pt x="17197" y="0"/>
                    </a:moveTo>
                    <a:lnTo>
                      <a:pt x="131847" y="0"/>
                    </a:lnTo>
                    <a:cubicBezTo>
                      <a:pt x="141592" y="0"/>
                      <a:pt x="149044" y="7452"/>
                      <a:pt x="149044" y="17197"/>
                    </a:cubicBezTo>
                    <a:cubicBezTo>
                      <a:pt x="149044" y="26943"/>
                      <a:pt x="141592" y="34395"/>
                      <a:pt x="131847" y="34395"/>
                    </a:cubicBezTo>
                    <a:lnTo>
                      <a:pt x="17197" y="34395"/>
                    </a:lnTo>
                    <a:cubicBezTo>
                      <a:pt x="7452" y="34395"/>
                      <a:pt x="0" y="26943"/>
                      <a:pt x="0" y="17197"/>
                    </a:cubicBezTo>
                    <a:cubicBezTo>
                      <a:pt x="0" y="7452"/>
                      <a:pt x="7452" y="0"/>
                      <a:pt x="17197" y="0"/>
                    </a:cubicBezTo>
                    <a:close/>
                  </a:path>
                </a:pathLst>
              </a:custGeom>
              <a:grpFill/>
              <a:ln w="565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60656CFA-5D20-409D-AED8-21C8C201A068}"/>
                  </a:ext>
                </a:extLst>
              </p:cNvPr>
              <p:cNvSpPr/>
              <p:nvPr/>
            </p:nvSpPr>
            <p:spPr>
              <a:xfrm>
                <a:off x="4649426" y="1883151"/>
                <a:ext cx="149044" cy="34394"/>
              </a:xfrm>
              <a:custGeom>
                <a:avLst/>
                <a:gdLst>
                  <a:gd name="connsiteX0" fmla="*/ 17197 w 149044"/>
                  <a:gd name="connsiteY0" fmla="*/ 0 h 34394"/>
                  <a:gd name="connsiteX1" fmla="*/ 131847 w 149044"/>
                  <a:gd name="connsiteY1" fmla="*/ 0 h 34394"/>
                  <a:gd name="connsiteX2" fmla="*/ 149044 w 149044"/>
                  <a:gd name="connsiteY2" fmla="*/ 17197 h 34394"/>
                  <a:gd name="connsiteX3" fmla="*/ 131847 w 149044"/>
                  <a:gd name="connsiteY3" fmla="*/ 34395 h 34394"/>
                  <a:gd name="connsiteX4" fmla="*/ 17197 w 149044"/>
                  <a:gd name="connsiteY4" fmla="*/ 34395 h 34394"/>
                  <a:gd name="connsiteX5" fmla="*/ 0 w 149044"/>
                  <a:gd name="connsiteY5" fmla="*/ 17197 h 34394"/>
                  <a:gd name="connsiteX6" fmla="*/ 17197 w 149044"/>
                  <a:gd name="connsiteY6" fmla="*/ 0 h 3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044" h="34394">
                    <a:moveTo>
                      <a:pt x="17197" y="0"/>
                    </a:moveTo>
                    <a:lnTo>
                      <a:pt x="131847" y="0"/>
                    </a:lnTo>
                    <a:cubicBezTo>
                      <a:pt x="141592" y="0"/>
                      <a:pt x="149044" y="7452"/>
                      <a:pt x="149044" y="17197"/>
                    </a:cubicBezTo>
                    <a:cubicBezTo>
                      <a:pt x="149044" y="26943"/>
                      <a:pt x="141592" y="34395"/>
                      <a:pt x="131847" y="34395"/>
                    </a:cubicBezTo>
                    <a:lnTo>
                      <a:pt x="17197" y="34395"/>
                    </a:lnTo>
                    <a:cubicBezTo>
                      <a:pt x="7452" y="34395"/>
                      <a:pt x="0" y="26943"/>
                      <a:pt x="0" y="17197"/>
                    </a:cubicBezTo>
                    <a:cubicBezTo>
                      <a:pt x="0" y="7452"/>
                      <a:pt x="7452" y="0"/>
                      <a:pt x="17197" y="0"/>
                    </a:cubicBezTo>
                    <a:close/>
                  </a:path>
                </a:pathLst>
              </a:custGeom>
              <a:grpFill/>
              <a:ln w="565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D0E4D651-A0DF-4E25-BDD4-8428DD575AB2}"/>
                  </a:ext>
                </a:extLst>
              </p:cNvPr>
              <p:cNvSpPr/>
              <p:nvPr/>
            </p:nvSpPr>
            <p:spPr>
              <a:xfrm>
                <a:off x="4686687" y="1940476"/>
                <a:ext cx="74522" cy="34394"/>
              </a:xfrm>
              <a:custGeom>
                <a:avLst/>
                <a:gdLst>
                  <a:gd name="connsiteX0" fmla="*/ 0 w 74522"/>
                  <a:gd name="connsiteY0" fmla="*/ 0 h 34394"/>
                  <a:gd name="connsiteX1" fmla="*/ 37261 w 74522"/>
                  <a:gd name="connsiteY1" fmla="*/ 34395 h 34394"/>
                  <a:gd name="connsiteX2" fmla="*/ 74522 w 74522"/>
                  <a:gd name="connsiteY2" fmla="*/ 0 h 34394"/>
                  <a:gd name="connsiteX3" fmla="*/ 0 w 74522"/>
                  <a:gd name="connsiteY3" fmla="*/ 0 h 34394"/>
                </a:gdLst>
                <a:ahLst/>
                <a:cxnLst>
                  <a:cxn ang="0">
                    <a:pos x="connsiteX0" y="connsiteY0"/>
                  </a:cxn>
                  <a:cxn ang="0">
                    <a:pos x="connsiteX1" y="connsiteY1"/>
                  </a:cxn>
                  <a:cxn ang="0">
                    <a:pos x="connsiteX2" y="connsiteY2"/>
                  </a:cxn>
                  <a:cxn ang="0">
                    <a:pos x="connsiteX3" y="connsiteY3"/>
                  </a:cxn>
                </a:cxnLst>
                <a:rect l="l" t="t" r="r" b="b"/>
                <a:pathLst>
                  <a:path w="74522" h="34394">
                    <a:moveTo>
                      <a:pt x="0" y="0"/>
                    </a:moveTo>
                    <a:cubicBezTo>
                      <a:pt x="1720" y="19490"/>
                      <a:pt x="17771" y="34395"/>
                      <a:pt x="37261" y="34395"/>
                    </a:cubicBezTo>
                    <a:cubicBezTo>
                      <a:pt x="56751" y="34395"/>
                      <a:pt x="72802" y="19490"/>
                      <a:pt x="74522" y="0"/>
                    </a:cubicBezTo>
                    <a:lnTo>
                      <a:pt x="0" y="0"/>
                    </a:lnTo>
                    <a:close/>
                  </a:path>
                </a:pathLst>
              </a:custGeom>
              <a:grpFill/>
              <a:ln w="565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4D879709-9CB4-4497-AD0C-78C02945FDC1}"/>
                  </a:ext>
                </a:extLst>
              </p:cNvPr>
              <p:cNvSpPr/>
              <p:nvPr/>
            </p:nvSpPr>
            <p:spPr>
              <a:xfrm>
                <a:off x="4574904" y="1493343"/>
                <a:ext cx="298088" cy="309553"/>
              </a:xfrm>
              <a:custGeom>
                <a:avLst/>
                <a:gdLst>
                  <a:gd name="connsiteX0" fmla="*/ 149044 w 298088"/>
                  <a:gd name="connsiteY0" fmla="*/ 0 h 309553"/>
                  <a:gd name="connsiteX1" fmla="*/ 149044 w 298088"/>
                  <a:gd name="connsiteY1" fmla="*/ 0 h 309553"/>
                  <a:gd name="connsiteX2" fmla="*/ 149044 w 298088"/>
                  <a:gd name="connsiteY2" fmla="*/ 0 h 309553"/>
                  <a:gd name="connsiteX3" fmla="*/ 0 w 298088"/>
                  <a:gd name="connsiteY3" fmla="*/ 147324 h 309553"/>
                  <a:gd name="connsiteX4" fmla="*/ 0 w 298088"/>
                  <a:gd name="connsiteY4" fmla="*/ 152484 h 309553"/>
                  <a:gd name="connsiteX5" fmla="*/ 10318 w 298088"/>
                  <a:gd name="connsiteY5" fmla="*/ 204076 h 309553"/>
                  <a:gd name="connsiteX6" fmla="*/ 36115 w 298088"/>
                  <a:gd name="connsiteY6" fmla="*/ 246496 h 309553"/>
                  <a:gd name="connsiteX7" fmla="*/ 71083 w 298088"/>
                  <a:gd name="connsiteY7" fmla="*/ 303248 h 309553"/>
                  <a:gd name="connsiteX8" fmla="*/ 81401 w 298088"/>
                  <a:gd name="connsiteY8" fmla="*/ 309553 h 309553"/>
                  <a:gd name="connsiteX9" fmla="*/ 216687 w 298088"/>
                  <a:gd name="connsiteY9" fmla="*/ 309553 h 309553"/>
                  <a:gd name="connsiteX10" fmla="*/ 227006 w 298088"/>
                  <a:gd name="connsiteY10" fmla="*/ 303248 h 309553"/>
                  <a:gd name="connsiteX11" fmla="*/ 261974 w 298088"/>
                  <a:gd name="connsiteY11" fmla="*/ 246496 h 309553"/>
                  <a:gd name="connsiteX12" fmla="*/ 287770 w 298088"/>
                  <a:gd name="connsiteY12" fmla="*/ 204076 h 309553"/>
                  <a:gd name="connsiteX13" fmla="*/ 298088 w 298088"/>
                  <a:gd name="connsiteY13" fmla="*/ 152484 h 309553"/>
                  <a:gd name="connsiteX14" fmla="*/ 298088 w 298088"/>
                  <a:gd name="connsiteY14" fmla="*/ 147324 h 309553"/>
                  <a:gd name="connsiteX15" fmla="*/ 149044 w 298088"/>
                  <a:gd name="connsiteY15" fmla="*/ 0 h 309553"/>
                  <a:gd name="connsiteX16" fmla="*/ 263694 w 298088"/>
                  <a:gd name="connsiteY16" fmla="*/ 151910 h 309553"/>
                  <a:gd name="connsiteX17" fmla="*/ 255668 w 298088"/>
                  <a:gd name="connsiteY17" fmla="*/ 192038 h 309553"/>
                  <a:gd name="connsiteX18" fmla="*/ 236178 w 298088"/>
                  <a:gd name="connsiteY18" fmla="*/ 223566 h 309553"/>
                  <a:gd name="connsiteX19" fmla="*/ 202929 w 298088"/>
                  <a:gd name="connsiteY19" fmla="*/ 275159 h 309553"/>
                  <a:gd name="connsiteX20" fmla="*/ 149044 w 298088"/>
                  <a:gd name="connsiteY20" fmla="*/ 275159 h 309553"/>
                  <a:gd name="connsiteX21" fmla="*/ 95732 w 298088"/>
                  <a:gd name="connsiteY21" fmla="*/ 275159 h 309553"/>
                  <a:gd name="connsiteX22" fmla="*/ 62484 w 298088"/>
                  <a:gd name="connsiteY22" fmla="*/ 223566 h 309553"/>
                  <a:gd name="connsiteX23" fmla="*/ 42994 w 298088"/>
                  <a:gd name="connsiteY23" fmla="*/ 192038 h 309553"/>
                  <a:gd name="connsiteX24" fmla="*/ 34968 w 298088"/>
                  <a:gd name="connsiteY24" fmla="*/ 151910 h 309553"/>
                  <a:gd name="connsiteX25" fmla="*/ 34968 w 298088"/>
                  <a:gd name="connsiteY25" fmla="*/ 147324 h 309553"/>
                  <a:gd name="connsiteX26" fmla="*/ 149617 w 298088"/>
                  <a:gd name="connsiteY26" fmla="*/ 33822 h 309553"/>
                  <a:gd name="connsiteX27" fmla="*/ 149617 w 298088"/>
                  <a:gd name="connsiteY27" fmla="*/ 33822 h 309553"/>
                  <a:gd name="connsiteX28" fmla="*/ 149617 w 298088"/>
                  <a:gd name="connsiteY28" fmla="*/ 33822 h 309553"/>
                  <a:gd name="connsiteX29" fmla="*/ 149617 w 298088"/>
                  <a:gd name="connsiteY29" fmla="*/ 33822 h 309553"/>
                  <a:gd name="connsiteX30" fmla="*/ 149617 w 298088"/>
                  <a:gd name="connsiteY30" fmla="*/ 33822 h 309553"/>
                  <a:gd name="connsiteX31" fmla="*/ 149617 w 298088"/>
                  <a:gd name="connsiteY31" fmla="*/ 33822 h 309553"/>
                  <a:gd name="connsiteX32" fmla="*/ 149617 w 298088"/>
                  <a:gd name="connsiteY32" fmla="*/ 33822 h 309553"/>
                  <a:gd name="connsiteX33" fmla="*/ 264267 w 298088"/>
                  <a:gd name="connsiteY33" fmla="*/ 147324 h 309553"/>
                  <a:gd name="connsiteX34" fmla="*/ 264267 w 298088"/>
                  <a:gd name="connsiteY34" fmla="*/ 151910 h 30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8088" h="309553">
                    <a:moveTo>
                      <a:pt x="149044" y="0"/>
                    </a:moveTo>
                    <a:cubicBezTo>
                      <a:pt x="149044" y="0"/>
                      <a:pt x="149044" y="0"/>
                      <a:pt x="149044" y="0"/>
                    </a:cubicBezTo>
                    <a:cubicBezTo>
                      <a:pt x="149044" y="0"/>
                      <a:pt x="149044" y="0"/>
                      <a:pt x="149044" y="0"/>
                    </a:cubicBezTo>
                    <a:cubicBezTo>
                      <a:pt x="67643" y="573"/>
                      <a:pt x="1720" y="65923"/>
                      <a:pt x="0" y="147324"/>
                    </a:cubicBezTo>
                    <a:lnTo>
                      <a:pt x="0" y="152484"/>
                    </a:lnTo>
                    <a:cubicBezTo>
                      <a:pt x="573" y="170254"/>
                      <a:pt x="4013" y="187452"/>
                      <a:pt x="10318" y="204076"/>
                    </a:cubicBezTo>
                    <a:cubicBezTo>
                      <a:pt x="16624" y="219554"/>
                      <a:pt x="25223" y="233885"/>
                      <a:pt x="36115" y="246496"/>
                    </a:cubicBezTo>
                    <a:cubicBezTo>
                      <a:pt x="49872" y="261401"/>
                      <a:pt x="64777" y="290636"/>
                      <a:pt x="71083" y="303248"/>
                    </a:cubicBezTo>
                    <a:cubicBezTo>
                      <a:pt x="72802" y="307260"/>
                      <a:pt x="76815" y="309553"/>
                      <a:pt x="81401" y="309553"/>
                    </a:cubicBezTo>
                    <a:lnTo>
                      <a:pt x="216687" y="309553"/>
                    </a:lnTo>
                    <a:cubicBezTo>
                      <a:pt x="221273" y="309553"/>
                      <a:pt x="225286" y="307260"/>
                      <a:pt x="227006" y="303248"/>
                    </a:cubicBezTo>
                    <a:cubicBezTo>
                      <a:pt x="233311" y="290636"/>
                      <a:pt x="248216" y="261401"/>
                      <a:pt x="261974" y="246496"/>
                    </a:cubicBezTo>
                    <a:cubicBezTo>
                      <a:pt x="272866" y="233885"/>
                      <a:pt x="282037" y="219554"/>
                      <a:pt x="287770" y="204076"/>
                    </a:cubicBezTo>
                    <a:cubicBezTo>
                      <a:pt x="294076" y="187452"/>
                      <a:pt x="297515" y="170254"/>
                      <a:pt x="298088" y="152484"/>
                    </a:cubicBezTo>
                    <a:lnTo>
                      <a:pt x="298088" y="147324"/>
                    </a:lnTo>
                    <a:cubicBezTo>
                      <a:pt x="296369" y="65923"/>
                      <a:pt x="230445" y="573"/>
                      <a:pt x="149044" y="0"/>
                    </a:cubicBezTo>
                    <a:close/>
                    <a:moveTo>
                      <a:pt x="263694" y="151910"/>
                    </a:moveTo>
                    <a:cubicBezTo>
                      <a:pt x="263120" y="165668"/>
                      <a:pt x="260254" y="179426"/>
                      <a:pt x="255668" y="192038"/>
                    </a:cubicBezTo>
                    <a:cubicBezTo>
                      <a:pt x="251082" y="203503"/>
                      <a:pt x="244776" y="214394"/>
                      <a:pt x="236178" y="223566"/>
                    </a:cubicBezTo>
                    <a:cubicBezTo>
                      <a:pt x="222993" y="239617"/>
                      <a:pt x="211528" y="256815"/>
                      <a:pt x="202929" y="275159"/>
                    </a:cubicBezTo>
                    <a:lnTo>
                      <a:pt x="149044" y="275159"/>
                    </a:lnTo>
                    <a:lnTo>
                      <a:pt x="95732" y="275159"/>
                    </a:lnTo>
                    <a:cubicBezTo>
                      <a:pt x="86560" y="256815"/>
                      <a:pt x="75095" y="239617"/>
                      <a:pt x="62484" y="223566"/>
                    </a:cubicBezTo>
                    <a:cubicBezTo>
                      <a:pt x="54458" y="214394"/>
                      <a:pt x="47579" y="203503"/>
                      <a:pt x="42994" y="192038"/>
                    </a:cubicBezTo>
                    <a:cubicBezTo>
                      <a:pt x="37834" y="179426"/>
                      <a:pt x="35541" y="165668"/>
                      <a:pt x="34968" y="151910"/>
                    </a:cubicBezTo>
                    <a:lnTo>
                      <a:pt x="34968" y="147324"/>
                    </a:lnTo>
                    <a:cubicBezTo>
                      <a:pt x="36115" y="84841"/>
                      <a:pt x="87134" y="34395"/>
                      <a:pt x="149617" y="33822"/>
                    </a:cubicBezTo>
                    <a:lnTo>
                      <a:pt x="149617" y="33822"/>
                    </a:lnTo>
                    <a:lnTo>
                      <a:pt x="149617" y="33822"/>
                    </a:lnTo>
                    <a:cubicBezTo>
                      <a:pt x="149617" y="33822"/>
                      <a:pt x="149617" y="33822"/>
                      <a:pt x="149617" y="33822"/>
                    </a:cubicBezTo>
                    <a:cubicBezTo>
                      <a:pt x="149617" y="33822"/>
                      <a:pt x="149617" y="33822"/>
                      <a:pt x="149617" y="33822"/>
                    </a:cubicBezTo>
                    <a:lnTo>
                      <a:pt x="149617" y="33822"/>
                    </a:lnTo>
                    <a:lnTo>
                      <a:pt x="149617" y="33822"/>
                    </a:lnTo>
                    <a:cubicBezTo>
                      <a:pt x="212101" y="34395"/>
                      <a:pt x="263120" y="84267"/>
                      <a:pt x="264267" y="147324"/>
                    </a:cubicBezTo>
                    <a:lnTo>
                      <a:pt x="264267" y="151910"/>
                    </a:lnTo>
                    <a:close/>
                  </a:path>
                </a:pathLst>
              </a:custGeom>
              <a:grpFill/>
              <a:ln w="5655" cap="flat">
                <a:noFill/>
                <a:prstDash val="solid"/>
                <a:miter/>
              </a:ln>
            </p:spPr>
            <p:txBody>
              <a:bodyPr rtlCol="0" anchor="ctr"/>
              <a:lstStyle/>
              <a:p>
                <a:endParaRPr lang="en-US"/>
              </a:p>
            </p:txBody>
          </p:sp>
        </p:grpSp>
      </p:grpSp>
      <p:grpSp>
        <p:nvGrpSpPr>
          <p:cNvPr id="67" name="Group 66">
            <a:extLst>
              <a:ext uri="{FF2B5EF4-FFF2-40B4-BE49-F238E27FC236}">
                <a16:creationId xmlns:a16="http://schemas.microsoft.com/office/drawing/2014/main" id="{65E4A819-7044-4EEB-8D3B-EC26C2928B59}"/>
              </a:ext>
            </a:extLst>
          </p:cNvPr>
          <p:cNvGrpSpPr/>
          <p:nvPr/>
        </p:nvGrpSpPr>
        <p:grpSpPr>
          <a:xfrm>
            <a:off x="838200" y="1330756"/>
            <a:ext cx="1997861" cy="4673599"/>
            <a:chOff x="838200" y="1330756"/>
            <a:chExt cx="1997861" cy="4673599"/>
          </a:xfrm>
        </p:grpSpPr>
        <p:sp>
          <p:nvSpPr>
            <p:cNvPr id="10" name="Rectangle: Rounded Corners 9">
              <a:extLst>
                <a:ext uri="{FF2B5EF4-FFF2-40B4-BE49-F238E27FC236}">
                  <a16:creationId xmlns:a16="http://schemas.microsoft.com/office/drawing/2014/main" id="{2355A130-800C-4C7C-A84F-C2970375456E}"/>
                </a:ext>
              </a:extLst>
            </p:cNvPr>
            <p:cNvSpPr/>
            <p:nvPr/>
          </p:nvSpPr>
          <p:spPr>
            <a:xfrm>
              <a:off x="878176"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2F8941D7-5D14-481A-BF1E-DAD1922485D3}"/>
                </a:ext>
              </a:extLst>
            </p:cNvPr>
            <p:cNvSpPr/>
            <p:nvPr/>
          </p:nvSpPr>
          <p:spPr>
            <a:xfrm>
              <a:off x="838200" y="2507622"/>
              <a:ext cx="1997861" cy="3496733"/>
            </a:xfrm>
            <a:prstGeom prst="roundRect">
              <a:avLst>
                <a:gd name="adj" fmla="val 1434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97280" rtlCol="0" anchor="t"/>
            <a:lstStyle/>
            <a:p>
              <a:pPr algn="just"/>
              <a:r>
                <a:rPr lang="en-US" sz="1200" noProof="1">
                  <a:solidFill>
                    <a:schemeClr val="tx1">
                      <a:lumMod val="50000"/>
                      <a:lumOff val="50000"/>
                    </a:schemeClr>
                  </a:solidFill>
                </a:rPr>
                <a:t>Lorem ipsum dolor sit amet, consecte tur adip iscing elit, sed do eiusmod tempor incididunt ut labore et dolore magna aliqua. Ut enim ad minim veniam, quis nostrud exercitation ulla mco lab oris nisi ut aliquip ex ea commodo consequat.</a:t>
              </a:r>
            </a:p>
          </p:txBody>
        </p:sp>
        <p:sp>
          <p:nvSpPr>
            <p:cNvPr id="12" name="Rectangle: Rounded Corners 11">
              <a:extLst>
                <a:ext uri="{FF2B5EF4-FFF2-40B4-BE49-F238E27FC236}">
                  <a16:creationId xmlns:a16="http://schemas.microsoft.com/office/drawing/2014/main" id="{105EB06E-7B05-4FFB-89B8-38B2B17ECFE3}"/>
                </a:ext>
              </a:extLst>
            </p:cNvPr>
            <p:cNvSpPr/>
            <p:nvPr/>
          </p:nvSpPr>
          <p:spPr>
            <a:xfrm>
              <a:off x="838200" y="1330756"/>
              <a:ext cx="1997861" cy="117686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peech Bubble: Rectangle with Corners Rounded 13">
              <a:extLst>
                <a:ext uri="{FF2B5EF4-FFF2-40B4-BE49-F238E27FC236}">
                  <a16:creationId xmlns:a16="http://schemas.microsoft.com/office/drawing/2014/main" id="{B3B22407-F11D-4197-A6D2-891B0C3E71CF}"/>
                </a:ext>
              </a:extLst>
            </p:cNvPr>
            <p:cNvSpPr/>
            <p:nvPr/>
          </p:nvSpPr>
          <p:spPr>
            <a:xfrm>
              <a:off x="838200" y="2050423"/>
              <a:ext cx="1997861" cy="1176866"/>
            </a:xfrm>
            <a:prstGeom prst="wedgeRoundRectCallout">
              <a:avLst>
                <a:gd name="adj1" fmla="val -9885"/>
                <a:gd name="adj2" fmla="val 75023"/>
                <a:gd name="adj3" fmla="val 16667"/>
              </a:avLst>
            </a:prstGeom>
            <a:gradFill flip="none" rotWithShape="1">
              <a:gsLst>
                <a:gs pos="0">
                  <a:schemeClr val="accent2">
                    <a:lumMod val="50000"/>
                  </a:schemeClr>
                </a:gs>
                <a:gs pos="100000">
                  <a:schemeClr val="accent2">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t>Lorem Ipsum</a:t>
              </a:r>
            </a:p>
          </p:txBody>
        </p:sp>
        <p:grpSp>
          <p:nvGrpSpPr>
            <p:cNvPr id="52" name="Graphic 37" descr="Rocket">
              <a:extLst>
                <a:ext uri="{FF2B5EF4-FFF2-40B4-BE49-F238E27FC236}">
                  <a16:creationId xmlns:a16="http://schemas.microsoft.com/office/drawing/2014/main" id="{6D6B4B19-99E6-4CE5-9B35-D5132D303FB0}"/>
                </a:ext>
              </a:extLst>
            </p:cNvPr>
            <p:cNvGrpSpPr/>
            <p:nvPr/>
          </p:nvGrpSpPr>
          <p:grpSpPr>
            <a:xfrm>
              <a:off x="1561970" y="1458949"/>
              <a:ext cx="550317" cy="550317"/>
              <a:chOff x="1861836" y="1458949"/>
              <a:chExt cx="550317" cy="550317"/>
            </a:xfrm>
            <a:solidFill>
              <a:schemeClr val="tx1">
                <a:lumMod val="85000"/>
                <a:lumOff val="15000"/>
              </a:schemeClr>
            </a:solidFill>
          </p:grpSpPr>
          <p:sp>
            <p:nvSpPr>
              <p:cNvPr id="53" name="Freeform: Shape 52">
                <a:extLst>
                  <a:ext uri="{FF2B5EF4-FFF2-40B4-BE49-F238E27FC236}">
                    <a16:creationId xmlns:a16="http://schemas.microsoft.com/office/drawing/2014/main" id="{5B69FD5C-2B40-4B9A-AFE7-179CF2313E66}"/>
                  </a:ext>
                </a:extLst>
              </p:cNvPr>
              <p:cNvSpPr/>
              <p:nvPr/>
            </p:nvSpPr>
            <p:spPr>
              <a:xfrm>
                <a:off x="2262535" y="1504067"/>
                <a:ext cx="105168" cy="101059"/>
              </a:xfrm>
              <a:custGeom>
                <a:avLst/>
                <a:gdLst>
                  <a:gd name="connsiteX0" fmla="*/ 102611 w 105168"/>
                  <a:gd name="connsiteY0" fmla="*/ 3035 h 101059"/>
                  <a:gd name="connsiteX1" fmla="*/ 0 w 105168"/>
                  <a:gd name="connsiteY1" fmla="*/ 15646 h 101059"/>
                  <a:gd name="connsiteX2" fmla="*/ 47006 w 105168"/>
                  <a:gd name="connsiteY2" fmla="*/ 52907 h 101059"/>
                  <a:gd name="connsiteX3" fmla="*/ 84841 w 105168"/>
                  <a:gd name="connsiteY3" fmla="*/ 101060 h 101059"/>
                  <a:gd name="connsiteX4" fmla="*/ 102611 w 105168"/>
                  <a:gd name="connsiteY4" fmla="*/ 3035 h 101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68" h="101059">
                    <a:moveTo>
                      <a:pt x="102611" y="3035"/>
                    </a:moveTo>
                    <a:cubicBezTo>
                      <a:pt x="94586" y="-4991"/>
                      <a:pt x="42994" y="4181"/>
                      <a:pt x="0" y="15646"/>
                    </a:cubicBezTo>
                    <a:cubicBezTo>
                      <a:pt x="15478" y="24818"/>
                      <a:pt x="31529" y="37429"/>
                      <a:pt x="47006" y="52907"/>
                    </a:cubicBezTo>
                    <a:cubicBezTo>
                      <a:pt x="63057" y="68958"/>
                      <a:pt x="75669" y="85009"/>
                      <a:pt x="84841" y="101060"/>
                    </a:cubicBezTo>
                    <a:cubicBezTo>
                      <a:pt x="96305" y="56920"/>
                      <a:pt x="111210" y="11060"/>
                      <a:pt x="102611" y="3035"/>
                    </a:cubicBezTo>
                    <a:close/>
                  </a:path>
                </a:pathLst>
              </a:custGeom>
              <a:grpFill/>
              <a:ln w="565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880FEAA7-235F-47F6-9C8E-87C34790C9AD}"/>
                  </a:ext>
                </a:extLst>
              </p:cNvPr>
              <p:cNvSpPr/>
              <p:nvPr/>
            </p:nvSpPr>
            <p:spPr>
              <a:xfrm>
                <a:off x="1906014" y="1661663"/>
                <a:ext cx="139833" cy="133746"/>
              </a:xfrm>
              <a:custGeom>
                <a:avLst/>
                <a:gdLst>
                  <a:gd name="connsiteX0" fmla="*/ 139834 w 139833"/>
                  <a:gd name="connsiteY0" fmla="*/ 8814 h 133746"/>
                  <a:gd name="connsiteX1" fmla="*/ 120343 w 139833"/>
                  <a:gd name="connsiteY1" fmla="*/ 1362 h 133746"/>
                  <a:gd name="connsiteX2" fmla="*/ 97413 w 139833"/>
                  <a:gd name="connsiteY2" fmla="*/ 5948 h 133746"/>
                  <a:gd name="connsiteX3" fmla="*/ 6267 w 139833"/>
                  <a:gd name="connsiteY3" fmla="*/ 97094 h 133746"/>
                  <a:gd name="connsiteX4" fmla="*/ 25757 w 139833"/>
                  <a:gd name="connsiteY4" fmla="*/ 133208 h 133746"/>
                  <a:gd name="connsiteX5" fmla="*/ 101999 w 139833"/>
                  <a:gd name="connsiteY5" fmla="*/ 116011 h 133746"/>
                  <a:gd name="connsiteX6" fmla="*/ 139834 w 139833"/>
                  <a:gd name="connsiteY6" fmla="*/ 8814 h 133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833" h="133746">
                    <a:moveTo>
                      <a:pt x="139834" y="8814"/>
                    </a:moveTo>
                    <a:lnTo>
                      <a:pt x="120343" y="1362"/>
                    </a:lnTo>
                    <a:cubicBezTo>
                      <a:pt x="112318" y="-1505"/>
                      <a:pt x="103719" y="215"/>
                      <a:pt x="97413" y="5948"/>
                    </a:cubicBezTo>
                    <a:lnTo>
                      <a:pt x="6267" y="97094"/>
                    </a:lnTo>
                    <a:cubicBezTo>
                      <a:pt x="-8637" y="111998"/>
                      <a:pt x="5121" y="137794"/>
                      <a:pt x="25757" y="133208"/>
                    </a:cubicBezTo>
                    <a:lnTo>
                      <a:pt x="101999" y="116011"/>
                    </a:lnTo>
                    <a:cubicBezTo>
                      <a:pt x="108305" y="87349"/>
                      <a:pt x="118623" y="48941"/>
                      <a:pt x="139834" y="8814"/>
                    </a:cubicBezTo>
                    <a:close/>
                  </a:path>
                </a:pathLst>
              </a:custGeom>
              <a:grpFill/>
              <a:ln w="565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BBBE7033-484B-412E-BB0F-F21D99B4C4B0}"/>
                  </a:ext>
                </a:extLst>
              </p:cNvPr>
              <p:cNvSpPr/>
              <p:nvPr/>
            </p:nvSpPr>
            <p:spPr>
              <a:xfrm>
                <a:off x="2074535" y="1820094"/>
                <a:ext cx="134011" cy="144098"/>
              </a:xfrm>
              <a:custGeom>
                <a:avLst/>
                <a:gdLst>
                  <a:gd name="connsiteX0" fmla="*/ 123224 w 134011"/>
                  <a:gd name="connsiteY0" fmla="*/ 0 h 144098"/>
                  <a:gd name="connsiteX1" fmla="*/ 18319 w 134011"/>
                  <a:gd name="connsiteY1" fmla="*/ 36688 h 144098"/>
                  <a:gd name="connsiteX2" fmla="*/ 549 w 134011"/>
                  <a:gd name="connsiteY2" fmla="*/ 118089 h 144098"/>
                  <a:gd name="connsiteX3" fmla="*/ 36663 w 134011"/>
                  <a:gd name="connsiteY3" fmla="*/ 137579 h 144098"/>
                  <a:gd name="connsiteX4" fmla="*/ 127810 w 134011"/>
                  <a:gd name="connsiteY4" fmla="*/ 46433 h 144098"/>
                  <a:gd name="connsiteX5" fmla="*/ 132395 w 134011"/>
                  <a:gd name="connsiteY5" fmla="*/ 23503 h 144098"/>
                  <a:gd name="connsiteX6" fmla="*/ 123224 w 134011"/>
                  <a:gd name="connsiteY6" fmla="*/ 0 h 14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011" h="144098">
                    <a:moveTo>
                      <a:pt x="123224" y="0"/>
                    </a:moveTo>
                    <a:cubicBezTo>
                      <a:pt x="84816" y="20064"/>
                      <a:pt x="48128" y="30955"/>
                      <a:pt x="18319" y="36688"/>
                    </a:cubicBezTo>
                    <a:lnTo>
                      <a:pt x="549" y="118089"/>
                    </a:lnTo>
                    <a:cubicBezTo>
                      <a:pt x="-4037" y="138726"/>
                      <a:pt x="21186" y="153057"/>
                      <a:pt x="36663" y="137579"/>
                    </a:cubicBezTo>
                    <a:lnTo>
                      <a:pt x="127810" y="46433"/>
                    </a:lnTo>
                    <a:cubicBezTo>
                      <a:pt x="133542" y="40701"/>
                      <a:pt x="135835" y="31529"/>
                      <a:pt x="132395" y="23503"/>
                    </a:cubicBezTo>
                    <a:lnTo>
                      <a:pt x="123224" y="0"/>
                    </a:lnTo>
                    <a:close/>
                  </a:path>
                </a:pathLst>
              </a:custGeom>
              <a:grpFill/>
              <a:ln w="565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F8F67E50-E5FB-4734-B0FB-859C48768888}"/>
                  </a:ext>
                </a:extLst>
              </p:cNvPr>
              <p:cNvSpPr/>
              <p:nvPr/>
            </p:nvSpPr>
            <p:spPr>
              <a:xfrm>
                <a:off x="2028077" y="1530031"/>
                <a:ext cx="308406" cy="307833"/>
              </a:xfrm>
              <a:custGeom>
                <a:avLst/>
                <a:gdLst>
                  <a:gd name="connsiteX0" fmla="*/ 203503 w 308406"/>
                  <a:gd name="connsiteY0" fmla="*/ 0 h 307833"/>
                  <a:gd name="connsiteX1" fmla="*/ 94013 w 308406"/>
                  <a:gd name="connsiteY1" fmla="*/ 74522 h 307833"/>
                  <a:gd name="connsiteX2" fmla="*/ 0 w 308406"/>
                  <a:gd name="connsiteY2" fmla="*/ 272292 h 307833"/>
                  <a:gd name="connsiteX3" fmla="*/ 35541 w 308406"/>
                  <a:gd name="connsiteY3" fmla="*/ 307834 h 307833"/>
                  <a:gd name="connsiteX4" fmla="*/ 233885 w 308406"/>
                  <a:gd name="connsiteY4" fmla="*/ 214394 h 307833"/>
                  <a:gd name="connsiteX5" fmla="*/ 308407 w 308406"/>
                  <a:gd name="connsiteY5" fmla="*/ 105477 h 307833"/>
                  <a:gd name="connsiteX6" fmla="*/ 264840 w 308406"/>
                  <a:gd name="connsiteY6" fmla="*/ 42420 h 307833"/>
                  <a:gd name="connsiteX7" fmla="*/ 203503 w 308406"/>
                  <a:gd name="connsiteY7" fmla="*/ 0 h 307833"/>
                  <a:gd name="connsiteX8" fmla="*/ 232738 w 308406"/>
                  <a:gd name="connsiteY8" fmla="*/ 123821 h 307833"/>
                  <a:gd name="connsiteX9" fmla="*/ 184012 w 308406"/>
                  <a:gd name="connsiteY9" fmla="*/ 123821 h 307833"/>
                  <a:gd name="connsiteX10" fmla="*/ 184012 w 308406"/>
                  <a:gd name="connsiteY10" fmla="*/ 75095 h 307833"/>
                  <a:gd name="connsiteX11" fmla="*/ 232738 w 308406"/>
                  <a:gd name="connsiteY11" fmla="*/ 75095 h 307833"/>
                  <a:gd name="connsiteX12" fmla="*/ 232738 w 308406"/>
                  <a:gd name="connsiteY12" fmla="*/ 123821 h 307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8406" h="307833">
                    <a:moveTo>
                      <a:pt x="203503" y="0"/>
                    </a:moveTo>
                    <a:cubicBezTo>
                      <a:pt x="169681" y="13758"/>
                      <a:pt x="131274" y="37261"/>
                      <a:pt x="94013" y="74522"/>
                    </a:cubicBezTo>
                    <a:cubicBezTo>
                      <a:pt x="25796" y="142738"/>
                      <a:pt x="5732" y="225286"/>
                      <a:pt x="0" y="272292"/>
                    </a:cubicBezTo>
                    <a:lnTo>
                      <a:pt x="35541" y="307834"/>
                    </a:lnTo>
                    <a:cubicBezTo>
                      <a:pt x="82548" y="302101"/>
                      <a:pt x="165668" y="282611"/>
                      <a:pt x="233885" y="214394"/>
                    </a:cubicBezTo>
                    <a:cubicBezTo>
                      <a:pt x="271146" y="177133"/>
                      <a:pt x="294649" y="139299"/>
                      <a:pt x="308407" y="105477"/>
                    </a:cubicBezTo>
                    <a:cubicBezTo>
                      <a:pt x="300955" y="86560"/>
                      <a:pt x="286050" y="64204"/>
                      <a:pt x="264840" y="42420"/>
                    </a:cubicBezTo>
                    <a:cubicBezTo>
                      <a:pt x="244203" y="22357"/>
                      <a:pt x="222420" y="7452"/>
                      <a:pt x="203503" y="0"/>
                    </a:cubicBezTo>
                    <a:close/>
                    <a:moveTo>
                      <a:pt x="232738" y="123821"/>
                    </a:moveTo>
                    <a:cubicBezTo>
                      <a:pt x="219554" y="137006"/>
                      <a:pt x="197770" y="137006"/>
                      <a:pt x="184012" y="123821"/>
                    </a:cubicBezTo>
                    <a:cubicBezTo>
                      <a:pt x="170828" y="110637"/>
                      <a:pt x="170828" y="88853"/>
                      <a:pt x="184012" y="75095"/>
                    </a:cubicBezTo>
                    <a:cubicBezTo>
                      <a:pt x="197197" y="61911"/>
                      <a:pt x="218980" y="61911"/>
                      <a:pt x="232738" y="75095"/>
                    </a:cubicBezTo>
                    <a:cubicBezTo>
                      <a:pt x="245923" y="88853"/>
                      <a:pt x="245923" y="110637"/>
                      <a:pt x="232738" y="123821"/>
                    </a:cubicBezTo>
                    <a:close/>
                  </a:path>
                </a:pathLst>
              </a:custGeom>
              <a:grpFill/>
              <a:ln w="565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E6239274-118C-4A92-AE7D-2535A8028694}"/>
                  </a:ext>
                </a:extLst>
              </p:cNvPr>
              <p:cNvSpPr/>
              <p:nvPr/>
            </p:nvSpPr>
            <p:spPr>
              <a:xfrm>
                <a:off x="1960559" y="1823736"/>
                <a:ext cx="81646" cy="81815"/>
              </a:xfrm>
              <a:custGeom>
                <a:avLst/>
                <a:gdLst>
                  <a:gd name="connsiteX0" fmla="*/ 66945 w 81646"/>
                  <a:gd name="connsiteY0" fmla="*/ 14702 h 81815"/>
                  <a:gd name="connsiteX1" fmla="*/ 40002 w 81646"/>
                  <a:gd name="connsiteY1" fmla="*/ 8969 h 81815"/>
                  <a:gd name="connsiteX2" fmla="*/ 1595 w 81646"/>
                  <a:gd name="connsiteY2" fmla="*/ 80052 h 81815"/>
                  <a:gd name="connsiteX3" fmla="*/ 72677 w 81646"/>
                  <a:gd name="connsiteY3" fmla="*/ 41644 h 81815"/>
                  <a:gd name="connsiteX4" fmla="*/ 66945 w 81646"/>
                  <a:gd name="connsiteY4" fmla="*/ 14702 h 818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646" h="81815">
                    <a:moveTo>
                      <a:pt x="66945" y="14702"/>
                    </a:moveTo>
                    <a:cubicBezTo>
                      <a:pt x="57773" y="5530"/>
                      <a:pt x="58920" y="-9948"/>
                      <a:pt x="40002" y="8969"/>
                    </a:cubicBezTo>
                    <a:cubicBezTo>
                      <a:pt x="21085" y="27886"/>
                      <a:pt x="-7004" y="70880"/>
                      <a:pt x="1595" y="80052"/>
                    </a:cubicBezTo>
                    <a:cubicBezTo>
                      <a:pt x="10767" y="89224"/>
                      <a:pt x="53760" y="60561"/>
                      <a:pt x="72677" y="41644"/>
                    </a:cubicBezTo>
                    <a:cubicBezTo>
                      <a:pt x="91595" y="22154"/>
                      <a:pt x="76117" y="23300"/>
                      <a:pt x="66945" y="14702"/>
                    </a:cubicBezTo>
                    <a:close/>
                  </a:path>
                </a:pathLst>
              </a:custGeom>
              <a:grpFill/>
              <a:ln w="5655"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557331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8516</TotalTime>
  <Words>433</Words>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Speech Bubble List – Slide Template</vt:lpstr>
      <vt:lpstr>Speech Bubble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 Bubble List</dc:title>
  <dc:creator>PresentationGO.com</dc:creator>
  <dc:description>© Copyright PresentationGO.com</dc:description>
  <dcterms:created xsi:type="dcterms:W3CDTF">2014-11-26T05:14:11Z</dcterms:created>
  <dcterms:modified xsi:type="dcterms:W3CDTF">2020-07-01T18:46:20Z</dcterms:modified>
  <cp:category>Text &amp; Tables</cp:category>
</cp:coreProperties>
</file>