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14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Process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B2E54-9DF0-448D-9F81-5494AEEED351}"/>
              </a:ext>
            </a:extLst>
          </p:cNvPr>
          <p:cNvGrpSpPr/>
          <p:nvPr/>
        </p:nvGrpSpPr>
        <p:grpSpPr>
          <a:xfrm>
            <a:off x="1242848" y="1886158"/>
            <a:ext cx="2037687" cy="2120692"/>
            <a:chOff x="1242848" y="1933783"/>
            <a:chExt cx="2037687" cy="2120692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CBB45C3-9FC4-40E7-8A36-0D3A62916DB0}"/>
                </a:ext>
              </a:extLst>
            </p:cNvPr>
            <p:cNvSpPr/>
            <p:nvPr/>
          </p:nvSpPr>
          <p:spPr>
            <a:xfrm rot="5400000">
              <a:off x="1030123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2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F5F3741-7E21-4E1C-A9F3-AC0846ABB869}"/>
                </a:ext>
              </a:extLst>
            </p:cNvPr>
            <p:cNvSpPr/>
            <p:nvPr/>
          </p:nvSpPr>
          <p:spPr>
            <a:xfrm>
              <a:off x="1242848" y="1933784"/>
              <a:ext cx="2037687" cy="13652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F4D082-0046-4A34-8F38-CBFEF8271312}"/>
                </a:ext>
              </a:extLst>
            </p:cNvPr>
            <p:cNvSpPr/>
            <p:nvPr/>
          </p:nvSpPr>
          <p:spPr>
            <a:xfrm>
              <a:off x="2690648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209A8E-DAFC-4CC5-B6C6-F4DBE5395956}"/>
              </a:ext>
            </a:extLst>
          </p:cNvPr>
          <p:cNvGrpSpPr/>
          <p:nvPr/>
        </p:nvGrpSpPr>
        <p:grpSpPr>
          <a:xfrm>
            <a:off x="3799054" y="1886158"/>
            <a:ext cx="2037687" cy="2120692"/>
            <a:chOff x="3799054" y="1933783"/>
            <a:chExt cx="2037687" cy="2120692"/>
          </a:xfrm>
        </p:grpSpPr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D07D356A-4CF6-41E2-90DD-C6922D0AEDD1}"/>
                </a:ext>
              </a:extLst>
            </p:cNvPr>
            <p:cNvSpPr/>
            <p:nvPr/>
          </p:nvSpPr>
          <p:spPr>
            <a:xfrm rot="5400000">
              <a:off x="3586329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7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B95B8E-0570-4AE4-9B9E-4F2335D8596D}"/>
                </a:ext>
              </a:extLst>
            </p:cNvPr>
            <p:cNvSpPr/>
            <p:nvPr/>
          </p:nvSpPr>
          <p:spPr>
            <a:xfrm>
              <a:off x="3799054" y="1933784"/>
              <a:ext cx="2037687" cy="1365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01AF398-D0D2-484E-81BB-5643723CDDA5}"/>
                </a:ext>
              </a:extLst>
            </p:cNvPr>
            <p:cNvSpPr/>
            <p:nvPr/>
          </p:nvSpPr>
          <p:spPr>
            <a:xfrm>
              <a:off x="5246854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00C8B8-8F60-40AC-BA94-663ECE5F4317}"/>
              </a:ext>
            </a:extLst>
          </p:cNvPr>
          <p:cNvGrpSpPr/>
          <p:nvPr/>
        </p:nvGrpSpPr>
        <p:grpSpPr>
          <a:xfrm>
            <a:off x="6355260" y="1886158"/>
            <a:ext cx="2037687" cy="2120692"/>
            <a:chOff x="6355260" y="1933783"/>
            <a:chExt cx="2037687" cy="2120692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4313634-E2F3-4E62-8AB4-EBE7FE9AE1F2}"/>
                </a:ext>
              </a:extLst>
            </p:cNvPr>
            <p:cNvSpPr/>
            <p:nvPr/>
          </p:nvSpPr>
          <p:spPr>
            <a:xfrm rot="5400000">
              <a:off x="6142535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7000">
                  <a:schemeClr val="accent3"/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D7638-A171-4E94-952B-0ED8D45F6924}"/>
                </a:ext>
              </a:extLst>
            </p:cNvPr>
            <p:cNvSpPr/>
            <p:nvPr/>
          </p:nvSpPr>
          <p:spPr>
            <a:xfrm>
              <a:off x="6355260" y="1933784"/>
              <a:ext cx="2037687" cy="1365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F7AE89-6E9F-4127-8639-00F0C0E6E4C0}"/>
                </a:ext>
              </a:extLst>
            </p:cNvPr>
            <p:cNvSpPr/>
            <p:nvPr/>
          </p:nvSpPr>
          <p:spPr>
            <a:xfrm>
              <a:off x="7803060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13BAA6-31EF-4603-AF5F-9601D1E7C9E5}"/>
              </a:ext>
            </a:extLst>
          </p:cNvPr>
          <p:cNvGrpSpPr/>
          <p:nvPr/>
        </p:nvGrpSpPr>
        <p:grpSpPr>
          <a:xfrm>
            <a:off x="8911466" y="1886157"/>
            <a:ext cx="2037687" cy="2120693"/>
            <a:chOff x="8911466" y="1933782"/>
            <a:chExt cx="2037687" cy="2120693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255DCDEB-E8DF-4E1F-9708-45E10E4A10AC}"/>
                </a:ext>
              </a:extLst>
            </p:cNvPr>
            <p:cNvSpPr/>
            <p:nvPr/>
          </p:nvSpPr>
          <p:spPr>
            <a:xfrm rot="5400000">
              <a:off x="8698741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7000">
                  <a:schemeClr val="accent6"/>
                </a:gs>
                <a:gs pos="100000">
                  <a:schemeClr val="accent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BFFFD2-40F4-4F30-9354-AC8DDFC6B7C6}"/>
                </a:ext>
              </a:extLst>
            </p:cNvPr>
            <p:cNvSpPr/>
            <p:nvPr/>
          </p:nvSpPr>
          <p:spPr>
            <a:xfrm>
              <a:off x="8911466" y="1933784"/>
              <a:ext cx="2037687" cy="1365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42E001-59CB-42D1-83F8-6F54B316CA22}"/>
                </a:ext>
              </a:extLst>
            </p:cNvPr>
            <p:cNvSpPr/>
            <p:nvPr/>
          </p:nvSpPr>
          <p:spPr>
            <a:xfrm>
              <a:off x="10359266" y="1933782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04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BF710F-BAEC-48DF-88B2-00764AF49F58}"/>
              </a:ext>
            </a:extLst>
          </p:cNvPr>
          <p:cNvGrpSpPr/>
          <p:nvPr/>
        </p:nvGrpSpPr>
        <p:grpSpPr>
          <a:xfrm>
            <a:off x="1242848" y="3669371"/>
            <a:ext cx="2037687" cy="1659485"/>
            <a:chOff x="332936" y="2627766"/>
            <a:chExt cx="2926080" cy="16594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BEEC94-3DE9-49A2-8D5E-A2D2776144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7457CE-5EE2-44D6-A297-D06599E26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9CCCFC-E272-4870-9B15-07F6798D9ABF}"/>
              </a:ext>
            </a:extLst>
          </p:cNvPr>
          <p:cNvGrpSpPr/>
          <p:nvPr/>
        </p:nvGrpSpPr>
        <p:grpSpPr>
          <a:xfrm>
            <a:off x="6367298" y="3669371"/>
            <a:ext cx="2037687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C720F6-35F2-477D-BB5A-AB22954C6FA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3232FF-3E76-4F43-BDBF-24A29252AA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EBD55D-0D19-4B15-8E4F-854E5E2CBE37}"/>
              </a:ext>
            </a:extLst>
          </p:cNvPr>
          <p:cNvGrpSpPr/>
          <p:nvPr/>
        </p:nvGrpSpPr>
        <p:grpSpPr>
          <a:xfrm>
            <a:off x="3799053" y="3669371"/>
            <a:ext cx="2037687" cy="1659485"/>
            <a:chOff x="332936" y="2627766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9385EE-8DE7-41FF-A7E8-02A4A84982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237E50-DE28-4490-A7FF-D5132BF3A9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82A645-0752-4140-8C13-71F4D60823A2}"/>
              </a:ext>
            </a:extLst>
          </p:cNvPr>
          <p:cNvGrpSpPr/>
          <p:nvPr/>
        </p:nvGrpSpPr>
        <p:grpSpPr>
          <a:xfrm>
            <a:off x="8911465" y="3669371"/>
            <a:ext cx="2037687" cy="1659485"/>
            <a:chOff x="332936" y="2627766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285A4-4067-4EFC-B411-79C104F982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3085C27-5BFB-4FD7-94CE-1790262FCA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47" name="Graphic 18" descr="Users">
            <a:extLst>
              <a:ext uri="{FF2B5EF4-FFF2-40B4-BE49-F238E27FC236}">
                <a16:creationId xmlns:a16="http://schemas.microsoft.com/office/drawing/2014/main" id="{4E013E8A-24AB-4D6E-9879-78B3DB3A0D31}"/>
              </a:ext>
            </a:extLst>
          </p:cNvPr>
          <p:cNvGrpSpPr/>
          <p:nvPr/>
        </p:nvGrpSpPr>
        <p:grpSpPr>
          <a:xfrm>
            <a:off x="10471350" y="2070180"/>
            <a:ext cx="365716" cy="228137"/>
            <a:chOff x="10471350" y="2117805"/>
            <a:chExt cx="365716" cy="228137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500730-C10C-40B6-9A4D-797A418E85DD}"/>
                </a:ext>
              </a:extLst>
            </p:cNvPr>
            <p:cNvSpPr/>
            <p:nvPr/>
          </p:nvSpPr>
          <p:spPr>
            <a:xfrm>
              <a:off x="10510534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787A58-0588-4E16-9931-4178064635A1}"/>
                </a:ext>
              </a:extLst>
            </p:cNvPr>
            <p:cNvSpPr/>
            <p:nvPr/>
          </p:nvSpPr>
          <p:spPr>
            <a:xfrm>
              <a:off x="10719515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D12C69-341F-4181-87B9-BF12B4312C20}"/>
                </a:ext>
              </a:extLst>
            </p:cNvPr>
            <p:cNvSpPr/>
            <p:nvPr/>
          </p:nvSpPr>
          <p:spPr>
            <a:xfrm>
              <a:off x="10575841" y="2267574"/>
              <a:ext cx="156735" cy="78367"/>
            </a:xfrm>
            <a:custGeom>
              <a:avLst/>
              <a:gdLst>
                <a:gd name="connsiteX0" fmla="*/ 156736 w 156735"/>
                <a:gd name="connsiteY0" fmla="*/ 78368 h 78367"/>
                <a:gd name="connsiteX1" fmla="*/ 156736 w 156735"/>
                <a:gd name="connsiteY1" fmla="*/ 39184 h 78367"/>
                <a:gd name="connsiteX2" fmla="*/ 148899 w 156735"/>
                <a:gd name="connsiteY2" fmla="*/ 23510 h 78367"/>
                <a:gd name="connsiteX3" fmla="*/ 110586 w 156735"/>
                <a:gd name="connsiteY3" fmla="*/ 5225 h 78367"/>
                <a:gd name="connsiteX4" fmla="*/ 78368 w 156735"/>
                <a:gd name="connsiteY4" fmla="*/ 0 h 78367"/>
                <a:gd name="connsiteX5" fmla="*/ 46150 w 156735"/>
                <a:gd name="connsiteY5" fmla="*/ 5225 h 78367"/>
                <a:gd name="connsiteX6" fmla="*/ 7837 w 156735"/>
                <a:gd name="connsiteY6" fmla="*/ 23510 h 78367"/>
                <a:gd name="connsiteX7" fmla="*/ 0 w 156735"/>
                <a:gd name="connsiteY7" fmla="*/ 39184 h 78367"/>
                <a:gd name="connsiteX8" fmla="*/ 0 w 156735"/>
                <a:gd name="connsiteY8" fmla="*/ 78368 h 78367"/>
                <a:gd name="connsiteX9" fmla="*/ 156736 w 156735"/>
                <a:gd name="connsiteY9" fmla="*/ 78368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735" h="78367">
                  <a:moveTo>
                    <a:pt x="156736" y="78368"/>
                  </a:moveTo>
                  <a:lnTo>
                    <a:pt x="156736" y="39184"/>
                  </a:lnTo>
                  <a:cubicBezTo>
                    <a:pt x="156736" y="33089"/>
                    <a:pt x="154124" y="26993"/>
                    <a:pt x="148899" y="23510"/>
                  </a:cubicBezTo>
                  <a:cubicBezTo>
                    <a:pt x="138450" y="14803"/>
                    <a:pt x="124518" y="8708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8708"/>
                    <a:pt x="19157" y="15674"/>
                    <a:pt x="7837" y="23510"/>
                  </a:cubicBezTo>
                  <a:cubicBezTo>
                    <a:pt x="2612" y="27864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156736" y="78368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CC7DBD-3A3C-44EC-93AB-CCD608241211}"/>
                </a:ext>
              </a:extLst>
            </p:cNvPr>
            <p:cNvSpPr/>
            <p:nvPr/>
          </p:nvSpPr>
          <p:spPr>
            <a:xfrm>
              <a:off x="10615025" y="2178757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66D5C-D64D-47FA-AB84-D3B62969E677}"/>
                </a:ext>
              </a:extLst>
            </p:cNvPr>
            <p:cNvSpPr/>
            <p:nvPr/>
          </p:nvSpPr>
          <p:spPr>
            <a:xfrm>
              <a:off x="10695134" y="2206622"/>
              <a:ext cx="141932" cy="78367"/>
            </a:xfrm>
            <a:custGeom>
              <a:avLst/>
              <a:gdLst>
                <a:gd name="connsiteX0" fmla="*/ 134096 w 141932"/>
                <a:gd name="connsiteY0" fmla="*/ 23510 h 78367"/>
                <a:gd name="connsiteX1" fmla="*/ 95783 w 141932"/>
                <a:gd name="connsiteY1" fmla="*/ 5225 h 78367"/>
                <a:gd name="connsiteX2" fmla="*/ 63565 w 141932"/>
                <a:gd name="connsiteY2" fmla="*/ 0 h 78367"/>
                <a:gd name="connsiteX3" fmla="*/ 31347 w 141932"/>
                <a:gd name="connsiteY3" fmla="*/ 5225 h 78367"/>
                <a:gd name="connsiteX4" fmla="*/ 15674 w 141932"/>
                <a:gd name="connsiteY4" fmla="*/ 11320 h 78367"/>
                <a:gd name="connsiteX5" fmla="*/ 15674 w 141932"/>
                <a:gd name="connsiteY5" fmla="*/ 12191 h 78367"/>
                <a:gd name="connsiteX6" fmla="*/ 0 w 141932"/>
                <a:gd name="connsiteY6" fmla="*/ 50504 h 78367"/>
                <a:gd name="connsiteX7" fmla="*/ 40055 w 141932"/>
                <a:gd name="connsiteY7" fmla="*/ 70531 h 78367"/>
                <a:gd name="connsiteX8" fmla="*/ 47021 w 141932"/>
                <a:gd name="connsiteY8" fmla="*/ 78368 h 78367"/>
                <a:gd name="connsiteX9" fmla="*/ 141933 w 141932"/>
                <a:gd name="connsiteY9" fmla="*/ 78368 h 78367"/>
                <a:gd name="connsiteX10" fmla="*/ 141933 w 141932"/>
                <a:gd name="connsiteY10" fmla="*/ 39184 h 78367"/>
                <a:gd name="connsiteX11" fmla="*/ 134096 w 141932"/>
                <a:gd name="connsiteY11" fmla="*/ 23510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932" h="78367">
                  <a:moveTo>
                    <a:pt x="134096" y="23510"/>
                  </a:moveTo>
                  <a:cubicBezTo>
                    <a:pt x="123647" y="14803"/>
                    <a:pt x="109715" y="8708"/>
                    <a:pt x="95783" y="5225"/>
                  </a:cubicBezTo>
                  <a:cubicBezTo>
                    <a:pt x="86205" y="2612"/>
                    <a:pt x="74885" y="0"/>
                    <a:pt x="63565" y="0"/>
                  </a:cubicBezTo>
                  <a:cubicBezTo>
                    <a:pt x="53116" y="0"/>
                    <a:pt x="41796" y="1741"/>
                    <a:pt x="31347" y="5225"/>
                  </a:cubicBezTo>
                  <a:cubicBezTo>
                    <a:pt x="26123" y="6966"/>
                    <a:pt x="20898" y="8708"/>
                    <a:pt x="15674" y="11320"/>
                  </a:cubicBezTo>
                  <a:lnTo>
                    <a:pt x="15674" y="12191"/>
                  </a:lnTo>
                  <a:cubicBezTo>
                    <a:pt x="15674" y="26993"/>
                    <a:pt x="9578" y="40925"/>
                    <a:pt x="0" y="50504"/>
                  </a:cubicBezTo>
                  <a:cubicBezTo>
                    <a:pt x="16544" y="55728"/>
                    <a:pt x="29606" y="62694"/>
                    <a:pt x="40055" y="70531"/>
                  </a:cubicBezTo>
                  <a:cubicBezTo>
                    <a:pt x="42667" y="73143"/>
                    <a:pt x="45279" y="74885"/>
                    <a:pt x="47021" y="78368"/>
                  </a:cubicBezTo>
                  <a:lnTo>
                    <a:pt x="141933" y="78368"/>
                  </a:lnTo>
                  <a:lnTo>
                    <a:pt x="141933" y="39184"/>
                  </a:lnTo>
                  <a:cubicBezTo>
                    <a:pt x="141933" y="33089"/>
                    <a:pt x="139321" y="26993"/>
                    <a:pt x="134096" y="2351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6A4AEBB-6732-4A45-921F-AECED7B8383D}"/>
                </a:ext>
              </a:extLst>
            </p:cNvPr>
            <p:cNvSpPr/>
            <p:nvPr/>
          </p:nvSpPr>
          <p:spPr>
            <a:xfrm>
              <a:off x="10471350" y="2206622"/>
              <a:ext cx="141932" cy="78367"/>
            </a:xfrm>
            <a:custGeom>
              <a:avLst/>
              <a:gdLst>
                <a:gd name="connsiteX0" fmla="*/ 101878 w 141932"/>
                <a:gd name="connsiteY0" fmla="*/ 70531 h 78367"/>
                <a:gd name="connsiteX1" fmla="*/ 101878 w 141932"/>
                <a:gd name="connsiteY1" fmla="*/ 70531 h 78367"/>
                <a:gd name="connsiteX2" fmla="*/ 141933 w 141932"/>
                <a:gd name="connsiteY2" fmla="*/ 50504 h 78367"/>
                <a:gd name="connsiteX3" fmla="*/ 126259 w 141932"/>
                <a:gd name="connsiteY3" fmla="*/ 12191 h 78367"/>
                <a:gd name="connsiteX4" fmla="*/ 126259 w 141932"/>
                <a:gd name="connsiteY4" fmla="*/ 10449 h 78367"/>
                <a:gd name="connsiteX5" fmla="*/ 110586 w 141932"/>
                <a:gd name="connsiteY5" fmla="*/ 5225 h 78367"/>
                <a:gd name="connsiteX6" fmla="*/ 78368 w 141932"/>
                <a:gd name="connsiteY6" fmla="*/ 0 h 78367"/>
                <a:gd name="connsiteX7" fmla="*/ 46150 w 141932"/>
                <a:gd name="connsiteY7" fmla="*/ 5225 h 78367"/>
                <a:gd name="connsiteX8" fmla="*/ 7837 w 141932"/>
                <a:gd name="connsiteY8" fmla="*/ 23510 h 78367"/>
                <a:gd name="connsiteX9" fmla="*/ 0 w 141932"/>
                <a:gd name="connsiteY9" fmla="*/ 39184 h 78367"/>
                <a:gd name="connsiteX10" fmla="*/ 0 w 141932"/>
                <a:gd name="connsiteY10" fmla="*/ 78368 h 78367"/>
                <a:gd name="connsiteX11" fmla="*/ 94041 w 141932"/>
                <a:gd name="connsiteY11" fmla="*/ 78368 h 78367"/>
                <a:gd name="connsiteX12" fmla="*/ 101878 w 141932"/>
                <a:gd name="connsiteY12" fmla="*/ 70531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932" h="78367">
                  <a:moveTo>
                    <a:pt x="101878" y="70531"/>
                  </a:moveTo>
                  <a:lnTo>
                    <a:pt x="101878" y="70531"/>
                  </a:lnTo>
                  <a:cubicBezTo>
                    <a:pt x="114069" y="61824"/>
                    <a:pt x="128001" y="54858"/>
                    <a:pt x="141933" y="50504"/>
                  </a:cubicBezTo>
                  <a:cubicBezTo>
                    <a:pt x="132355" y="40055"/>
                    <a:pt x="126259" y="26993"/>
                    <a:pt x="126259" y="12191"/>
                  </a:cubicBezTo>
                  <a:cubicBezTo>
                    <a:pt x="126259" y="11320"/>
                    <a:pt x="126259" y="11320"/>
                    <a:pt x="126259" y="10449"/>
                  </a:cubicBezTo>
                  <a:cubicBezTo>
                    <a:pt x="121035" y="8708"/>
                    <a:pt x="115810" y="6095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9578"/>
                    <a:pt x="19157" y="15674"/>
                    <a:pt x="7837" y="23510"/>
                  </a:cubicBezTo>
                  <a:cubicBezTo>
                    <a:pt x="2612" y="26993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94041" y="78368"/>
                  </a:lnTo>
                  <a:cubicBezTo>
                    <a:pt x="96654" y="74885"/>
                    <a:pt x="98395" y="73143"/>
                    <a:pt x="101878" y="7053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19" descr="Puzzle">
            <a:extLst>
              <a:ext uri="{FF2B5EF4-FFF2-40B4-BE49-F238E27FC236}">
                <a16:creationId xmlns:a16="http://schemas.microsoft.com/office/drawing/2014/main" id="{8899833A-F41C-438C-AD82-4054E7F8F238}"/>
              </a:ext>
            </a:extLst>
          </p:cNvPr>
          <p:cNvSpPr/>
          <p:nvPr/>
        </p:nvSpPr>
        <p:spPr>
          <a:xfrm>
            <a:off x="7923852" y="2001390"/>
            <a:ext cx="348301" cy="348301"/>
          </a:xfrm>
          <a:custGeom>
            <a:avLst/>
            <a:gdLst>
              <a:gd name="connsiteX0" fmla="*/ 225090 w 348301"/>
              <a:gd name="connsiteY0" fmla="*/ 264274 h 348301"/>
              <a:gd name="connsiteX1" fmla="*/ 206369 w 348301"/>
              <a:gd name="connsiteY1" fmla="*/ 206804 h 348301"/>
              <a:gd name="connsiteX2" fmla="*/ 209416 w 348301"/>
              <a:gd name="connsiteY2" fmla="*/ 203756 h 348301"/>
              <a:gd name="connsiteX3" fmla="*/ 267757 w 348301"/>
              <a:gd name="connsiteY3" fmla="*/ 221607 h 348301"/>
              <a:gd name="connsiteX4" fmla="*/ 298669 w 348301"/>
              <a:gd name="connsiteY4" fmla="*/ 246423 h 348301"/>
              <a:gd name="connsiteX5" fmla="*/ 348302 w 348301"/>
              <a:gd name="connsiteY5" fmla="*/ 196790 h 348301"/>
              <a:gd name="connsiteX6" fmla="*/ 274288 w 348301"/>
              <a:gd name="connsiteY6" fmla="*/ 122776 h 348301"/>
              <a:gd name="connsiteX7" fmla="*/ 299104 w 348301"/>
              <a:gd name="connsiteY7" fmla="*/ 91865 h 348301"/>
              <a:gd name="connsiteX8" fmla="*/ 316955 w 348301"/>
              <a:gd name="connsiteY8" fmla="*/ 33524 h 348301"/>
              <a:gd name="connsiteX9" fmla="*/ 313907 w 348301"/>
              <a:gd name="connsiteY9" fmla="*/ 30476 h 348301"/>
              <a:gd name="connsiteX10" fmla="*/ 256437 w 348301"/>
              <a:gd name="connsiteY10" fmla="*/ 49198 h 348301"/>
              <a:gd name="connsiteX11" fmla="*/ 225525 w 348301"/>
              <a:gd name="connsiteY11" fmla="*/ 74014 h 348301"/>
              <a:gd name="connsiteX12" fmla="*/ 151511 w 348301"/>
              <a:gd name="connsiteY12" fmla="*/ 0 h 348301"/>
              <a:gd name="connsiteX13" fmla="*/ 101443 w 348301"/>
              <a:gd name="connsiteY13" fmla="*/ 49633 h 348301"/>
              <a:gd name="connsiteX14" fmla="*/ 126259 w 348301"/>
              <a:gd name="connsiteY14" fmla="*/ 80545 h 348301"/>
              <a:gd name="connsiteX15" fmla="*/ 144981 w 348301"/>
              <a:gd name="connsiteY15" fmla="*/ 138015 h 348301"/>
              <a:gd name="connsiteX16" fmla="*/ 141933 w 348301"/>
              <a:gd name="connsiteY16" fmla="*/ 141062 h 348301"/>
              <a:gd name="connsiteX17" fmla="*/ 83592 w 348301"/>
              <a:gd name="connsiteY17" fmla="*/ 123212 h 348301"/>
              <a:gd name="connsiteX18" fmla="*/ 52681 w 348301"/>
              <a:gd name="connsiteY18" fmla="*/ 98395 h 348301"/>
              <a:gd name="connsiteX19" fmla="*/ 0 w 348301"/>
              <a:gd name="connsiteY19" fmla="*/ 151511 h 348301"/>
              <a:gd name="connsiteX20" fmla="*/ 74014 w 348301"/>
              <a:gd name="connsiteY20" fmla="*/ 225525 h 348301"/>
              <a:gd name="connsiteX21" fmla="*/ 49198 w 348301"/>
              <a:gd name="connsiteY21" fmla="*/ 256437 h 348301"/>
              <a:gd name="connsiteX22" fmla="*/ 31347 w 348301"/>
              <a:gd name="connsiteY22" fmla="*/ 314778 h 348301"/>
              <a:gd name="connsiteX23" fmla="*/ 34395 w 348301"/>
              <a:gd name="connsiteY23" fmla="*/ 317825 h 348301"/>
              <a:gd name="connsiteX24" fmla="*/ 91865 w 348301"/>
              <a:gd name="connsiteY24" fmla="*/ 299104 h 348301"/>
              <a:gd name="connsiteX25" fmla="*/ 122776 w 348301"/>
              <a:gd name="connsiteY25" fmla="*/ 274288 h 348301"/>
              <a:gd name="connsiteX26" fmla="*/ 196790 w 348301"/>
              <a:gd name="connsiteY26" fmla="*/ 348302 h 348301"/>
              <a:gd name="connsiteX27" fmla="*/ 249906 w 348301"/>
              <a:gd name="connsiteY27" fmla="*/ 295186 h 348301"/>
              <a:gd name="connsiteX28" fmla="*/ 225090 w 348301"/>
              <a:gd name="connsiteY28" fmla="*/ 264274 h 34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8301" h="348301">
                <a:moveTo>
                  <a:pt x="225090" y="264274"/>
                </a:moveTo>
                <a:cubicBezTo>
                  <a:pt x="196355" y="265145"/>
                  <a:pt x="185906" y="228138"/>
                  <a:pt x="206369" y="206804"/>
                </a:cubicBezTo>
                <a:lnTo>
                  <a:pt x="209416" y="203756"/>
                </a:lnTo>
                <a:cubicBezTo>
                  <a:pt x="230750" y="183294"/>
                  <a:pt x="268628" y="192872"/>
                  <a:pt x="267757" y="221607"/>
                </a:cubicBezTo>
                <a:cubicBezTo>
                  <a:pt x="267322" y="238151"/>
                  <a:pt x="286914" y="258179"/>
                  <a:pt x="298669" y="246423"/>
                </a:cubicBezTo>
                <a:lnTo>
                  <a:pt x="348302" y="196790"/>
                </a:lnTo>
                <a:lnTo>
                  <a:pt x="274288" y="122776"/>
                </a:lnTo>
                <a:cubicBezTo>
                  <a:pt x="262532" y="111021"/>
                  <a:pt x="282560" y="91429"/>
                  <a:pt x="299104" y="91865"/>
                </a:cubicBezTo>
                <a:cubicBezTo>
                  <a:pt x="327839" y="92735"/>
                  <a:pt x="337417" y="54858"/>
                  <a:pt x="316955" y="33524"/>
                </a:cubicBezTo>
                <a:lnTo>
                  <a:pt x="313907" y="30476"/>
                </a:lnTo>
                <a:cubicBezTo>
                  <a:pt x="292573" y="10014"/>
                  <a:pt x="255566" y="20463"/>
                  <a:pt x="256437" y="49198"/>
                </a:cubicBezTo>
                <a:cubicBezTo>
                  <a:pt x="256872" y="65742"/>
                  <a:pt x="237281" y="85769"/>
                  <a:pt x="225525" y="74014"/>
                </a:cubicBezTo>
                <a:lnTo>
                  <a:pt x="151511" y="0"/>
                </a:lnTo>
                <a:lnTo>
                  <a:pt x="101443" y="49633"/>
                </a:lnTo>
                <a:cubicBezTo>
                  <a:pt x="89688" y="61388"/>
                  <a:pt x="109715" y="80980"/>
                  <a:pt x="126259" y="80545"/>
                </a:cubicBezTo>
                <a:cubicBezTo>
                  <a:pt x="154994" y="79674"/>
                  <a:pt x="165443" y="116681"/>
                  <a:pt x="144981" y="138015"/>
                </a:cubicBezTo>
                <a:lnTo>
                  <a:pt x="141933" y="141062"/>
                </a:lnTo>
                <a:cubicBezTo>
                  <a:pt x="120599" y="161525"/>
                  <a:pt x="82722" y="151947"/>
                  <a:pt x="83592" y="123212"/>
                </a:cubicBezTo>
                <a:cubicBezTo>
                  <a:pt x="84028" y="106667"/>
                  <a:pt x="64436" y="86640"/>
                  <a:pt x="52681" y="98395"/>
                </a:cubicBezTo>
                <a:lnTo>
                  <a:pt x="0" y="151511"/>
                </a:lnTo>
                <a:lnTo>
                  <a:pt x="74014" y="225525"/>
                </a:lnTo>
                <a:cubicBezTo>
                  <a:pt x="85769" y="237281"/>
                  <a:pt x="65742" y="256872"/>
                  <a:pt x="49198" y="256437"/>
                </a:cubicBezTo>
                <a:cubicBezTo>
                  <a:pt x="20463" y="255566"/>
                  <a:pt x="10884" y="293444"/>
                  <a:pt x="31347" y="314778"/>
                </a:cubicBezTo>
                <a:lnTo>
                  <a:pt x="34395" y="317825"/>
                </a:lnTo>
                <a:cubicBezTo>
                  <a:pt x="55728" y="338288"/>
                  <a:pt x="92735" y="327839"/>
                  <a:pt x="91865" y="299104"/>
                </a:cubicBezTo>
                <a:cubicBezTo>
                  <a:pt x="91429" y="282560"/>
                  <a:pt x="111021" y="262532"/>
                  <a:pt x="122776" y="274288"/>
                </a:cubicBezTo>
                <a:lnTo>
                  <a:pt x="196790" y="348302"/>
                </a:lnTo>
                <a:lnTo>
                  <a:pt x="249906" y="295186"/>
                </a:lnTo>
                <a:cubicBezTo>
                  <a:pt x="261662" y="283430"/>
                  <a:pt x="242070" y="263839"/>
                  <a:pt x="225090" y="264274"/>
                </a:cubicBezTo>
                <a:close/>
              </a:path>
            </a:pathLst>
          </a:custGeom>
          <a:solidFill>
            <a:schemeClr val="bg1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20" descr="Lightbulb">
            <a:extLst>
              <a:ext uri="{FF2B5EF4-FFF2-40B4-BE49-F238E27FC236}">
                <a16:creationId xmlns:a16="http://schemas.microsoft.com/office/drawing/2014/main" id="{D6306118-E156-4C3D-A5A5-B2F807C871AC}"/>
              </a:ext>
            </a:extLst>
          </p:cNvPr>
          <p:cNvGrpSpPr/>
          <p:nvPr/>
        </p:nvGrpSpPr>
        <p:grpSpPr>
          <a:xfrm>
            <a:off x="5335907" y="1975268"/>
            <a:ext cx="417962" cy="417962"/>
            <a:chOff x="5335907" y="2022893"/>
            <a:chExt cx="417962" cy="417962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F83FAE1-E601-4CE7-A201-FBF030E28D50}"/>
                </a:ext>
              </a:extLst>
            </p:cNvPr>
            <p:cNvSpPr/>
            <p:nvPr/>
          </p:nvSpPr>
          <p:spPr>
            <a:xfrm>
              <a:off x="5488288" y="2301534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B0FF72-78C7-414B-8369-E07C8D85378F}"/>
                </a:ext>
              </a:extLst>
            </p:cNvPr>
            <p:cNvSpPr/>
            <p:nvPr/>
          </p:nvSpPr>
          <p:spPr>
            <a:xfrm>
              <a:off x="5488288" y="2345072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10046CD-F845-487B-AB8E-6FC41EBCACD9}"/>
                </a:ext>
              </a:extLst>
            </p:cNvPr>
            <p:cNvSpPr/>
            <p:nvPr/>
          </p:nvSpPr>
          <p:spPr>
            <a:xfrm>
              <a:off x="5516588" y="2388609"/>
              <a:ext cx="56599" cy="26122"/>
            </a:xfrm>
            <a:custGeom>
              <a:avLst/>
              <a:gdLst>
                <a:gd name="connsiteX0" fmla="*/ 0 w 56599"/>
                <a:gd name="connsiteY0" fmla="*/ 0 h 26122"/>
                <a:gd name="connsiteX1" fmla="*/ 28300 w 56599"/>
                <a:gd name="connsiteY1" fmla="*/ 26123 h 26122"/>
                <a:gd name="connsiteX2" fmla="*/ 56599 w 56599"/>
                <a:gd name="connsiteY2" fmla="*/ 0 h 26122"/>
                <a:gd name="connsiteX3" fmla="*/ 0 w 56599"/>
                <a:gd name="connsiteY3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99" h="26122">
                  <a:moveTo>
                    <a:pt x="0" y="0"/>
                  </a:moveTo>
                  <a:cubicBezTo>
                    <a:pt x="1306" y="14803"/>
                    <a:pt x="13497" y="26123"/>
                    <a:pt x="28300" y="26123"/>
                  </a:cubicBezTo>
                  <a:cubicBezTo>
                    <a:pt x="43102" y="26123"/>
                    <a:pt x="55293" y="14803"/>
                    <a:pt x="565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2C7FCFA-C0CE-4AE7-A784-FE015271A109}"/>
                </a:ext>
              </a:extLst>
            </p:cNvPr>
            <p:cNvSpPr/>
            <p:nvPr/>
          </p:nvSpPr>
          <p:spPr>
            <a:xfrm>
              <a:off x="5431689" y="2049015"/>
              <a:ext cx="226396" cy="235103"/>
            </a:xfrm>
            <a:custGeom>
              <a:avLst/>
              <a:gdLst>
                <a:gd name="connsiteX0" fmla="*/ 113198 w 226396"/>
                <a:gd name="connsiteY0" fmla="*/ 0 h 235103"/>
                <a:gd name="connsiteX1" fmla="*/ 113198 w 226396"/>
                <a:gd name="connsiteY1" fmla="*/ 0 h 235103"/>
                <a:gd name="connsiteX2" fmla="*/ 113198 w 226396"/>
                <a:gd name="connsiteY2" fmla="*/ 0 h 235103"/>
                <a:gd name="connsiteX3" fmla="*/ 0 w 226396"/>
                <a:gd name="connsiteY3" fmla="*/ 111892 h 235103"/>
                <a:gd name="connsiteX4" fmla="*/ 0 w 226396"/>
                <a:gd name="connsiteY4" fmla="*/ 115810 h 235103"/>
                <a:gd name="connsiteX5" fmla="*/ 7837 w 226396"/>
                <a:gd name="connsiteY5" fmla="*/ 154994 h 235103"/>
                <a:gd name="connsiteX6" fmla="*/ 27429 w 226396"/>
                <a:gd name="connsiteY6" fmla="*/ 187212 h 235103"/>
                <a:gd name="connsiteX7" fmla="*/ 53987 w 226396"/>
                <a:gd name="connsiteY7" fmla="*/ 230314 h 235103"/>
                <a:gd name="connsiteX8" fmla="*/ 61824 w 226396"/>
                <a:gd name="connsiteY8" fmla="*/ 235104 h 235103"/>
                <a:gd name="connsiteX9" fmla="*/ 164573 w 226396"/>
                <a:gd name="connsiteY9" fmla="*/ 235104 h 235103"/>
                <a:gd name="connsiteX10" fmla="*/ 172409 w 226396"/>
                <a:gd name="connsiteY10" fmla="*/ 230314 h 235103"/>
                <a:gd name="connsiteX11" fmla="*/ 198967 w 226396"/>
                <a:gd name="connsiteY11" fmla="*/ 187212 h 235103"/>
                <a:gd name="connsiteX12" fmla="*/ 218559 w 226396"/>
                <a:gd name="connsiteY12" fmla="*/ 154994 h 235103"/>
                <a:gd name="connsiteX13" fmla="*/ 226396 w 226396"/>
                <a:gd name="connsiteY13" fmla="*/ 115810 h 235103"/>
                <a:gd name="connsiteX14" fmla="*/ 226396 w 226396"/>
                <a:gd name="connsiteY14" fmla="*/ 111892 h 235103"/>
                <a:gd name="connsiteX15" fmla="*/ 113198 w 226396"/>
                <a:gd name="connsiteY15" fmla="*/ 0 h 235103"/>
                <a:gd name="connsiteX16" fmla="*/ 200273 w 226396"/>
                <a:gd name="connsiteY16" fmla="*/ 115375 h 235103"/>
                <a:gd name="connsiteX17" fmla="*/ 194178 w 226396"/>
                <a:gd name="connsiteY17" fmla="*/ 145851 h 235103"/>
                <a:gd name="connsiteX18" fmla="*/ 179375 w 226396"/>
                <a:gd name="connsiteY18" fmla="*/ 169797 h 235103"/>
                <a:gd name="connsiteX19" fmla="*/ 154124 w 226396"/>
                <a:gd name="connsiteY19" fmla="*/ 208981 h 235103"/>
                <a:gd name="connsiteX20" fmla="*/ 113198 w 226396"/>
                <a:gd name="connsiteY20" fmla="*/ 208981 h 235103"/>
                <a:gd name="connsiteX21" fmla="*/ 72708 w 226396"/>
                <a:gd name="connsiteY21" fmla="*/ 208981 h 235103"/>
                <a:gd name="connsiteX22" fmla="*/ 47456 w 226396"/>
                <a:gd name="connsiteY22" fmla="*/ 169797 h 235103"/>
                <a:gd name="connsiteX23" fmla="*/ 32653 w 226396"/>
                <a:gd name="connsiteY23" fmla="*/ 145851 h 235103"/>
                <a:gd name="connsiteX24" fmla="*/ 26558 w 226396"/>
                <a:gd name="connsiteY24" fmla="*/ 115375 h 235103"/>
                <a:gd name="connsiteX25" fmla="*/ 26558 w 226396"/>
                <a:gd name="connsiteY25" fmla="*/ 111892 h 235103"/>
                <a:gd name="connsiteX26" fmla="*/ 113633 w 226396"/>
                <a:gd name="connsiteY26" fmla="*/ 25687 h 235103"/>
                <a:gd name="connsiteX27" fmla="*/ 113633 w 226396"/>
                <a:gd name="connsiteY27" fmla="*/ 25687 h 235103"/>
                <a:gd name="connsiteX28" fmla="*/ 113633 w 226396"/>
                <a:gd name="connsiteY28" fmla="*/ 25687 h 235103"/>
                <a:gd name="connsiteX29" fmla="*/ 113633 w 226396"/>
                <a:gd name="connsiteY29" fmla="*/ 25687 h 235103"/>
                <a:gd name="connsiteX30" fmla="*/ 113633 w 226396"/>
                <a:gd name="connsiteY30" fmla="*/ 25687 h 235103"/>
                <a:gd name="connsiteX31" fmla="*/ 113633 w 226396"/>
                <a:gd name="connsiteY31" fmla="*/ 25687 h 235103"/>
                <a:gd name="connsiteX32" fmla="*/ 113633 w 226396"/>
                <a:gd name="connsiteY32" fmla="*/ 25687 h 235103"/>
                <a:gd name="connsiteX33" fmla="*/ 200709 w 226396"/>
                <a:gd name="connsiteY33" fmla="*/ 111892 h 235103"/>
                <a:gd name="connsiteX34" fmla="*/ 200709 w 226396"/>
                <a:gd name="connsiteY34" fmla="*/ 115375 h 23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396" h="235103">
                  <a:moveTo>
                    <a:pt x="113198" y="0"/>
                  </a:moveTo>
                  <a:cubicBezTo>
                    <a:pt x="113198" y="0"/>
                    <a:pt x="113198" y="0"/>
                    <a:pt x="113198" y="0"/>
                  </a:cubicBezTo>
                  <a:cubicBezTo>
                    <a:pt x="113198" y="0"/>
                    <a:pt x="113198" y="0"/>
                    <a:pt x="113198" y="0"/>
                  </a:cubicBezTo>
                  <a:cubicBezTo>
                    <a:pt x="51374" y="435"/>
                    <a:pt x="1306" y="50068"/>
                    <a:pt x="0" y="111892"/>
                  </a:cubicBezTo>
                  <a:lnTo>
                    <a:pt x="0" y="115810"/>
                  </a:lnTo>
                  <a:cubicBezTo>
                    <a:pt x="435" y="129307"/>
                    <a:pt x="3048" y="142368"/>
                    <a:pt x="7837" y="154994"/>
                  </a:cubicBezTo>
                  <a:cubicBezTo>
                    <a:pt x="12626" y="166749"/>
                    <a:pt x="19157" y="177634"/>
                    <a:pt x="27429" y="187212"/>
                  </a:cubicBezTo>
                  <a:cubicBezTo>
                    <a:pt x="37878" y="198532"/>
                    <a:pt x="49198" y="220736"/>
                    <a:pt x="53987" y="230314"/>
                  </a:cubicBezTo>
                  <a:cubicBezTo>
                    <a:pt x="55293" y="233362"/>
                    <a:pt x="58341" y="235104"/>
                    <a:pt x="61824" y="235104"/>
                  </a:cubicBezTo>
                  <a:lnTo>
                    <a:pt x="164573" y="235104"/>
                  </a:lnTo>
                  <a:cubicBezTo>
                    <a:pt x="168056" y="235104"/>
                    <a:pt x="171103" y="233362"/>
                    <a:pt x="172409" y="230314"/>
                  </a:cubicBezTo>
                  <a:cubicBezTo>
                    <a:pt x="177198" y="220736"/>
                    <a:pt x="188518" y="198532"/>
                    <a:pt x="198967" y="187212"/>
                  </a:cubicBezTo>
                  <a:cubicBezTo>
                    <a:pt x="207239" y="177634"/>
                    <a:pt x="214206" y="166749"/>
                    <a:pt x="218559" y="154994"/>
                  </a:cubicBezTo>
                  <a:cubicBezTo>
                    <a:pt x="223348" y="142368"/>
                    <a:pt x="225961" y="129307"/>
                    <a:pt x="226396" y="115810"/>
                  </a:cubicBezTo>
                  <a:lnTo>
                    <a:pt x="226396" y="111892"/>
                  </a:lnTo>
                  <a:cubicBezTo>
                    <a:pt x="225090" y="50068"/>
                    <a:pt x="175022" y="435"/>
                    <a:pt x="113198" y="0"/>
                  </a:cubicBezTo>
                  <a:close/>
                  <a:moveTo>
                    <a:pt x="200273" y="115375"/>
                  </a:moveTo>
                  <a:cubicBezTo>
                    <a:pt x="199838" y="125824"/>
                    <a:pt x="197661" y="136273"/>
                    <a:pt x="194178" y="145851"/>
                  </a:cubicBezTo>
                  <a:cubicBezTo>
                    <a:pt x="190695" y="154559"/>
                    <a:pt x="185906" y="162831"/>
                    <a:pt x="179375" y="169797"/>
                  </a:cubicBezTo>
                  <a:cubicBezTo>
                    <a:pt x="169362" y="181988"/>
                    <a:pt x="160654" y="195049"/>
                    <a:pt x="154124" y="208981"/>
                  </a:cubicBezTo>
                  <a:lnTo>
                    <a:pt x="113198" y="208981"/>
                  </a:lnTo>
                  <a:lnTo>
                    <a:pt x="72708" y="208981"/>
                  </a:lnTo>
                  <a:cubicBezTo>
                    <a:pt x="65742" y="195049"/>
                    <a:pt x="57034" y="181988"/>
                    <a:pt x="47456" y="169797"/>
                  </a:cubicBezTo>
                  <a:cubicBezTo>
                    <a:pt x="41361" y="162831"/>
                    <a:pt x="36136" y="154559"/>
                    <a:pt x="32653" y="145851"/>
                  </a:cubicBezTo>
                  <a:cubicBezTo>
                    <a:pt x="28735" y="136273"/>
                    <a:pt x="26993" y="125824"/>
                    <a:pt x="26558" y="115375"/>
                  </a:cubicBezTo>
                  <a:lnTo>
                    <a:pt x="26558" y="111892"/>
                  </a:lnTo>
                  <a:cubicBezTo>
                    <a:pt x="27429" y="64436"/>
                    <a:pt x="66177" y="26123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13633" y="25687"/>
                    <a:pt x="113633" y="25687"/>
                    <a:pt x="113633" y="25687"/>
                  </a:cubicBezTo>
                  <a:cubicBezTo>
                    <a:pt x="113633" y="25687"/>
                    <a:pt x="113633" y="25687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61090" y="26123"/>
                    <a:pt x="199838" y="64000"/>
                    <a:pt x="200709" y="111892"/>
                  </a:cubicBezTo>
                  <a:lnTo>
                    <a:pt x="200709" y="115375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1" descr="Rocket">
            <a:extLst>
              <a:ext uri="{FF2B5EF4-FFF2-40B4-BE49-F238E27FC236}">
                <a16:creationId xmlns:a16="http://schemas.microsoft.com/office/drawing/2014/main" id="{DDAEE946-7B73-4E67-9CD5-D96C30B254ED}"/>
              </a:ext>
            </a:extLst>
          </p:cNvPr>
          <p:cNvGrpSpPr/>
          <p:nvPr/>
        </p:nvGrpSpPr>
        <p:grpSpPr>
          <a:xfrm>
            <a:off x="2776610" y="1975268"/>
            <a:ext cx="417962" cy="417962"/>
            <a:chOff x="2776610" y="2022893"/>
            <a:chExt cx="417962" cy="417962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43BBAEA-809A-49C3-9F24-761D3E792BF4}"/>
                </a:ext>
              </a:extLst>
            </p:cNvPr>
            <p:cNvSpPr/>
            <p:nvPr/>
          </p:nvSpPr>
          <p:spPr>
            <a:xfrm>
              <a:off x="3080938" y="2057159"/>
              <a:ext cx="79874" cy="76754"/>
            </a:xfrm>
            <a:custGeom>
              <a:avLst/>
              <a:gdLst>
                <a:gd name="connsiteX0" fmla="*/ 77933 w 79874"/>
                <a:gd name="connsiteY0" fmla="*/ 2305 h 76754"/>
                <a:gd name="connsiteX1" fmla="*/ 0 w 79874"/>
                <a:gd name="connsiteY1" fmla="*/ 11883 h 76754"/>
                <a:gd name="connsiteX2" fmla="*/ 35701 w 79874"/>
                <a:gd name="connsiteY2" fmla="*/ 40183 h 76754"/>
                <a:gd name="connsiteX3" fmla="*/ 64436 w 79874"/>
                <a:gd name="connsiteY3" fmla="*/ 76754 h 76754"/>
                <a:gd name="connsiteX4" fmla="*/ 77933 w 79874"/>
                <a:gd name="connsiteY4" fmla="*/ 2305 h 7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74" h="76754">
                  <a:moveTo>
                    <a:pt x="77933" y="2305"/>
                  </a:moveTo>
                  <a:cubicBezTo>
                    <a:pt x="71837" y="-3790"/>
                    <a:pt x="32653" y="3176"/>
                    <a:pt x="0" y="11883"/>
                  </a:cubicBezTo>
                  <a:cubicBezTo>
                    <a:pt x="11755" y="18849"/>
                    <a:pt x="23946" y="28427"/>
                    <a:pt x="35701" y="40183"/>
                  </a:cubicBezTo>
                  <a:cubicBezTo>
                    <a:pt x="47891" y="52373"/>
                    <a:pt x="57470" y="64564"/>
                    <a:pt x="64436" y="76754"/>
                  </a:cubicBezTo>
                  <a:cubicBezTo>
                    <a:pt x="73143" y="43230"/>
                    <a:pt x="84463" y="8400"/>
                    <a:pt x="77933" y="2305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7BE18D3-4559-465B-B7D8-9BB7392A6550}"/>
                </a:ext>
              </a:extLst>
            </p:cNvPr>
            <p:cNvSpPr/>
            <p:nvPr/>
          </p:nvSpPr>
          <p:spPr>
            <a:xfrm>
              <a:off x="2810163" y="2176853"/>
              <a:ext cx="106202" cy="101579"/>
            </a:xfrm>
            <a:custGeom>
              <a:avLst/>
              <a:gdLst>
                <a:gd name="connsiteX0" fmla="*/ 106203 w 106202"/>
                <a:gd name="connsiteY0" fmla="*/ 6694 h 101579"/>
                <a:gd name="connsiteX1" fmla="*/ 91400 w 106202"/>
                <a:gd name="connsiteY1" fmla="*/ 1034 h 101579"/>
                <a:gd name="connsiteX2" fmla="*/ 73985 w 106202"/>
                <a:gd name="connsiteY2" fmla="*/ 4517 h 101579"/>
                <a:gd name="connsiteX3" fmla="*/ 4760 w 106202"/>
                <a:gd name="connsiteY3" fmla="*/ 73742 h 101579"/>
                <a:gd name="connsiteX4" fmla="*/ 19563 w 106202"/>
                <a:gd name="connsiteY4" fmla="*/ 101171 h 101579"/>
                <a:gd name="connsiteX5" fmla="*/ 77468 w 106202"/>
                <a:gd name="connsiteY5" fmla="*/ 88110 h 101579"/>
                <a:gd name="connsiteX6" fmla="*/ 106203 w 106202"/>
                <a:gd name="connsiteY6" fmla="*/ 6694 h 10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02" h="101579">
                  <a:moveTo>
                    <a:pt x="106203" y="6694"/>
                  </a:moveTo>
                  <a:lnTo>
                    <a:pt x="91400" y="1034"/>
                  </a:lnTo>
                  <a:cubicBezTo>
                    <a:pt x="85305" y="-1143"/>
                    <a:pt x="78774" y="163"/>
                    <a:pt x="73985" y="4517"/>
                  </a:cubicBezTo>
                  <a:lnTo>
                    <a:pt x="4760" y="73742"/>
                  </a:lnTo>
                  <a:cubicBezTo>
                    <a:pt x="-6560" y="85062"/>
                    <a:pt x="3889" y="104654"/>
                    <a:pt x="19563" y="101171"/>
                  </a:cubicBezTo>
                  <a:lnTo>
                    <a:pt x="77468" y="88110"/>
                  </a:lnTo>
                  <a:cubicBezTo>
                    <a:pt x="82257" y="66341"/>
                    <a:pt x="90094" y="37170"/>
                    <a:pt x="106203" y="669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7814E4-ABAB-44C1-8F04-06EFD4F07E04}"/>
                </a:ext>
              </a:extLst>
            </p:cNvPr>
            <p:cNvSpPr/>
            <p:nvPr/>
          </p:nvSpPr>
          <p:spPr>
            <a:xfrm>
              <a:off x="2938153" y="2297180"/>
              <a:ext cx="101780" cy="109441"/>
            </a:xfrm>
            <a:custGeom>
              <a:avLst/>
              <a:gdLst>
                <a:gd name="connsiteX0" fmla="*/ 93587 w 101780"/>
                <a:gd name="connsiteY0" fmla="*/ 0 h 109441"/>
                <a:gd name="connsiteX1" fmla="*/ 13913 w 101780"/>
                <a:gd name="connsiteY1" fmla="*/ 27864 h 109441"/>
                <a:gd name="connsiteX2" fmla="*/ 417 w 101780"/>
                <a:gd name="connsiteY2" fmla="*/ 89688 h 109441"/>
                <a:gd name="connsiteX3" fmla="*/ 27845 w 101780"/>
                <a:gd name="connsiteY3" fmla="*/ 104491 h 109441"/>
                <a:gd name="connsiteX4" fmla="*/ 97070 w 101780"/>
                <a:gd name="connsiteY4" fmla="*/ 35266 h 109441"/>
                <a:gd name="connsiteX5" fmla="*/ 100553 w 101780"/>
                <a:gd name="connsiteY5" fmla="*/ 17850 h 109441"/>
                <a:gd name="connsiteX6" fmla="*/ 93587 w 101780"/>
                <a:gd name="connsiteY6" fmla="*/ 0 h 10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80" h="109441">
                  <a:moveTo>
                    <a:pt x="93587" y="0"/>
                  </a:moveTo>
                  <a:cubicBezTo>
                    <a:pt x="64417" y="15238"/>
                    <a:pt x="36553" y="23510"/>
                    <a:pt x="13913" y="27864"/>
                  </a:cubicBezTo>
                  <a:lnTo>
                    <a:pt x="417" y="89688"/>
                  </a:lnTo>
                  <a:cubicBezTo>
                    <a:pt x="-3066" y="105361"/>
                    <a:pt x="16090" y="116246"/>
                    <a:pt x="27845" y="104491"/>
                  </a:cubicBezTo>
                  <a:lnTo>
                    <a:pt x="97070" y="35266"/>
                  </a:lnTo>
                  <a:cubicBezTo>
                    <a:pt x="101424" y="30912"/>
                    <a:pt x="103166" y="23946"/>
                    <a:pt x="100553" y="17850"/>
                  </a:cubicBezTo>
                  <a:lnTo>
                    <a:pt x="93587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BF74B8-8CA3-4D98-9990-E177486A5533}"/>
                </a:ext>
              </a:extLst>
            </p:cNvPr>
            <p:cNvSpPr/>
            <p:nvPr/>
          </p:nvSpPr>
          <p:spPr>
            <a:xfrm>
              <a:off x="2902869" y="2076879"/>
              <a:ext cx="234232" cy="233797"/>
            </a:xfrm>
            <a:custGeom>
              <a:avLst/>
              <a:gdLst>
                <a:gd name="connsiteX0" fmla="*/ 154559 w 234232"/>
                <a:gd name="connsiteY0" fmla="*/ 0 h 233797"/>
                <a:gd name="connsiteX1" fmla="*/ 71402 w 234232"/>
                <a:gd name="connsiteY1" fmla="*/ 56599 h 233797"/>
                <a:gd name="connsiteX2" fmla="*/ 0 w 234232"/>
                <a:gd name="connsiteY2" fmla="*/ 206804 h 233797"/>
                <a:gd name="connsiteX3" fmla="*/ 26993 w 234232"/>
                <a:gd name="connsiteY3" fmla="*/ 233797 h 233797"/>
                <a:gd name="connsiteX4" fmla="*/ 177634 w 234232"/>
                <a:gd name="connsiteY4" fmla="*/ 162831 h 233797"/>
                <a:gd name="connsiteX5" fmla="*/ 234233 w 234232"/>
                <a:gd name="connsiteY5" fmla="*/ 80109 h 233797"/>
                <a:gd name="connsiteX6" fmla="*/ 201144 w 234232"/>
                <a:gd name="connsiteY6" fmla="*/ 32218 h 233797"/>
                <a:gd name="connsiteX7" fmla="*/ 154559 w 234232"/>
                <a:gd name="connsiteY7" fmla="*/ 0 h 233797"/>
                <a:gd name="connsiteX8" fmla="*/ 176763 w 234232"/>
                <a:gd name="connsiteY8" fmla="*/ 94041 h 233797"/>
                <a:gd name="connsiteX9" fmla="*/ 139756 w 234232"/>
                <a:gd name="connsiteY9" fmla="*/ 94041 h 233797"/>
                <a:gd name="connsiteX10" fmla="*/ 139756 w 234232"/>
                <a:gd name="connsiteY10" fmla="*/ 57034 h 233797"/>
                <a:gd name="connsiteX11" fmla="*/ 176763 w 234232"/>
                <a:gd name="connsiteY11" fmla="*/ 57034 h 233797"/>
                <a:gd name="connsiteX12" fmla="*/ 176763 w 234232"/>
                <a:gd name="connsiteY12" fmla="*/ 94041 h 23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4232" h="233797">
                  <a:moveTo>
                    <a:pt x="154559" y="0"/>
                  </a:moveTo>
                  <a:cubicBezTo>
                    <a:pt x="128872" y="10449"/>
                    <a:pt x="99701" y="28300"/>
                    <a:pt x="71402" y="56599"/>
                  </a:cubicBezTo>
                  <a:cubicBezTo>
                    <a:pt x="19592" y="108409"/>
                    <a:pt x="4354" y="171103"/>
                    <a:pt x="0" y="206804"/>
                  </a:cubicBezTo>
                  <a:lnTo>
                    <a:pt x="26993" y="233797"/>
                  </a:lnTo>
                  <a:cubicBezTo>
                    <a:pt x="62694" y="229444"/>
                    <a:pt x="125824" y="214641"/>
                    <a:pt x="177634" y="162831"/>
                  </a:cubicBezTo>
                  <a:cubicBezTo>
                    <a:pt x="205933" y="134532"/>
                    <a:pt x="223784" y="105797"/>
                    <a:pt x="234233" y="80109"/>
                  </a:cubicBezTo>
                  <a:cubicBezTo>
                    <a:pt x="228573" y="65742"/>
                    <a:pt x="217253" y="48762"/>
                    <a:pt x="201144" y="32218"/>
                  </a:cubicBezTo>
                  <a:cubicBezTo>
                    <a:pt x="185471" y="16980"/>
                    <a:pt x="168926" y="5660"/>
                    <a:pt x="154559" y="0"/>
                  </a:cubicBezTo>
                  <a:close/>
                  <a:moveTo>
                    <a:pt x="176763" y="94041"/>
                  </a:moveTo>
                  <a:cubicBezTo>
                    <a:pt x="166749" y="104055"/>
                    <a:pt x="150205" y="104055"/>
                    <a:pt x="139756" y="94041"/>
                  </a:cubicBezTo>
                  <a:cubicBezTo>
                    <a:pt x="129742" y="84028"/>
                    <a:pt x="129742" y="67483"/>
                    <a:pt x="139756" y="57034"/>
                  </a:cubicBezTo>
                  <a:cubicBezTo>
                    <a:pt x="149770" y="47021"/>
                    <a:pt x="166314" y="47021"/>
                    <a:pt x="176763" y="57034"/>
                  </a:cubicBezTo>
                  <a:cubicBezTo>
                    <a:pt x="186777" y="67483"/>
                    <a:pt x="186777" y="84028"/>
                    <a:pt x="176763" y="9404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B21B1B-14A0-46B6-9A14-1EB73A2FAD0F}"/>
                </a:ext>
              </a:extLst>
            </p:cNvPr>
            <p:cNvSpPr/>
            <p:nvPr/>
          </p:nvSpPr>
          <p:spPr>
            <a:xfrm>
              <a:off x="2851589" y="2299946"/>
              <a:ext cx="62009" cy="62138"/>
            </a:xfrm>
            <a:custGeom>
              <a:avLst/>
              <a:gdLst>
                <a:gd name="connsiteX0" fmla="*/ 50844 w 62009"/>
                <a:gd name="connsiteY0" fmla="*/ 11166 h 62138"/>
                <a:gd name="connsiteX1" fmla="*/ 30382 w 62009"/>
                <a:gd name="connsiteY1" fmla="*/ 6812 h 62138"/>
                <a:gd name="connsiteX2" fmla="*/ 1211 w 62009"/>
                <a:gd name="connsiteY2" fmla="*/ 60799 h 62138"/>
                <a:gd name="connsiteX3" fmla="*/ 55198 w 62009"/>
                <a:gd name="connsiteY3" fmla="*/ 31628 h 62138"/>
                <a:gd name="connsiteX4" fmla="*/ 50844 w 62009"/>
                <a:gd name="connsiteY4" fmla="*/ 11166 h 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009" h="62138">
                  <a:moveTo>
                    <a:pt x="50844" y="11166"/>
                  </a:moveTo>
                  <a:cubicBezTo>
                    <a:pt x="43878" y="4200"/>
                    <a:pt x="44749" y="-7555"/>
                    <a:pt x="30382" y="6812"/>
                  </a:cubicBezTo>
                  <a:cubicBezTo>
                    <a:pt x="16014" y="21179"/>
                    <a:pt x="-5319" y="53833"/>
                    <a:pt x="1211" y="60799"/>
                  </a:cubicBezTo>
                  <a:cubicBezTo>
                    <a:pt x="8177" y="67765"/>
                    <a:pt x="40831" y="45996"/>
                    <a:pt x="55198" y="31628"/>
                  </a:cubicBezTo>
                  <a:cubicBezTo>
                    <a:pt x="69565" y="16826"/>
                    <a:pt x="57810" y="17696"/>
                    <a:pt x="50844" y="11166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Process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B2E54-9DF0-448D-9F81-5494AEEED351}"/>
              </a:ext>
            </a:extLst>
          </p:cNvPr>
          <p:cNvGrpSpPr/>
          <p:nvPr/>
        </p:nvGrpSpPr>
        <p:grpSpPr>
          <a:xfrm>
            <a:off x="1242848" y="1886158"/>
            <a:ext cx="2037687" cy="2120692"/>
            <a:chOff x="1242848" y="1933783"/>
            <a:chExt cx="2037687" cy="2120692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CBB45C3-9FC4-40E7-8A36-0D3A62916DB0}"/>
                </a:ext>
              </a:extLst>
            </p:cNvPr>
            <p:cNvSpPr/>
            <p:nvPr/>
          </p:nvSpPr>
          <p:spPr>
            <a:xfrm rot="5400000">
              <a:off x="1030123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7000">
                  <a:schemeClr val="accent4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F5F3741-7E21-4E1C-A9F3-AC0846ABB869}"/>
                </a:ext>
              </a:extLst>
            </p:cNvPr>
            <p:cNvSpPr/>
            <p:nvPr/>
          </p:nvSpPr>
          <p:spPr>
            <a:xfrm>
              <a:off x="1242848" y="1933784"/>
              <a:ext cx="2037687" cy="1365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1F4D082-0046-4A34-8F38-CBFEF8271312}"/>
                </a:ext>
              </a:extLst>
            </p:cNvPr>
            <p:cNvSpPr/>
            <p:nvPr/>
          </p:nvSpPr>
          <p:spPr>
            <a:xfrm>
              <a:off x="2690648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01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209A8E-DAFC-4CC5-B6C6-F4DBE5395956}"/>
              </a:ext>
            </a:extLst>
          </p:cNvPr>
          <p:cNvGrpSpPr/>
          <p:nvPr/>
        </p:nvGrpSpPr>
        <p:grpSpPr>
          <a:xfrm>
            <a:off x="3799054" y="1886158"/>
            <a:ext cx="2037687" cy="2120692"/>
            <a:chOff x="3799054" y="1933783"/>
            <a:chExt cx="2037687" cy="2120692"/>
          </a:xfrm>
        </p:grpSpPr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D07D356A-4CF6-41E2-90DD-C6922D0AEDD1}"/>
                </a:ext>
              </a:extLst>
            </p:cNvPr>
            <p:cNvSpPr/>
            <p:nvPr/>
          </p:nvSpPr>
          <p:spPr>
            <a:xfrm rot="5400000">
              <a:off x="3586329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7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B95B8E-0570-4AE4-9B9E-4F2335D8596D}"/>
                </a:ext>
              </a:extLst>
            </p:cNvPr>
            <p:cNvSpPr/>
            <p:nvPr/>
          </p:nvSpPr>
          <p:spPr>
            <a:xfrm>
              <a:off x="3799054" y="1933784"/>
              <a:ext cx="2037687" cy="1365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01AF398-D0D2-484E-81BB-5643723CDDA5}"/>
                </a:ext>
              </a:extLst>
            </p:cNvPr>
            <p:cNvSpPr/>
            <p:nvPr/>
          </p:nvSpPr>
          <p:spPr>
            <a:xfrm>
              <a:off x="5246854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00C8B8-8F60-40AC-BA94-663ECE5F4317}"/>
              </a:ext>
            </a:extLst>
          </p:cNvPr>
          <p:cNvGrpSpPr/>
          <p:nvPr/>
        </p:nvGrpSpPr>
        <p:grpSpPr>
          <a:xfrm>
            <a:off x="6355260" y="1886158"/>
            <a:ext cx="2037687" cy="2120692"/>
            <a:chOff x="6355260" y="1933783"/>
            <a:chExt cx="2037687" cy="2120692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4313634-E2F3-4E62-8AB4-EBE7FE9AE1F2}"/>
                </a:ext>
              </a:extLst>
            </p:cNvPr>
            <p:cNvSpPr/>
            <p:nvPr/>
          </p:nvSpPr>
          <p:spPr>
            <a:xfrm rot="5400000">
              <a:off x="6142535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7000">
                  <a:schemeClr val="accent3"/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D7638-A171-4E94-952B-0ED8D45F6924}"/>
                </a:ext>
              </a:extLst>
            </p:cNvPr>
            <p:cNvSpPr/>
            <p:nvPr/>
          </p:nvSpPr>
          <p:spPr>
            <a:xfrm>
              <a:off x="6355260" y="1933784"/>
              <a:ext cx="2037687" cy="1365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F7AE89-6E9F-4127-8639-00F0C0E6E4C0}"/>
                </a:ext>
              </a:extLst>
            </p:cNvPr>
            <p:cNvSpPr/>
            <p:nvPr/>
          </p:nvSpPr>
          <p:spPr>
            <a:xfrm>
              <a:off x="7803060" y="1933783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13BAA6-31EF-4603-AF5F-9601D1E7C9E5}"/>
              </a:ext>
            </a:extLst>
          </p:cNvPr>
          <p:cNvGrpSpPr/>
          <p:nvPr/>
        </p:nvGrpSpPr>
        <p:grpSpPr>
          <a:xfrm>
            <a:off x="8911466" y="1886157"/>
            <a:ext cx="2037687" cy="2120693"/>
            <a:chOff x="8911466" y="1933782"/>
            <a:chExt cx="2037687" cy="2120693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255DCDEB-E8DF-4E1F-9708-45E10E4A10AC}"/>
                </a:ext>
              </a:extLst>
            </p:cNvPr>
            <p:cNvSpPr/>
            <p:nvPr/>
          </p:nvSpPr>
          <p:spPr>
            <a:xfrm rot="5400000">
              <a:off x="8698741" y="3422650"/>
              <a:ext cx="844550" cy="41910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7000">
                  <a:schemeClr val="accent6"/>
                </a:gs>
                <a:gs pos="100000">
                  <a:schemeClr val="accent6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BFFFD2-40F4-4F30-9354-AC8DDFC6B7C6}"/>
                </a:ext>
              </a:extLst>
            </p:cNvPr>
            <p:cNvSpPr/>
            <p:nvPr/>
          </p:nvSpPr>
          <p:spPr>
            <a:xfrm>
              <a:off x="8911466" y="1933784"/>
              <a:ext cx="2037687" cy="1365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ctr"/>
            <a:lstStyle/>
            <a:p>
              <a:r>
                <a:rPr lang="en-US" sz="28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42E001-59CB-42D1-83F8-6F54B316CA22}"/>
                </a:ext>
              </a:extLst>
            </p:cNvPr>
            <p:cNvSpPr/>
            <p:nvPr/>
          </p:nvSpPr>
          <p:spPr>
            <a:xfrm>
              <a:off x="10359266" y="1933782"/>
              <a:ext cx="589887" cy="1365249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/>
                <a:t>04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BF710F-BAEC-48DF-88B2-00764AF49F58}"/>
              </a:ext>
            </a:extLst>
          </p:cNvPr>
          <p:cNvGrpSpPr/>
          <p:nvPr/>
        </p:nvGrpSpPr>
        <p:grpSpPr>
          <a:xfrm>
            <a:off x="1242848" y="3669371"/>
            <a:ext cx="2037687" cy="1659485"/>
            <a:chOff x="332936" y="2627766"/>
            <a:chExt cx="2926080" cy="165948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EBEEC94-3DE9-49A2-8D5E-A2D27761440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7457CE-5EE2-44D6-A297-D06599E26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9CCCFC-E272-4870-9B15-07F6798D9ABF}"/>
              </a:ext>
            </a:extLst>
          </p:cNvPr>
          <p:cNvGrpSpPr/>
          <p:nvPr/>
        </p:nvGrpSpPr>
        <p:grpSpPr>
          <a:xfrm>
            <a:off x="6367298" y="3669371"/>
            <a:ext cx="2037687" cy="1659485"/>
            <a:chOff x="332936" y="2627766"/>
            <a:chExt cx="2926080" cy="165948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C720F6-35F2-477D-BB5A-AB22954C6FA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3232FF-3E76-4F43-BDBF-24A29252AA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EBD55D-0D19-4B15-8E4F-854E5E2CBE37}"/>
              </a:ext>
            </a:extLst>
          </p:cNvPr>
          <p:cNvGrpSpPr/>
          <p:nvPr/>
        </p:nvGrpSpPr>
        <p:grpSpPr>
          <a:xfrm>
            <a:off x="3799053" y="3669371"/>
            <a:ext cx="2037687" cy="1659485"/>
            <a:chOff x="332936" y="2627766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9385EE-8DE7-41FF-A7E8-02A4A84982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237E50-DE28-4490-A7FF-D5132BF3A9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82A645-0752-4140-8C13-71F4D60823A2}"/>
              </a:ext>
            </a:extLst>
          </p:cNvPr>
          <p:cNvGrpSpPr/>
          <p:nvPr/>
        </p:nvGrpSpPr>
        <p:grpSpPr>
          <a:xfrm>
            <a:off x="8911465" y="3669371"/>
            <a:ext cx="2037687" cy="1659485"/>
            <a:chOff x="332936" y="2627766"/>
            <a:chExt cx="2926080" cy="1659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F4285A4-4067-4EFC-B411-79C104F982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3085C27-5BFB-4FD7-94CE-1790262FCA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exercico.</a:t>
              </a:r>
            </a:p>
          </p:txBody>
        </p:sp>
      </p:grpSp>
      <p:grpSp>
        <p:nvGrpSpPr>
          <p:cNvPr id="47" name="Graphic 18" descr="Users">
            <a:extLst>
              <a:ext uri="{FF2B5EF4-FFF2-40B4-BE49-F238E27FC236}">
                <a16:creationId xmlns:a16="http://schemas.microsoft.com/office/drawing/2014/main" id="{4E013E8A-24AB-4D6E-9879-78B3DB3A0D31}"/>
              </a:ext>
            </a:extLst>
          </p:cNvPr>
          <p:cNvGrpSpPr/>
          <p:nvPr/>
        </p:nvGrpSpPr>
        <p:grpSpPr>
          <a:xfrm>
            <a:off x="10471350" y="2070180"/>
            <a:ext cx="365716" cy="228137"/>
            <a:chOff x="10471350" y="2117805"/>
            <a:chExt cx="365716" cy="228137"/>
          </a:xfrm>
          <a:solidFill>
            <a:srgbClr val="FFFFFF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500730-C10C-40B6-9A4D-797A418E85DD}"/>
                </a:ext>
              </a:extLst>
            </p:cNvPr>
            <p:cNvSpPr/>
            <p:nvPr/>
          </p:nvSpPr>
          <p:spPr>
            <a:xfrm>
              <a:off x="10510534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787A58-0588-4E16-9931-4178064635A1}"/>
                </a:ext>
              </a:extLst>
            </p:cNvPr>
            <p:cNvSpPr/>
            <p:nvPr/>
          </p:nvSpPr>
          <p:spPr>
            <a:xfrm>
              <a:off x="10719515" y="2117805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D12C69-341F-4181-87B9-BF12B4312C20}"/>
                </a:ext>
              </a:extLst>
            </p:cNvPr>
            <p:cNvSpPr/>
            <p:nvPr/>
          </p:nvSpPr>
          <p:spPr>
            <a:xfrm>
              <a:off x="10575841" y="2267574"/>
              <a:ext cx="156735" cy="78367"/>
            </a:xfrm>
            <a:custGeom>
              <a:avLst/>
              <a:gdLst>
                <a:gd name="connsiteX0" fmla="*/ 156736 w 156735"/>
                <a:gd name="connsiteY0" fmla="*/ 78368 h 78367"/>
                <a:gd name="connsiteX1" fmla="*/ 156736 w 156735"/>
                <a:gd name="connsiteY1" fmla="*/ 39184 h 78367"/>
                <a:gd name="connsiteX2" fmla="*/ 148899 w 156735"/>
                <a:gd name="connsiteY2" fmla="*/ 23510 h 78367"/>
                <a:gd name="connsiteX3" fmla="*/ 110586 w 156735"/>
                <a:gd name="connsiteY3" fmla="*/ 5225 h 78367"/>
                <a:gd name="connsiteX4" fmla="*/ 78368 w 156735"/>
                <a:gd name="connsiteY4" fmla="*/ 0 h 78367"/>
                <a:gd name="connsiteX5" fmla="*/ 46150 w 156735"/>
                <a:gd name="connsiteY5" fmla="*/ 5225 h 78367"/>
                <a:gd name="connsiteX6" fmla="*/ 7837 w 156735"/>
                <a:gd name="connsiteY6" fmla="*/ 23510 h 78367"/>
                <a:gd name="connsiteX7" fmla="*/ 0 w 156735"/>
                <a:gd name="connsiteY7" fmla="*/ 39184 h 78367"/>
                <a:gd name="connsiteX8" fmla="*/ 0 w 156735"/>
                <a:gd name="connsiteY8" fmla="*/ 78368 h 78367"/>
                <a:gd name="connsiteX9" fmla="*/ 156736 w 156735"/>
                <a:gd name="connsiteY9" fmla="*/ 78368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735" h="78367">
                  <a:moveTo>
                    <a:pt x="156736" y="78368"/>
                  </a:moveTo>
                  <a:lnTo>
                    <a:pt x="156736" y="39184"/>
                  </a:lnTo>
                  <a:cubicBezTo>
                    <a:pt x="156736" y="33089"/>
                    <a:pt x="154124" y="26993"/>
                    <a:pt x="148899" y="23510"/>
                  </a:cubicBezTo>
                  <a:cubicBezTo>
                    <a:pt x="138450" y="14803"/>
                    <a:pt x="124518" y="8708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8708"/>
                    <a:pt x="19157" y="15674"/>
                    <a:pt x="7837" y="23510"/>
                  </a:cubicBezTo>
                  <a:cubicBezTo>
                    <a:pt x="2612" y="27864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156736" y="78368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CC7DBD-3A3C-44EC-93AB-CCD608241211}"/>
                </a:ext>
              </a:extLst>
            </p:cNvPr>
            <p:cNvSpPr/>
            <p:nvPr/>
          </p:nvSpPr>
          <p:spPr>
            <a:xfrm>
              <a:off x="10615025" y="2178757"/>
              <a:ext cx="78367" cy="78367"/>
            </a:xfrm>
            <a:custGeom>
              <a:avLst/>
              <a:gdLst>
                <a:gd name="connsiteX0" fmla="*/ 78368 w 78367"/>
                <a:gd name="connsiteY0" fmla="*/ 39184 h 78367"/>
                <a:gd name="connsiteX1" fmla="*/ 39184 w 78367"/>
                <a:gd name="connsiteY1" fmla="*/ 78368 h 78367"/>
                <a:gd name="connsiteX2" fmla="*/ 0 w 78367"/>
                <a:gd name="connsiteY2" fmla="*/ 39184 h 78367"/>
                <a:gd name="connsiteX3" fmla="*/ 39184 w 78367"/>
                <a:gd name="connsiteY3" fmla="*/ 0 h 78367"/>
                <a:gd name="connsiteX4" fmla="*/ 78368 w 78367"/>
                <a:gd name="connsiteY4" fmla="*/ 39184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67" h="78367">
                  <a:moveTo>
                    <a:pt x="78368" y="39184"/>
                  </a:moveTo>
                  <a:cubicBezTo>
                    <a:pt x="78368" y="60825"/>
                    <a:pt x="60825" y="78368"/>
                    <a:pt x="39184" y="78368"/>
                  </a:cubicBezTo>
                  <a:cubicBezTo>
                    <a:pt x="17543" y="78368"/>
                    <a:pt x="0" y="60825"/>
                    <a:pt x="0" y="39184"/>
                  </a:cubicBezTo>
                  <a:cubicBezTo>
                    <a:pt x="0" y="17543"/>
                    <a:pt x="17543" y="0"/>
                    <a:pt x="39184" y="0"/>
                  </a:cubicBezTo>
                  <a:cubicBezTo>
                    <a:pt x="60825" y="0"/>
                    <a:pt x="78368" y="17543"/>
                    <a:pt x="78368" y="3918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66D5C-D64D-47FA-AB84-D3B62969E677}"/>
                </a:ext>
              </a:extLst>
            </p:cNvPr>
            <p:cNvSpPr/>
            <p:nvPr/>
          </p:nvSpPr>
          <p:spPr>
            <a:xfrm>
              <a:off x="10695134" y="2206622"/>
              <a:ext cx="141932" cy="78367"/>
            </a:xfrm>
            <a:custGeom>
              <a:avLst/>
              <a:gdLst>
                <a:gd name="connsiteX0" fmla="*/ 134096 w 141932"/>
                <a:gd name="connsiteY0" fmla="*/ 23510 h 78367"/>
                <a:gd name="connsiteX1" fmla="*/ 95783 w 141932"/>
                <a:gd name="connsiteY1" fmla="*/ 5225 h 78367"/>
                <a:gd name="connsiteX2" fmla="*/ 63565 w 141932"/>
                <a:gd name="connsiteY2" fmla="*/ 0 h 78367"/>
                <a:gd name="connsiteX3" fmla="*/ 31347 w 141932"/>
                <a:gd name="connsiteY3" fmla="*/ 5225 h 78367"/>
                <a:gd name="connsiteX4" fmla="*/ 15674 w 141932"/>
                <a:gd name="connsiteY4" fmla="*/ 11320 h 78367"/>
                <a:gd name="connsiteX5" fmla="*/ 15674 w 141932"/>
                <a:gd name="connsiteY5" fmla="*/ 12191 h 78367"/>
                <a:gd name="connsiteX6" fmla="*/ 0 w 141932"/>
                <a:gd name="connsiteY6" fmla="*/ 50504 h 78367"/>
                <a:gd name="connsiteX7" fmla="*/ 40055 w 141932"/>
                <a:gd name="connsiteY7" fmla="*/ 70531 h 78367"/>
                <a:gd name="connsiteX8" fmla="*/ 47021 w 141932"/>
                <a:gd name="connsiteY8" fmla="*/ 78368 h 78367"/>
                <a:gd name="connsiteX9" fmla="*/ 141933 w 141932"/>
                <a:gd name="connsiteY9" fmla="*/ 78368 h 78367"/>
                <a:gd name="connsiteX10" fmla="*/ 141933 w 141932"/>
                <a:gd name="connsiteY10" fmla="*/ 39184 h 78367"/>
                <a:gd name="connsiteX11" fmla="*/ 134096 w 141932"/>
                <a:gd name="connsiteY11" fmla="*/ 23510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932" h="78367">
                  <a:moveTo>
                    <a:pt x="134096" y="23510"/>
                  </a:moveTo>
                  <a:cubicBezTo>
                    <a:pt x="123647" y="14803"/>
                    <a:pt x="109715" y="8708"/>
                    <a:pt x="95783" y="5225"/>
                  </a:cubicBezTo>
                  <a:cubicBezTo>
                    <a:pt x="86205" y="2612"/>
                    <a:pt x="74885" y="0"/>
                    <a:pt x="63565" y="0"/>
                  </a:cubicBezTo>
                  <a:cubicBezTo>
                    <a:pt x="53116" y="0"/>
                    <a:pt x="41796" y="1741"/>
                    <a:pt x="31347" y="5225"/>
                  </a:cubicBezTo>
                  <a:cubicBezTo>
                    <a:pt x="26123" y="6966"/>
                    <a:pt x="20898" y="8708"/>
                    <a:pt x="15674" y="11320"/>
                  </a:cubicBezTo>
                  <a:lnTo>
                    <a:pt x="15674" y="12191"/>
                  </a:lnTo>
                  <a:cubicBezTo>
                    <a:pt x="15674" y="26993"/>
                    <a:pt x="9578" y="40925"/>
                    <a:pt x="0" y="50504"/>
                  </a:cubicBezTo>
                  <a:cubicBezTo>
                    <a:pt x="16544" y="55728"/>
                    <a:pt x="29606" y="62694"/>
                    <a:pt x="40055" y="70531"/>
                  </a:cubicBezTo>
                  <a:cubicBezTo>
                    <a:pt x="42667" y="73143"/>
                    <a:pt x="45279" y="74885"/>
                    <a:pt x="47021" y="78368"/>
                  </a:cubicBezTo>
                  <a:lnTo>
                    <a:pt x="141933" y="78368"/>
                  </a:lnTo>
                  <a:lnTo>
                    <a:pt x="141933" y="39184"/>
                  </a:lnTo>
                  <a:cubicBezTo>
                    <a:pt x="141933" y="33089"/>
                    <a:pt x="139321" y="26993"/>
                    <a:pt x="134096" y="2351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6A4AEBB-6732-4A45-921F-AECED7B8383D}"/>
                </a:ext>
              </a:extLst>
            </p:cNvPr>
            <p:cNvSpPr/>
            <p:nvPr/>
          </p:nvSpPr>
          <p:spPr>
            <a:xfrm>
              <a:off x="10471350" y="2206622"/>
              <a:ext cx="141932" cy="78367"/>
            </a:xfrm>
            <a:custGeom>
              <a:avLst/>
              <a:gdLst>
                <a:gd name="connsiteX0" fmla="*/ 101878 w 141932"/>
                <a:gd name="connsiteY0" fmla="*/ 70531 h 78367"/>
                <a:gd name="connsiteX1" fmla="*/ 101878 w 141932"/>
                <a:gd name="connsiteY1" fmla="*/ 70531 h 78367"/>
                <a:gd name="connsiteX2" fmla="*/ 141933 w 141932"/>
                <a:gd name="connsiteY2" fmla="*/ 50504 h 78367"/>
                <a:gd name="connsiteX3" fmla="*/ 126259 w 141932"/>
                <a:gd name="connsiteY3" fmla="*/ 12191 h 78367"/>
                <a:gd name="connsiteX4" fmla="*/ 126259 w 141932"/>
                <a:gd name="connsiteY4" fmla="*/ 10449 h 78367"/>
                <a:gd name="connsiteX5" fmla="*/ 110586 w 141932"/>
                <a:gd name="connsiteY5" fmla="*/ 5225 h 78367"/>
                <a:gd name="connsiteX6" fmla="*/ 78368 w 141932"/>
                <a:gd name="connsiteY6" fmla="*/ 0 h 78367"/>
                <a:gd name="connsiteX7" fmla="*/ 46150 w 141932"/>
                <a:gd name="connsiteY7" fmla="*/ 5225 h 78367"/>
                <a:gd name="connsiteX8" fmla="*/ 7837 w 141932"/>
                <a:gd name="connsiteY8" fmla="*/ 23510 h 78367"/>
                <a:gd name="connsiteX9" fmla="*/ 0 w 141932"/>
                <a:gd name="connsiteY9" fmla="*/ 39184 h 78367"/>
                <a:gd name="connsiteX10" fmla="*/ 0 w 141932"/>
                <a:gd name="connsiteY10" fmla="*/ 78368 h 78367"/>
                <a:gd name="connsiteX11" fmla="*/ 94041 w 141932"/>
                <a:gd name="connsiteY11" fmla="*/ 78368 h 78367"/>
                <a:gd name="connsiteX12" fmla="*/ 101878 w 141932"/>
                <a:gd name="connsiteY12" fmla="*/ 70531 h 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932" h="78367">
                  <a:moveTo>
                    <a:pt x="101878" y="70531"/>
                  </a:moveTo>
                  <a:lnTo>
                    <a:pt x="101878" y="70531"/>
                  </a:lnTo>
                  <a:cubicBezTo>
                    <a:pt x="114069" y="61824"/>
                    <a:pt x="128001" y="54858"/>
                    <a:pt x="141933" y="50504"/>
                  </a:cubicBezTo>
                  <a:cubicBezTo>
                    <a:pt x="132355" y="40055"/>
                    <a:pt x="126259" y="26993"/>
                    <a:pt x="126259" y="12191"/>
                  </a:cubicBezTo>
                  <a:cubicBezTo>
                    <a:pt x="126259" y="11320"/>
                    <a:pt x="126259" y="11320"/>
                    <a:pt x="126259" y="10449"/>
                  </a:cubicBezTo>
                  <a:cubicBezTo>
                    <a:pt x="121035" y="8708"/>
                    <a:pt x="115810" y="6095"/>
                    <a:pt x="110586" y="5225"/>
                  </a:cubicBezTo>
                  <a:cubicBezTo>
                    <a:pt x="101007" y="2612"/>
                    <a:pt x="89688" y="0"/>
                    <a:pt x="78368" y="0"/>
                  </a:cubicBezTo>
                  <a:cubicBezTo>
                    <a:pt x="67919" y="0"/>
                    <a:pt x="56599" y="1741"/>
                    <a:pt x="46150" y="5225"/>
                  </a:cubicBezTo>
                  <a:cubicBezTo>
                    <a:pt x="32218" y="9578"/>
                    <a:pt x="19157" y="15674"/>
                    <a:pt x="7837" y="23510"/>
                  </a:cubicBezTo>
                  <a:cubicBezTo>
                    <a:pt x="2612" y="26993"/>
                    <a:pt x="0" y="33089"/>
                    <a:pt x="0" y="39184"/>
                  </a:cubicBezTo>
                  <a:lnTo>
                    <a:pt x="0" y="78368"/>
                  </a:lnTo>
                  <a:lnTo>
                    <a:pt x="94041" y="78368"/>
                  </a:lnTo>
                  <a:cubicBezTo>
                    <a:pt x="96654" y="74885"/>
                    <a:pt x="98395" y="73143"/>
                    <a:pt x="101878" y="7053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19" descr="Puzzle">
            <a:extLst>
              <a:ext uri="{FF2B5EF4-FFF2-40B4-BE49-F238E27FC236}">
                <a16:creationId xmlns:a16="http://schemas.microsoft.com/office/drawing/2014/main" id="{8899833A-F41C-438C-AD82-4054E7F8F238}"/>
              </a:ext>
            </a:extLst>
          </p:cNvPr>
          <p:cNvSpPr/>
          <p:nvPr/>
        </p:nvSpPr>
        <p:spPr>
          <a:xfrm>
            <a:off x="7923852" y="2001390"/>
            <a:ext cx="348301" cy="348301"/>
          </a:xfrm>
          <a:custGeom>
            <a:avLst/>
            <a:gdLst>
              <a:gd name="connsiteX0" fmla="*/ 225090 w 348301"/>
              <a:gd name="connsiteY0" fmla="*/ 264274 h 348301"/>
              <a:gd name="connsiteX1" fmla="*/ 206369 w 348301"/>
              <a:gd name="connsiteY1" fmla="*/ 206804 h 348301"/>
              <a:gd name="connsiteX2" fmla="*/ 209416 w 348301"/>
              <a:gd name="connsiteY2" fmla="*/ 203756 h 348301"/>
              <a:gd name="connsiteX3" fmla="*/ 267757 w 348301"/>
              <a:gd name="connsiteY3" fmla="*/ 221607 h 348301"/>
              <a:gd name="connsiteX4" fmla="*/ 298669 w 348301"/>
              <a:gd name="connsiteY4" fmla="*/ 246423 h 348301"/>
              <a:gd name="connsiteX5" fmla="*/ 348302 w 348301"/>
              <a:gd name="connsiteY5" fmla="*/ 196790 h 348301"/>
              <a:gd name="connsiteX6" fmla="*/ 274288 w 348301"/>
              <a:gd name="connsiteY6" fmla="*/ 122776 h 348301"/>
              <a:gd name="connsiteX7" fmla="*/ 299104 w 348301"/>
              <a:gd name="connsiteY7" fmla="*/ 91865 h 348301"/>
              <a:gd name="connsiteX8" fmla="*/ 316955 w 348301"/>
              <a:gd name="connsiteY8" fmla="*/ 33524 h 348301"/>
              <a:gd name="connsiteX9" fmla="*/ 313907 w 348301"/>
              <a:gd name="connsiteY9" fmla="*/ 30476 h 348301"/>
              <a:gd name="connsiteX10" fmla="*/ 256437 w 348301"/>
              <a:gd name="connsiteY10" fmla="*/ 49198 h 348301"/>
              <a:gd name="connsiteX11" fmla="*/ 225525 w 348301"/>
              <a:gd name="connsiteY11" fmla="*/ 74014 h 348301"/>
              <a:gd name="connsiteX12" fmla="*/ 151511 w 348301"/>
              <a:gd name="connsiteY12" fmla="*/ 0 h 348301"/>
              <a:gd name="connsiteX13" fmla="*/ 101443 w 348301"/>
              <a:gd name="connsiteY13" fmla="*/ 49633 h 348301"/>
              <a:gd name="connsiteX14" fmla="*/ 126259 w 348301"/>
              <a:gd name="connsiteY14" fmla="*/ 80545 h 348301"/>
              <a:gd name="connsiteX15" fmla="*/ 144981 w 348301"/>
              <a:gd name="connsiteY15" fmla="*/ 138015 h 348301"/>
              <a:gd name="connsiteX16" fmla="*/ 141933 w 348301"/>
              <a:gd name="connsiteY16" fmla="*/ 141062 h 348301"/>
              <a:gd name="connsiteX17" fmla="*/ 83592 w 348301"/>
              <a:gd name="connsiteY17" fmla="*/ 123212 h 348301"/>
              <a:gd name="connsiteX18" fmla="*/ 52681 w 348301"/>
              <a:gd name="connsiteY18" fmla="*/ 98395 h 348301"/>
              <a:gd name="connsiteX19" fmla="*/ 0 w 348301"/>
              <a:gd name="connsiteY19" fmla="*/ 151511 h 348301"/>
              <a:gd name="connsiteX20" fmla="*/ 74014 w 348301"/>
              <a:gd name="connsiteY20" fmla="*/ 225525 h 348301"/>
              <a:gd name="connsiteX21" fmla="*/ 49198 w 348301"/>
              <a:gd name="connsiteY21" fmla="*/ 256437 h 348301"/>
              <a:gd name="connsiteX22" fmla="*/ 31347 w 348301"/>
              <a:gd name="connsiteY22" fmla="*/ 314778 h 348301"/>
              <a:gd name="connsiteX23" fmla="*/ 34395 w 348301"/>
              <a:gd name="connsiteY23" fmla="*/ 317825 h 348301"/>
              <a:gd name="connsiteX24" fmla="*/ 91865 w 348301"/>
              <a:gd name="connsiteY24" fmla="*/ 299104 h 348301"/>
              <a:gd name="connsiteX25" fmla="*/ 122776 w 348301"/>
              <a:gd name="connsiteY25" fmla="*/ 274288 h 348301"/>
              <a:gd name="connsiteX26" fmla="*/ 196790 w 348301"/>
              <a:gd name="connsiteY26" fmla="*/ 348302 h 348301"/>
              <a:gd name="connsiteX27" fmla="*/ 249906 w 348301"/>
              <a:gd name="connsiteY27" fmla="*/ 295186 h 348301"/>
              <a:gd name="connsiteX28" fmla="*/ 225090 w 348301"/>
              <a:gd name="connsiteY28" fmla="*/ 264274 h 34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8301" h="348301">
                <a:moveTo>
                  <a:pt x="225090" y="264274"/>
                </a:moveTo>
                <a:cubicBezTo>
                  <a:pt x="196355" y="265145"/>
                  <a:pt x="185906" y="228138"/>
                  <a:pt x="206369" y="206804"/>
                </a:cubicBezTo>
                <a:lnTo>
                  <a:pt x="209416" y="203756"/>
                </a:lnTo>
                <a:cubicBezTo>
                  <a:pt x="230750" y="183294"/>
                  <a:pt x="268628" y="192872"/>
                  <a:pt x="267757" y="221607"/>
                </a:cubicBezTo>
                <a:cubicBezTo>
                  <a:pt x="267322" y="238151"/>
                  <a:pt x="286914" y="258179"/>
                  <a:pt x="298669" y="246423"/>
                </a:cubicBezTo>
                <a:lnTo>
                  <a:pt x="348302" y="196790"/>
                </a:lnTo>
                <a:lnTo>
                  <a:pt x="274288" y="122776"/>
                </a:lnTo>
                <a:cubicBezTo>
                  <a:pt x="262532" y="111021"/>
                  <a:pt x="282560" y="91429"/>
                  <a:pt x="299104" y="91865"/>
                </a:cubicBezTo>
                <a:cubicBezTo>
                  <a:pt x="327839" y="92735"/>
                  <a:pt x="337417" y="54858"/>
                  <a:pt x="316955" y="33524"/>
                </a:cubicBezTo>
                <a:lnTo>
                  <a:pt x="313907" y="30476"/>
                </a:lnTo>
                <a:cubicBezTo>
                  <a:pt x="292573" y="10014"/>
                  <a:pt x="255566" y="20463"/>
                  <a:pt x="256437" y="49198"/>
                </a:cubicBezTo>
                <a:cubicBezTo>
                  <a:pt x="256872" y="65742"/>
                  <a:pt x="237281" y="85769"/>
                  <a:pt x="225525" y="74014"/>
                </a:cubicBezTo>
                <a:lnTo>
                  <a:pt x="151511" y="0"/>
                </a:lnTo>
                <a:lnTo>
                  <a:pt x="101443" y="49633"/>
                </a:lnTo>
                <a:cubicBezTo>
                  <a:pt x="89688" y="61388"/>
                  <a:pt x="109715" y="80980"/>
                  <a:pt x="126259" y="80545"/>
                </a:cubicBezTo>
                <a:cubicBezTo>
                  <a:pt x="154994" y="79674"/>
                  <a:pt x="165443" y="116681"/>
                  <a:pt x="144981" y="138015"/>
                </a:cubicBezTo>
                <a:lnTo>
                  <a:pt x="141933" y="141062"/>
                </a:lnTo>
                <a:cubicBezTo>
                  <a:pt x="120599" y="161525"/>
                  <a:pt x="82722" y="151947"/>
                  <a:pt x="83592" y="123212"/>
                </a:cubicBezTo>
                <a:cubicBezTo>
                  <a:pt x="84028" y="106667"/>
                  <a:pt x="64436" y="86640"/>
                  <a:pt x="52681" y="98395"/>
                </a:cubicBezTo>
                <a:lnTo>
                  <a:pt x="0" y="151511"/>
                </a:lnTo>
                <a:lnTo>
                  <a:pt x="74014" y="225525"/>
                </a:lnTo>
                <a:cubicBezTo>
                  <a:pt x="85769" y="237281"/>
                  <a:pt x="65742" y="256872"/>
                  <a:pt x="49198" y="256437"/>
                </a:cubicBezTo>
                <a:cubicBezTo>
                  <a:pt x="20463" y="255566"/>
                  <a:pt x="10884" y="293444"/>
                  <a:pt x="31347" y="314778"/>
                </a:cubicBezTo>
                <a:lnTo>
                  <a:pt x="34395" y="317825"/>
                </a:lnTo>
                <a:cubicBezTo>
                  <a:pt x="55728" y="338288"/>
                  <a:pt x="92735" y="327839"/>
                  <a:pt x="91865" y="299104"/>
                </a:cubicBezTo>
                <a:cubicBezTo>
                  <a:pt x="91429" y="282560"/>
                  <a:pt x="111021" y="262532"/>
                  <a:pt x="122776" y="274288"/>
                </a:cubicBezTo>
                <a:lnTo>
                  <a:pt x="196790" y="348302"/>
                </a:lnTo>
                <a:lnTo>
                  <a:pt x="249906" y="295186"/>
                </a:lnTo>
                <a:cubicBezTo>
                  <a:pt x="261662" y="283430"/>
                  <a:pt x="242070" y="263839"/>
                  <a:pt x="225090" y="264274"/>
                </a:cubicBezTo>
                <a:close/>
              </a:path>
            </a:pathLst>
          </a:custGeom>
          <a:solidFill>
            <a:schemeClr val="bg1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20" descr="Lightbulb">
            <a:extLst>
              <a:ext uri="{FF2B5EF4-FFF2-40B4-BE49-F238E27FC236}">
                <a16:creationId xmlns:a16="http://schemas.microsoft.com/office/drawing/2014/main" id="{D6306118-E156-4C3D-A5A5-B2F807C871AC}"/>
              </a:ext>
            </a:extLst>
          </p:cNvPr>
          <p:cNvGrpSpPr/>
          <p:nvPr/>
        </p:nvGrpSpPr>
        <p:grpSpPr>
          <a:xfrm>
            <a:off x="5335907" y="1975268"/>
            <a:ext cx="417962" cy="417962"/>
            <a:chOff x="5335907" y="2022893"/>
            <a:chExt cx="417962" cy="417962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F83FAE1-E601-4CE7-A201-FBF030E28D50}"/>
                </a:ext>
              </a:extLst>
            </p:cNvPr>
            <p:cNvSpPr/>
            <p:nvPr/>
          </p:nvSpPr>
          <p:spPr>
            <a:xfrm>
              <a:off x="5488288" y="2301534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B0FF72-78C7-414B-8369-E07C8D85378F}"/>
                </a:ext>
              </a:extLst>
            </p:cNvPr>
            <p:cNvSpPr/>
            <p:nvPr/>
          </p:nvSpPr>
          <p:spPr>
            <a:xfrm>
              <a:off x="5488288" y="2345072"/>
              <a:ext cx="113198" cy="26122"/>
            </a:xfrm>
            <a:custGeom>
              <a:avLst/>
              <a:gdLst>
                <a:gd name="connsiteX0" fmla="*/ 13061 w 113198"/>
                <a:gd name="connsiteY0" fmla="*/ 0 h 26122"/>
                <a:gd name="connsiteX1" fmla="*/ 100137 w 113198"/>
                <a:gd name="connsiteY1" fmla="*/ 0 h 26122"/>
                <a:gd name="connsiteX2" fmla="*/ 113198 w 113198"/>
                <a:gd name="connsiteY2" fmla="*/ 13061 h 26122"/>
                <a:gd name="connsiteX3" fmla="*/ 100137 w 113198"/>
                <a:gd name="connsiteY3" fmla="*/ 26123 h 26122"/>
                <a:gd name="connsiteX4" fmla="*/ 13061 w 113198"/>
                <a:gd name="connsiteY4" fmla="*/ 26123 h 26122"/>
                <a:gd name="connsiteX5" fmla="*/ 0 w 113198"/>
                <a:gd name="connsiteY5" fmla="*/ 13061 h 26122"/>
                <a:gd name="connsiteX6" fmla="*/ 13061 w 113198"/>
                <a:gd name="connsiteY6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98" h="26122">
                  <a:moveTo>
                    <a:pt x="13061" y="0"/>
                  </a:moveTo>
                  <a:lnTo>
                    <a:pt x="100137" y="0"/>
                  </a:lnTo>
                  <a:cubicBezTo>
                    <a:pt x="107538" y="0"/>
                    <a:pt x="113198" y="5660"/>
                    <a:pt x="113198" y="13061"/>
                  </a:cubicBezTo>
                  <a:cubicBezTo>
                    <a:pt x="113198" y="20463"/>
                    <a:pt x="107538" y="26123"/>
                    <a:pt x="100137" y="26123"/>
                  </a:cubicBezTo>
                  <a:lnTo>
                    <a:pt x="13061" y="26123"/>
                  </a:lnTo>
                  <a:cubicBezTo>
                    <a:pt x="5660" y="26123"/>
                    <a:pt x="0" y="20463"/>
                    <a:pt x="0" y="13061"/>
                  </a:cubicBezTo>
                  <a:cubicBezTo>
                    <a:pt x="0" y="5660"/>
                    <a:pt x="5660" y="0"/>
                    <a:pt x="13061" y="0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10046CD-F845-487B-AB8E-6FC41EBCACD9}"/>
                </a:ext>
              </a:extLst>
            </p:cNvPr>
            <p:cNvSpPr/>
            <p:nvPr/>
          </p:nvSpPr>
          <p:spPr>
            <a:xfrm>
              <a:off x="5516588" y="2388609"/>
              <a:ext cx="56599" cy="26122"/>
            </a:xfrm>
            <a:custGeom>
              <a:avLst/>
              <a:gdLst>
                <a:gd name="connsiteX0" fmla="*/ 0 w 56599"/>
                <a:gd name="connsiteY0" fmla="*/ 0 h 26122"/>
                <a:gd name="connsiteX1" fmla="*/ 28300 w 56599"/>
                <a:gd name="connsiteY1" fmla="*/ 26123 h 26122"/>
                <a:gd name="connsiteX2" fmla="*/ 56599 w 56599"/>
                <a:gd name="connsiteY2" fmla="*/ 0 h 26122"/>
                <a:gd name="connsiteX3" fmla="*/ 0 w 56599"/>
                <a:gd name="connsiteY3" fmla="*/ 0 h 2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99" h="26122">
                  <a:moveTo>
                    <a:pt x="0" y="0"/>
                  </a:moveTo>
                  <a:cubicBezTo>
                    <a:pt x="1306" y="14803"/>
                    <a:pt x="13497" y="26123"/>
                    <a:pt x="28300" y="26123"/>
                  </a:cubicBezTo>
                  <a:cubicBezTo>
                    <a:pt x="43102" y="26123"/>
                    <a:pt x="55293" y="14803"/>
                    <a:pt x="565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2C7FCFA-C0CE-4AE7-A784-FE015271A109}"/>
                </a:ext>
              </a:extLst>
            </p:cNvPr>
            <p:cNvSpPr/>
            <p:nvPr/>
          </p:nvSpPr>
          <p:spPr>
            <a:xfrm>
              <a:off x="5431689" y="2049015"/>
              <a:ext cx="226396" cy="235103"/>
            </a:xfrm>
            <a:custGeom>
              <a:avLst/>
              <a:gdLst>
                <a:gd name="connsiteX0" fmla="*/ 113198 w 226396"/>
                <a:gd name="connsiteY0" fmla="*/ 0 h 235103"/>
                <a:gd name="connsiteX1" fmla="*/ 113198 w 226396"/>
                <a:gd name="connsiteY1" fmla="*/ 0 h 235103"/>
                <a:gd name="connsiteX2" fmla="*/ 113198 w 226396"/>
                <a:gd name="connsiteY2" fmla="*/ 0 h 235103"/>
                <a:gd name="connsiteX3" fmla="*/ 0 w 226396"/>
                <a:gd name="connsiteY3" fmla="*/ 111892 h 235103"/>
                <a:gd name="connsiteX4" fmla="*/ 0 w 226396"/>
                <a:gd name="connsiteY4" fmla="*/ 115810 h 235103"/>
                <a:gd name="connsiteX5" fmla="*/ 7837 w 226396"/>
                <a:gd name="connsiteY5" fmla="*/ 154994 h 235103"/>
                <a:gd name="connsiteX6" fmla="*/ 27429 w 226396"/>
                <a:gd name="connsiteY6" fmla="*/ 187212 h 235103"/>
                <a:gd name="connsiteX7" fmla="*/ 53987 w 226396"/>
                <a:gd name="connsiteY7" fmla="*/ 230314 h 235103"/>
                <a:gd name="connsiteX8" fmla="*/ 61824 w 226396"/>
                <a:gd name="connsiteY8" fmla="*/ 235104 h 235103"/>
                <a:gd name="connsiteX9" fmla="*/ 164573 w 226396"/>
                <a:gd name="connsiteY9" fmla="*/ 235104 h 235103"/>
                <a:gd name="connsiteX10" fmla="*/ 172409 w 226396"/>
                <a:gd name="connsiteY10" fmla="*/ 230314 h 235103"/>
                <a:gd name="connsiteX11" fmla="*/ 198967 w 226396"/>
                <a:gd name="connsiteY11" fmla="*/ 187212 h 235103"/>
                <a:gd name="connsiteX12" fmla="*/ 218559 w 226396"/>
                <a:gd name="connsiteY12" fmla="*/ 154994 h 235103"/>
                <a:gd name="connsiteX13" fmla="*/ 226396 w 226396"/>
                <a:gd name="connsiteY13" fmla="*/ 115810 h 235103"/>
                <a:gd name="connsiteX14" fmla="*/ 226396 w 226396"/>
                <a:gd name="connsiteY14" fmla="*/ 111892 h 235103"/>
                <a:gd name="connsiteX15" fmla="*/ 113198 w 226396"/>
                <a:gd name="connsiteY15" fmla="*/ 0 h 235103"/>
                <a:gd name="connsiteX16" fmla="*/ 200273 w 226396"/>
                <a:gd name="connsiteY16" fmla="*/ 115375 h 235103"/>
                <a:gd name="connsiteX17" fmla="*/ 194178 w 226396"/>
                <a:gd name="connsiteY17" fmla="*/ 145851 h 235103"/>
                <a:gd name="connsiteX18" fmla="*/ 179375 w 226396"/>
                <a:gd name="connsiteY18" fmla="*/ 169797 h 235103"/>
                <a:gd name="connsiteX19" fmla="*/ 154124 w 226396"/>
                <a:gd name="connsiteY19" fmla="*/ 208981 h 235103"/>
                <a:gd name="connsiteX20" fmla="*/ 113198 w 226396"/>
                <a:gd name="connsiteY20" fmla="*/ 208981 h 235103"/>
                <a:gd name="connsiteX21" fmla="*/ 72708 w 226396"/>
                <a:gd name="connsiteY21" fmla="*/ 208981 h 235103"/>
                <a:gd name="connsiteX22" fmla="*/ 47456 w 226396"/>
                <a:gd name="connsiteY22" fmla="*/ 169797 h 235103"/>
                <a:gd name="connsiteX23" fmla="*/ 32653 w 226396"/>
                <a:gd name="connsiteY23" fmla="*/ 145851 h 235103"/>
                <a:gd name="connsiteX24" fmla="*/ 26558 w 226396"/>
                <a:gd name="connsiteY24" fmla="*/ 115375 h 235103"/>
                <a:gd name="connsiteX25" fmla="*/ 26558 w 226396"/>
                <a:gd name="connsiteY25" fmla="*/ 111892 h 235103"/>
                <a:gd name="connsiteX26" fmla="*/ 113633 w 226396"/>
                <a:gd name="connsiteY26" fmla="*/ 25687 h 235103"/>
                <a:gd name="connsiteX27" fmla="*/ 113633 w 226396"/>
                <a:gd name="connsiteY27" fmla="*/ 25687 h 235103"/>
                <a:gd name="connsiteX28" fmla="*/ 113633 w 226396"/>
                <a:gd name="connsiteY28" fmla="*/ 25687 h 235103"/>
                <a:gd name="connsiteX29" fmla="*/ 113633 w 226396"/>
                <a:gd name="connsiteY29" fmla="*/ 25687 h 235103"/>
                <a:gd name="connsiteX30" fmla="*/ 113633 w 226396"/>
                <a:gd name="connsiteY30" fmla="*/ 25687 h 235103"/>
                <a:gd name="connsiteX31" fmla="*/ 113633 w 226396"/>
                <a:gd name="connsiteY31" fmla="*/ 25687 h 235103"/>
                <a:gd name="connsiteX32" fmla="*/ 113633 w 226396"/>
                <a:gd name="connsiteY32" fmla="*/ 25687 h 235103"/>
                <a:gd name="connsiteX33" fmla="*/ 200709 w 226396"/>
                <a:gd name="connsiteY33" fmla="*/ 111892 h 235103"/>
                <a:gd name="connsiteX34" fmla="*/ 200709 w 226396"/>
                <a:gd name="connsiteY34" fmla="*/ 115375 h 23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396" h="235103">
                  <a:moveTo>
                    <a:pt x="113198" y="0"/>
                  </a:moveTo>
                  <a:cubicBezTo>
                    <a:pt x="113198" y="0"/>
                    <a:pt x="113198" y="0"/>
                    <a:pt x="113198" y="0"/>
                  </a:cubicBezTo>
                  <a:cubicBezTo>
                    <a:pt x="113198" y="0"/>
                    <a:pt x="113198" y="0"/>
                    <a:pt x="113198" y="0"/>
                  </a:cubicBezTo>
                  <a:cubicBezTo>
                    <a:pt x="51374" y="435"/>
                    <a:pt x="1306" y="50068"/>
                    <a:pt x="0" y="111892"/>
                  </a:cubicBezTo>
                  <a:lnTo>
                    <a:pt x="0" y="115810"/>
                  </a:lnTo>
                  <a:cubicBezTo>
                    <a:pt x="435" y="129307"/>
                    <a:pt x="3048" y="142368"/>
                    <a:pt x="7837" y="154994"/>
                  </a:cubicBezTo>
                  <a:cubicBezTo>
                    <a:pt x="12626" y="166749"/>
                    <a:pt x="19157" y="177634"/>
                    <a:pt x="27429" y="187212"/>
                  </a:cubicBezTo>
                  <a:cubicBezTo>
                    <a:pt x="37878" y="198532"/>
                    <a:pt x="49198" y="220736"/>
                    <a:pt x="53987" y="230314"/>
                  </a:cubicBezTo>
                  <a:cubicBezTo>
                    <a:pt x="55293" y="233362"/>
                    <a:pt x="58341" y="235104"/>
                    <a:pt x="61824" y="235104"/>
                  </a:cubicBezTo>
                  <a:lnTo>
                    <a:pt x="164573" y="235104"/>
                  </a:lnTo>
                  <a:cubicBezTo>
                    <a:pt x="168056" y="235104"/>
                    <a:pt x="171103" y="233362"/>
                    <a:pt x="172409" y="230314"/>
                  </a:cubicBezTo>
                  <a:cubicBezTo>
                    <a:pt x="177198" y="220736"/>
                    <a:pt x="188518" y="198532"/>
                    <a:pt x="198967" y="187212"/>
                  </a:cubicBezTo>
                  <a:cubicBezTo>
                    <a:pt x="207239" y="177634"/>
                    <a:pt x="214206" y="166749"/>
                    <a:pt x="218559" y="154994"/>
                  </a:cubicBezTo>
                  <a:cubicBezTo>
                    <a:pt x="223348" y="142368"/>
                    <a:pt x="225961" y="129307"/>
                    <a:pt x="226396" y="115810"/>
                  </a:cubicBezTo>
                  <a:lnTo>
                    <a:pt x="226396" y="111892"/>
                  </a:lnTo>
                  <a:cubicBezTo>
                    <a:pt x="225090" y="50068"/>
                    <a:pt x="175022" y="435"/>
                    <a:pt x="113198" y="0"/>
                  </a:cubicBezTo>
                  <a:close/>
                  <a:moveTo>
                    <a:pt x="200273" y="115375"/>
                  </a:moveTo>
                  <a:cubicBezTo>
                    <a:pt x="199838" y="125824"/>
                    <a:pt x="197661" y="136273"/>
                    <a:pt x="194178" y="145851"/>
                  </a:cubicBezTo>
                  <a:cubicBezTo>
                    <a:pt x="190695" y="154559"/>
                    <a:pt x="185906" y="162831"/>
                    <a:pt x="179375" y="169797"/>
                  </a:cubicBezTo>
                  <a:cubicBezTo>
                    <a:pt x="169362" y="181988"/>
                    <a:pt x="160654" y="195049"/>
                    <a:pt x="154124" y="208981"/>
                  </a:cubicBezTo>
                  <a:lnTo>
                    <a:pt x="113198" y="208981"/>
                  </a:lnTo>
                  <a:lnTo>
                    <a:pt x="72708" y="208981"/>
                  </a:lnTo>
                  <a:cubicBezTo>
                    <a:pt x="65742" y="195049"/>
                    <a:pt x="57034" y="181988"/>
                    <a:pt x="47456" y="169797"/>
                  </a:cubicBezTo>
                  <a:cubicBezTo>
                    <a:pt x="41361" y="162831"/>
                    <a:pt x="36136" y="154559"/>
                    <a:pt x="32653" y="145851"/>
                  </a:cubicBezTo>
                  <a:cubicBezTo>
                    <a:pt x="28735" y="136273"/>
                    <a:pt x="26993" y="125824"/>
                    <a:pt x="26558" y="115375"/>
                  </a:cubicBezTo>
                  <a:lnTo>
                    <a:pt x="26558" y="111892"/>
                  </a:lnTo>
                  <a:cubicBezTo>
                    <a:pt x="27429" y="64436"/>
                    <a:pt x="66177" y="26123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13633" y="25687"/>
                    <a:pt x="113633" y="25687"/>
                    <a:pt x="113633" y="25687"/>
                  </a:cubicBezTo>
                  <a:cubicBezTo>
                    <a:pt x="113633" y="25687"/>
                    <a:pt x="113633" y="25687"/>
                    <a:pt x="113633" y="25687"/>
                  </a:cubicBezTo>
                  <a:lnTo>
                    <a:pt x="113633" y="25687"/>
                  </a:lnTo>
                  <a:lnTo>
                    <a:pt x="113633" y="25687"/>
                  </a:lnTo>
                  <a:cubicBezTo>
                    <a:pt x="161090" y="26123"/>
                    <a:pt x="199838" y="64000"/>
                    <a:pt x="200709" y="111892"/>
                  </a:cubicBezTo>
                  <a:lnTo>
                    <a:pt x="200709" y="115375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1" descr="Rocket">
            <a:extLst>
              <a:ext uri="{FF2B5EF4-FFF2-40B4-BE49-F238E27FC236}">
                <a16:creationId xmlns:a16="http://schemas.microsoft.com/office/drawing/2014/main" id="{DDAEE946-7B73-4E67-9CD5-D96C30B254ED}"/>
              </a:ext>
            </a:extLst>
          </p:cNvPr>
          <p:cNvGrpSpPr/>
          <p:nvPr/>
        </p:nvGrpSpPr>
        <p:grpSpPr>
          <a:xfrm>
            <a:off x="2776610" y="1975268"/>
            <a:ext cx="417962" cy="417962"/>
            <a:chOff x="2776610" y="2022893"/>
            <a:chExt cx="417962" cy="417962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43BBAEA-809A-49C3-9F24-761D3E792BF4}"/>
                </a:ext>
              </a:extLst>
            </p:cNvPr>
            <p:cNvSpPr/>
            <p:nvPr/>
          </p:nvSpPr>
          <p:spPr>
            <a:xfrm>
              <a:off x="3080938" y="2057159"/>
              <a:ext cx="79874" cy="76754"/>
            </a:xfrm>
            <a:custGeom>
              <a:avLst/>
              <a:gdLst>
                <a:gd name="connsiteX0" fmla="*/ 77933 w 79874"/>
                <a:gd name="connsiteY0" fmla="*/ 2305 h 76754"/>
                <a:gd name="connsiteX1" fmla="*/ 0 w 79874"/>
                <a:gd name="connsiteY1" fmla="*/ 11883 h 76754"/>
                <a:gd name="connsiteX2" fmla="*/ 35701 w 79874"/>
                <a:gd name="connsiteY2" fmla="*/ 40183 h 76754"/>
                <a:gd name="connsiteX3" fmla="*/ 64436 w 79874"/>
                <a:gd name="connsiteY3" fmla="*/ 76754 h 76754"/>
                <a:gd name="connsiteX4" fmla="*/ 77933 w 79874"/>
                <a:gd name="connsiteY4" fmla="*/ 2305 h 76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74" h="76754">
                  <a:moveTo>
                    <a:pt x="77933" y="2305"/>
                  </a:moveTo>
                  <a:cubicBezTo>
                    <a:pt x="71837" y="-3790"/>
                    <a:pt x="32653" y="3176"/>
                    <a:pt x="0" y="11883"/>
                  </a:cubicBezTo>
                  <a:cubicBezTo>
                    <a:pt x="11755" y="18849"/>
                    <a:pt x="23946" y="28427"/>
                    <a:pt x="35701" y="40183"/>
                  </a:cubicBezTo>
                  <a:cubicBezTo>
                    <a:pt x="47891" y="52373"/>
                    <a:pt x="57470" y="64564"/>
                    <a:pt x="64436" y="76754"/>
                  </a:cubicBezTo>
                  <a:cubicBezTo>
                    <a:pt x="73143" y="43230"/>
                    <a:pt x="84463" y="8400"/>
                    <a:pt x="77933" y="2305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7BE18D3-4559-465B-B7D8-9BB7392A6550}"/>
                </a:ext>
              </a:extLst>
            </p:cNvPr>
            <p:cNvSpPr/>
            <p:nvPr/>
          </p:nvSpPr>
          <p:spPr>
            <a:xfrm>
              <a:off x="2810163" y="2176853"/>
              <a:ext cx="106202" cy="101579"/>
            </a:xfrm>
            <a:custGeom>
              <a:avLst/>
              <a:gdLst>
                <a:gd name="connsiteX0" fmla="*/ 106203 w 106202"/>
                <a:gd name="connsiteY0" fmla="*/ 6694 h 101579"/>
                <a:gd name="connsiteX1" fmla="*/ 91400 w 106202"/>
                <a:gd name="connsiteY1" fmla="*/ 1034 h 101579"/>
                <a:gd name="connsiteX2" fmla="*/ 73985 w 106202"/>
                <a:gd name="connsiteY2" fmla="*/ 4517 h 101579"/>
                <a:gd name="connsiteX3" fmla="*/ 4760 w 106202"/>
                <a:gd name="connsiteY3" fmla="*/ 73742 h 101579"/>
                <a:gd name="connsiteX4" fmla="*/ 19563 w 106202"/>
                <a:gd name="connsiteY4" fmla="*/ 101171 h 101579"/>
                <a:gd name="connsiteX5" fmla="*/ 77468 w 106202"/>
                <a:gd name="connsiteY5" fmla="*/ 88110 h 101579"/>
                <a:gd name="connsiteX6" fmla="*/ 106203 w 106202"/>
                <a:gd name="connsiteY6" fmla="*/ 6694 h 10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02" h="101579">
                  <a:moveTo>
                    <a:pt x="106203" y="6694"/>
                  </a:moveTo>
                  <a:lnTo>
                    <a:pt x="91400" y="1034"/>
                  </a:lnTo>
                  <a:cubicBezTo>
                    <a:pt x="85305" y="-1143"/>
                    <a:pt x="78774" y="163"/>
                    <a:pt x="73985" y="4517"/>
                  </a:cubicBezTo>
                  <a:lnTo>
                    <a:pt x="4760" y="73742"/>
                  </a:lnTo>
                  <a:cubicBezTo>
                    <a:pt x="-6560" y="85062"/>
                    <a:pt x="3889" y="104654"/>
                    <a:pt x="19563" y="101171"/>
                  </a:cubicBezTo>
                  <a:lnTo>
                    <a:pt x="77468" y="88110"/>
                  </a:lnTo>
                  <a:cubicBezTo>
                    <a:pt x="82257" y="66341"/>
                    <a:pt x="90094" y="37170"/>
                    <a:pt x="106203" y="6694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7814E4-ABAB-44C1-8F04-06EFD4F07E04}"/>
                </a:ext>
              </a:extLst>
            </p:cNvPr>
            <p:cNvSpPr/>
            <p:nvPr/>
          </p:nvSpPr>
          <p:spPr>
            <a:xfrm>
              <a:off x="2938153" y="2297180"/>
              <a:ext cx="101780" cy="109441"/>
            </a:xfrm>
            <a:custGeom>
              <a:avLst/>
              <a:gdLst>
                <a:gd name="connsiteX0" fmla="*/ 93587 w 101780"/>
                <a:gd name="connsiteY0" fmla="*/ 0 h 109441"/>
                <a:gd name="connsiteX1" fmla="*/ 13913 w 101780"/>
                <a:gd name="connsiteY1" fmla="*/ 27864 h 109441"/>
                <a:gd name="connsiteX2" fmla="*/ 417 w 101780"/>
                <a:gd name="connsiteY2" fmla="*/ 89688 h 109441"/>
                <a:gd name="connsiteX3" fmla="*/ 27845 w 101780"/>
                <a:gd name="connsiteY3" fmla="*/ 104491 h 109441"/>
                <a:gd name="connsiteX4" fmla="*/ 97070 w 101780"/>
                <a:gd name="connsiteY4" fmla="*/ 35266 h 109441"/>
                <a:gd name="connsiteX5" fmla="*/ 100553 w 101780"/>
                <a:gd name="connsiteY5" fmla="*/ 17850 h 109441"/>
                <a:gd name="connsiteX6" fmla="*/ 93587 w 101780"/>
                <a:gd name="connsiteY6" fmla="*/ 0 h 10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780" h="109441">
                  <a:moveTo>
                    <a:pt x="93587" y="0"/>
                  </a:moveTo>
                  <a:cubicBezTo>
                    <a:pt x="64417" y="15238"/>
                    <a:pt x="36553" y="23510"/>
                    <a:pt x="13913" y="27864"/>
                  </a:cubicBezTo>
                  <a:lnTo>
                    <a:pt x="417" y="89688"/>
                  </a:lnTo>
                  <a:cubicBezTo>
                    <a:pt x="-3066" y="105361"/>
                    <a:pt x="16090" y="116246"/>
                    <a:pt x="27845" y="104491"/>
                  </a:cubicBezTo>
                  <a:lnTo>
                    <a:pt x="97070" y="35266"/>
                  </a:lnTo>
                  <a:cubicBezTo>
                    <a:pt x="101424" y="30912"/>
                    <a:pt x="103166" y="23946"/>
                    <a:pt x="100553" y="17850"/>
                  </a:cubicBezTo>
                  <a:lnTo>
                    <a:pt x="93587" y="0"/>
                  </a:ln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6BF74B8-8CA3-4D98-9990-E177486A5533}"/>
                </a:ext>
              </a:extLst>
            </p:cNvPr>
            <p:cNvSpPr/>
            <p:nvPr/>
          </p:nvSpPr>
          <p:spPr>
            <a:xfrm>
              <a:off x="2902869" y="2076879"/>
              <a:ext cx="234232" cy="233797"/>
            </a:xfrm>
            <a:custGeom>
              <a:avLst/>
              <a:gdLst>
                <a:gd name="connsiteX0" fmla="*/ 154559 w 234232"/>
                <a:gd name="connsiteY0" fmla="*/ 0 h 233797"/>
                <a:gd name="connsiteX1" fmla="*/ 71402 w 234232"/>
                <a:gd name="connsiteY1" fmla="*/ 56599 h 233797"/>
                <a:gd name="connsiteX2" fmla="*/ 0 w 234232"/>
                <a:gd name="connsiteY2" fmla="*/ 206804 h 233797"/>
                <a:gd name="connsiteX3" fmla="*/ 26993 w 234232"/>
                <a:gd name="connsiteY3" fmla="*/ 233797 h 233797"/>
                <a:gd name="connsiteX4" fmla="*/ 177634 w 234232"/>
                <a:gd name="connsiteY4" fmla="*/ 162831 h 233797"/>
                <a:gd name="connsiteX5" fmla="*/ 234233 w 234232"/>
                <a:gd name="connsiteY5" fmla="*/ 80109 h 233797"/>
                <a:gd name="connsiteX6" fmla="*/ 201144 w 234232"/>
                <a:gd name="connsiteY6" fmla="*/ 32218 h 233797"/>
                <a:gd name="connsiteX7" fmla="*/ 154559 w 234232"/>
                <a:gd name="connsiteY7" fmla="*/ 0 h 233797"/>
                <a:gd name="connsiteX8" fmla="*/ 176763 w 234232"/>
                <a:gd name="connsiteY8" fmla="*/ 94041 h 233797"/>
                <a:gd name="connsiteX9" fmla="*/ 139756 w 234232"/>
                <a:gd name="connsiteY9" fmla="*/ 94041 h 233797"/>
                <a:gd name="connsiteX10" fmla="*/ 139756 w 234232"/>
                <a:gd name="connsiteY10" fmla="*/ 57034 h 233797"/>
                <a:gd name="connsiteX11" fmla="*/ 176763 w 234232"/>
                <a:gd name="connsiteY11" fmla="*/ 57034 h 233797"/>
                <a:gd name="connsiteX12" fmla="*/ 176763 w 234232"/>
                <a:gd name="connsiteY12" fmla="*/ 94041 h 23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4232" h="233797">
                  <a:moveTo>
                    <a:pt x="154559" y="0"/>
                  </a:moveTo>
                  <a:cubicBezTo>
                    <a:pt x="128872" y="10449"/>
                    <a:pt x="99701" y="28300"/>
                    <a:pt x="71402" y="56599"/>
                  </a:cubicBezTo>
                  <a:cubicBezTo>
                    <a:pt x="19592" y="108409"/>
                    <a:pt x="4354" y="171103"/>
                    <a:pt x="0" y="206804"/>
                  </a:cubicBezTo>
                  <a:lnTo>
                    <a:pt x="26993" y="233797"/>
                  </a:lnTo>
                  <a:cubicBezTo>
                    <a:pt x="62694" y="229444"/>
                    <a:pt x="125824" y="214641"/>
                    <a:pt x="177634" y="162831"/>
                  </a:cubicBezTo>
                  <a:cubicBezTo>
                    <a:pt x="205933" y="134532"/>
                    <a:pt x="223784" y="105797"/>
                    <a:pt x="234233" y="80109"/>
                  </a:cubicBezTo>
                  <a:cubicBezTo>
                    <a:pt x="228573" y="65742"/>
                    <a:pt x="217253" y="48762"/>
                    <a:pt x="201144" y="32218"/>
                  </a:cubicBezTo>
                  <a:cubicBezTo>
                    <a:pt x="185471" y="16980"/>
                    <a:pt x="168926" y="5660"/>
                    <a:pt x="154559" y="0"/>
                  </a:cubicBezTo>
                  <a:close/>
                  <a:moveTo>
                    <a:pt x="176763" y="94041"/>
                  </a:moveTo>
                  <a:cubicBezTo>
                    <a:pt x="166749" y="104055"/>
                    <a:pt x="150205" y="104055"/>
                    <a:pt x="139756" y="94041"/>
                  </a:cubicBezTo>
                  <a:cubicBezTo>
                    <a:pt x="129742" y="84028"/>
                    <a:pt x="129742" y="67483"/>
                    <a:pt x="139756" y="57034"/>
                  </a:cubicBezTo>
                  <a:cubicBezTo>
                    <a:pt x="149770" y="47021"/>
                    <a:pt x="166314" y="47021"/>
                    <a:pt x="176763" y="57034"/>
                  </a:cubicBezTo>
                  <a:cubicBezTo>
                    <a:pt x="186777" y="67483"/>
                    <a:pt x="186777" y="84028"/>
                    <a:pt x="176763" y="94041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7B21B1B-14A0-46B6-9A14-1EB73A2FAD0F}"/>
                </a:ext>
              </a:extLst>
            </p:cNvPr>
            <p:cNvSpPr/>
            <p:nvPr/>
          </p:nvSpPr>
          <p:spPr>
            <a:xfrm>
              <a:off x="2851589" y="2299946"/>
              <a:ext cx="62009" cy="62138"/>
            </a:xfrm>
            <a:custGeom>
              <a:avLst/>
              <a:gdLst>
                <a:gd name="connsiteX0" fmla="*/ 50844 w 62009"/>
                <a:gd name="connsiteY0" fmla="*/ 11166 h 62138"/>
                <a:gd name="connsiteX1" fmla="*/ 30382 w 62009"/>
                <a:gd name="connsiteY1" fmla="*/ 6812 h 62138"/>
                <a:gd name="connsiteX2" fmla="*/ 1211 w 62009"/>
                <a:gd name="connsiteY2" fmla="*/ 60799 h 62138"/>
                <a:gd name="connsiteX3" fmla="*/ 55198 w 62009"/>
                <a:gd name="connsiteY3" fmla="*/ 31628 h 62138"/>
                <a:gd name="connsiteX4" fmla="*/ 50844 w 62009"/>
                <a:gd name="connsiteY4" fmla="*/ 11166 h 6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009" h="62138">
                  <a:moveTo>
                    <a:pt x="50844" y="11166"/>
                  </a:moveTo>
                  <a:cubicBezTo>
                    <a:pt x="43878" y="4200"/>
                    <a:pt x="44749" y="-7555"/>
                    <a:pt x="30382" y="6812"/>
                  </a:cubicBezTo>
                  <a:cubicBezTo>
                    <a:pt x="16014" y="21179"/>
                    <a:pt x="-5319" y="53833"/>
                    <a:pt x="1211" y="60799"/>
                  </a:cubicBezTo>
                  <a:cubicBezTo>
                    <a:pt x="8177" y="67765"/>
                    <a:pt x="40831" y="45996"/>
                    <a:pt x="55198" y="31628"/>
                  </a:cubicBezTo>
                  <a:cubicBezTo>
                    <a:pt x="69565" y="16826"/>
                    <a:pt x="57810" y="17696"/>
                    <a:pt x="50844" y="11166"/>
                  </a:cubicBezTo>
                  <a:close/>
                </a:path>
              </a:pathLst>
            </a:custGeom>
            <a:solidFill>
              <a:schemeClr val="bg1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2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353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Process – Slide Template</vt:lpstr>
      <vt:lpstr>Speech Bubble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Process</dc:title>
  <dc:creator>PresentationGO.com</dc:creator>
  <dc:description>© Copyright PresentationGO.com</dc:description>
  <dcterms:created xsi:type="dcterms:W3CDTF">2014-11-26T05:14:11Z</dcterms:created>
  <dcterms:modified xsi:type="dcterms:W3CDTF">2020-05-27T01:39:14Z</dcterms:modified>
  <cp:category>Charts &amp; Diagrams</cp:category>
</cp:coreProperties>
</file>