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00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5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2"/>
              </a:gs>
            </a:gsLst>
            <a:lin ang="10800000" scaled="1"/>
            <a:tileRect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B83945-9925-8861-E3A3-43FB0225EBD2}"/>
              </a:ext>
            </a:extLst>
          </p:cNvPr>
          <p:cNvSpPr/>
          <p:nvPr/>
        </p:nvSpPr>
        <p:spPr>
          <a:xfrm>
            <a:off x="628650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18" y="4034"/>
                  <a:pt x="16384" y="-192"/>
                  <a:pt x="10284" y="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7C3EAB4-05A9-4132-C257-24CEC0AFB4B0}"/>
              </a:ext>
            </a:extLst>
          </p:cNvPr>
          <p:cNvSpPr/>
          <p:nvPr/>
        </p:nvSpPr>
        <p:spPr>
          <a:xfrm>
            <a:off x="2256163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8DF6B-59F4-A5EF-B064-EC5DCE5172C2}"/>
              </a:ext>
            </a:extLst>
          </p:cNvPr>
          <p:cNvSpPr/>
          <p:nvPr/>
        </p:nvSpPr>
        <p:spPr>
          <a:xfrm>
            <a:off x="3883678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0435F7-ECAD-9C4B-1C00-8255890EBFD8}"/>
              </a:ext>
            </a:extLst>
          </p:cNvPr>
          <p:cNvSpPr/>
          <p:nvPr/>
        </p:nvSpPr>
        <p:spPr>
          <a:xfrm>
            <a:off x="5511192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1D12C1-0F1A-0054-FCD4-D48E8424D14D}"/>
              </a:ext>
            </a:extLst>
          </p:cNvPr>
          <p:cNvSpPr/>
          <p:nvPr/>
        </p:nvSpPr>
        <p:spPr>
          <a:xfrm>
            <a:off x="7138705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Speech Bubble Timeline – Slide Template</a:t>
            </a:r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518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668834" y="4416074"/>
            <a:ext cx="1296276" cy="887857"/>
            <a:chOff x="319755" y="4350748"/>
            <a:chExt cx="2088994" cy="118380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1032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2296348" y="4416074"/>
            <a:ext cx="1296276" cy="887857"/>
            <a:chOff x="319755" y="4350748"/>
            <a:chExt cx="2088994" cy="118380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8546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3923862" y="4416074"/>
            <a:ext cx="1296276" cy="887857"/>
            <a:chOff x="319755" y="4350748"/>
            <a:chExt cx="2088994" cy="118380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6060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5551376" y="4416074"/>
            <a:ext cx="1296276" cy="887857"/>
            <a:chOff x="319755" y="4350748"/>
            <a:chExt cx="2088994" cy="118380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33574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7178890" y="4416074"/>
            <a:ext cx="1296276" cy="887857"/>
            <a:chOff x="319755" y="4350748"/>
            <a:chExt cx="2088994" cy="118380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913657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2541170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5"/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4168685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5796199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7423712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322841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8A632D-7BC0-BE28-9F80-4760286BEE1B}"/>
              </a:ext>
            </a:extLst>
          </p:cNvPr>
          <p:cNvSpPr/>
          <p:nvPr/>
        </p:nvSpPr>
        <p:spPr>
          <a:xfrm>
            <a:off x="0" y="3835145"/>
            <a:ext cx="9144000" cy="80683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  <a:alpha val="70000"/>
                </a:schemeClr>
              </a:gs>
              <a:gs pos="100000">
                <a:schemeClr val="bg2">
                  <a:alpha val="70000"/>
                </a:schemeClr>
              </a:gs>
            </a:gsLst>
            <a:lin ang="10800000" scaled="1"/>
            <a:tileRect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100">
              <a:solidFill>
                <a:srgbClr val="FFFFFF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B83945-9925-8861-E3A3-43FB0225EBD2}"/>
              </a:ext>
            </a:extLst>
          </p:cNvPr>
          <p:cNvSpPr/>
          <p:nvPr/>
        </p:nvSpPr>
        <p:spPr>
          <a:xfrm>
            <a:off x="628650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18" y="4034"/>
                  <a:pt x="16384" y="-192"/>
                  <a:pt x="10284" y="7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37C3EAB4-05A9-4132-C257-24CEC0AFB4B0}"/>
              </a:ext>
            </a:extLst>
          </p:cNvPr>
          <p:cNvSpPr/>
          <p:nvPr/>
        </p:nvSpPr>
        <p:spPr>
          <a:xfrm>
            <a:off x="2256163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918DF6B-59F4-A5EF-B064-EC5DCE5172C2}"/>
              </a:ext>
            </a:extLst>
          </p:cNvPr>
          <p:cNvSpPr/>
          <p:nvPr/>
        </p:nvSpPr>
        <p:spPr>
          <a:xfrm>
            <a:off x="3883678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DB0435F7-ECAD-9C4B-1C00-8255890EBFD8}"/>
              </a:ext>
            </a:extLst>
          </p:cNvPr>
          <p:cNvSpPr/>
          <p:nvPr/>
        </p:nvSpPr>
        <p:spPr>
          <a:xfrm>
            <a:off x="5511192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B1D12C1-0F1A-0054-FCD4-D48E8424D14D}"/>
              </a:ext>
            </a:extLst>
          </p:cNvPr>
          <p:cNvSpPr/>
          <p:nvPr/>
        </p:nvSpPr>
        <p:spPr>
          <a:xfrm>
            <a:off x="7138705" y="2106748"/>
            <a:ext cx="1376645" cy="15900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08" extrusionOk="0">
                <a:moveTo>
                  <a:pt x="10284" y="7"/>
                </a:moveTo>
                <a:cubicBezTo>
                  <a:pt x="4706" y="205"/>
                  <a:pt x="194" y="4142"/>
                  <a:pt x="6" y="8965"/>
                </a:cubicBezTo>
                <a:cubicBezTo>
                  <a:pt x="-161" y="13263"/>
                  <a:pt x="3056" y="16911"/>
                  <a:pt x="7526" y="18121"/>
                </a:cubicBezTo>
                <a:cubicBezTo>
                  <a:pt x="8132" y="18284"/>
                  <a:pt x="8654" y="18627"/>
                  <a:pt x="9010" y="19096"/>
                </a:cubicBezTo>
                <a:lnTo>
                  <a:pt x="10723" y="21408"/>
                </a:lnTo>
                <a:lnTo>
                  <a:pt x="12436" y="19096"/>
                </a:lnTo>
                <a:cubicBezTo>
                  <a:pt x="12791" y="18627"/>
                  <a:pt x="13313" y="18284"/>
                  <a:pt x="13919" y="18121"/>
                </a:cubicBezTo>
                <a:cubicBezTo>
                  <a:pt x="18285" y="16947"/>
                  <a:pt x="21439" y="13425"/>
                  <a:pt x="21439" y="9272"/>
                </a:cubicBezTo>
                <a:cubicBezTo>
                  <a:pt x="21439" y="4034"/>
                  <a:pt x="16405" y="-192"/>
                  <a:pt x="10284" y="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Neumorphic Bubble Timeline – Slide Template</a:t>
            </a:r>
          </a:p>
        </p:txBody>
      </p:sp>
      <p:pic>
        <p:nvPicPr>
          <p:cNvPr id="17" name="Graphic 16" descr="Stopwatch 33%">
            <a:extLst>
              <a:ext uri="{FF2B5EF4-FFF2-40B4-BE49-F238E27FC236}">
                <a16:creationId xmlns:a16="http://schemas.microsoft.com/office/drawing/2014/main" id="{59184D2C-3017-6AFD-D2FB-691EECDEB2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518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C5DAB38F-96BB-4ED0-AA38-B312979BD9E5}"/>
              </a:ext>
            </a:extLst>
          </p:cNvPr>
          <p:cNvGrpSpPr/>
          <p:nvPr/>
        </p:nvGrpSpPr>
        <p:grpSpPr>
          <a:xfrm>
            <a:off x="668834" y="4416074"/>
            <a:ext cx="1296276" cy="887857"/>
            <a:chOff x="319755" y="4350748"/>
            <a:chExt cx="2088994" cy="1183809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59C98BF-9558-19DA-F71E-953BDE99F259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EBC3E98-D089-697F-FBFB-5381E12F588D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5" name="Graphic 14" descr="Head with gears">
            <a:extLst>
              <a:ext uri="{FF2B5EF4-FFF2-40B4-BE49-F238E27FC236}">
                <a16:creationId xmlns:a16="http://schemas.microsoft.com/office/drawing/2014/main" id="{0DA89563-2AEA-F471-2C2E-F6A41DF89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51032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D92400E6-B3E3-B14B-BD3C-66C371E70519}"/>
              </a:ext>
            </a:extLst>
          </p:cNvPr>
          <p:cNvGrpSpPr/>
          <p:nvPr/>
        </p:nvGrpSpPr>
        <p:grpSpPr>
          <a:xfrm>
            <a:off x="2296348" y="4416074"/>
            <a:ext cx="1296276" cy="887857"/>
            <a:chOff x="319755" y="4350748"/>
            <a:chExt cx="2088994" cy="1183809"/>
          </a:xfrm>
        </p:grpSpPr>
        <p:sp>
          <p:nvSpPr>
            <p:cNvPr id="31" name="TextBox 23">
              <a:extLst>
                <a:ext uri="{FF2B5EF4-FFF2-40B4-BE49-F238E27FC236}">
                  <a16:creationId xmlns:a16="http://schemas.microsoft.com/office/drawing/2014/main" id="{92438EA3-4C2F-FBA7-F9D1-CF7348001FE4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A5AF1A8-9BCC-7DA8-2C7C-23ABF19B2DF3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9" name="Graphic 18" descr="Lights On">
            <a:extLst>
              <a:ext uri="{FF2B5EF4-FFF2-40B4-BE49-F238E27FC236}">
                <a16:creationId xmlns:a16="http://schemas.microsoft.com/office/drawing/2014/main" id="{9BB9ED96-8D28-29BF-E992-A280BA5AECF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8546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3CEEEA13-1051-72E0-7C20-4474636AE1E8}"/>
              </a:ext>
            </a:extLst>
          </p:cNvPr>
          <p:cNvGrpSpPr/>
          <p:nvPr/>
        </p:nvGrpSpPr>
        <p:grpSpPr>
          <a:xfrm>
            <a:off x="3923862" y="4416074"/>
            <a:ext cx="1296276" cy="887857"/>
            <a:chOff x="319755" y="4350748"/>
            <a:chExt cx="2088994" cy="1183809"/>
          </a:xfrm>
        </p:grpSpPr>
        <p:sp>
          <p:nvSpPr>
            <p:cNvPr id="29" name="TextBox 26">
              <a:extLst>
                <a:ext uri="{FF2B5EF4-FFF2-40B4-BE49-F238E27FC236}">
                  <a16:creationId xmlns:a16="http://schemas.microsoft.com/office/drawing/2014/main" id="{7E972BD6-83B5-7C07-C8C0-AD850D7C558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6E732AC-1190-2780-A759-5ED25BF7B0E6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8" name="Graphic 17" descr="Bullseye">
            <a:extLst>
              <a:ext uri="{FF2B5EF4-FFF2-40B4-BE49-F238E27FC236}">
                <a16:creationId xmlns:a16="http://schemas.microsoft.com/office/drawing/2014/main" id="{06AE060A-94D5-4856-8707-447B8B9B5F1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06060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6E651A2E-A873-DF34-A1FA-7B99498113F6}"/>
              </a:ext>
            </a:extLst>
          </p:cNvPr>
          <p:cNvGrpSpPr/>
          <p:nvPr/>
        </p:nvGrpSpPr>
        <p:grpSpPr>
          <a:xfrm>
            <a:off x="5551376" y="4416074"/>
            <a:ext cx="1296276" cy="887857"/>
            <a:chOff x="319755" y="4350748"/>
            <a:chExt cx="2088994" cy="1183809"/>
          </a:xfrm>
        </p:grpSpPr>
        <p:sp>
          <p:nvSpPr>
            <p:cNvPr id="27" name="TextBox 29">
              <a:extLst>
                <a:ext uri="{FF2B5EF4-FFF2-40B4-BE49-F238E27FC236}">
                  <a16:creationId xmlns:a16="http://schemas.microsoft.com/office/drawing/2014/main" id="{51DC5E78-7AA6-5C01-2D0B-6C76F52E5777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851383D-0AA3-9A38-7C35-24EC769FFCD9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pic>
        <p:nvPicPr>
          <p:cNvPr id="16" name="Graphic 15" descr="Eye">
            <a:extLst>
              <a:ext uri="{FF2B5EF4-FFF2-40B4-BE49-F238E27FC236}">
                <a16:creationId xmlns:a16="http://schemas.microsoft.com/office/drawing/2014/main" id="{7F925326-946A-5BB5-F314-64DC5080A07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433574" y="2401616"/>
            <a:ext cx="786910" cy="786910"/>
          </a:xfrm>
          <a:prstGeom prst="rect">
            <a:avLst/>
          </a:prstGeom>
          <a:effectLst/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6862D9E8-6C64-FEF4-D51B-36F0BEDD9FD5}"/>
              </a:ext>
            </a:extLst>
          </p:cNvPr>
          <p:cNvGrpSpPr/>
          <p:nvPr/>
        </p:nvGrpSpPr>
        <p:grpSpPr>
          <a:xfrm>
            <a:off x="7178890" y="4416074"/>
            <a:ext cx="1296276" cy="887857"/>
            <a:chOff x="319755" y="4350748"/>
            <a:chExt cx="2088994" cy="1183809"/>
          </a:xfrm>
        </p:grpSpPr>
        <p:sp>
          <p:nvSpPr>
            <p:cNvPr id="25" name="TextBox 32">
              <a:extLst>
                <a:ext uri="{FF2B5EF4-FFF2-40B4-BE49-F238E27FC236}">
                  <a16:creationId xmlns:a16="http://schemas.microsoft.com/office/drawing/2014/main" id="{C36AA9BF-9017-821D-C6FF-A6F35B2FC61E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AF1EFE7-029D-45D8-C8EF-60B02197E46B}"/>
                </a:ext>
              </a:extLst>
            </p:cNvPr>
            <p:cNvSpPr/>
            <p:nvPr/>
          </p:nvSpPr>
          <p:spPr>
            <a:xfrm>
              <a:off x="319757" y="4765116"/>
              <a:ext cx="2088992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</a:t>
              </a: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CE30ABDC-3742-3655-7415-C30BFBA7E862}"/>
              </a:ext>
            </a:extLst>
          </p:cNvPr>
          <p:cNvSpPr txBox="1"/>
          <p:nvPr/>
        </p:nvSpPr>
        <p:spPr>
          <a:xfrm>
            <a:off x="913657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4"/>
                </a:solidFill>
              </a:rPr>
              <a:t>2021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89D1586-EC92-CEE3-7396-8E4AF07FF96A}"/>
              </a:ext>
            </a:extLst>
          </p:cNvPr>
          <p:cNvSpPr txBox="1"/>
          <p:nvPr/>
        </p:nvSpPr>
        <p:spPr>
          <a:xfrm>
            <a:off x="2541170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2022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706EC6-441A-4E90-3253-FD5B7DE478E6}"/>
              </a:ext>
            </a:extLst>
          </p:cNvPr>
          <p:cNvSpPr txBox="1"/>
          <p:nvPr/>
        </p:nvSpPr>
        <p:spPr>
          <a:xfrm>
            <a:off x="4168685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3F18119-E0B5-FCF1-5527-649117CC4CBF}"/>
              </a:ext>
            </a:extLst>
          </p:cNvPr>
          <p:cNvSpPr txBox="1"/>
          <p:nvPr/>
        </p:nvSpPr>
        <p:spPr>
          <a:xfrm>
            <a:off x="5796199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3"/>
                </a:solidFill>
              </a:rPr>
              <a:t>2024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48A7629-BDE2-0391-D597-D7C81601DC20}"/>
              </a:ext>
            </a:extLst>
          </p:cNvPr>
          <p:cNvSpPr txBox="1"/>
          <p:nvPr/>
        </p:nvSpPr>
        <p:spPr>
          <a:xfrm>
            <a:off x="7423712" y="4008504"/>
            <a:ext cx="806632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</a:rPr>
              <a:t>2025</a:t>
            </a:r>
          </a:p>
        </p:txBody>
      </p:sp>
    </p:spTree>
    <p:extLst>
      <p:ext uri="{BB962C8B-B14F-4D97-AF65-F5344CB8AC3E}">
        <p14:creationId xmlns:p14="http://schemas.microsoft.com/office/powerpoint/2010/main" val="42111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187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Speech Bubble Timeline – Slide Template</vt:lpstr>
      <vt:lpstr>Neumorphic Bubble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Timeline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2024-01-25T17:14:01Z</dcterms:modified>
  <cp:category>Charts &amp; Diagrams;Timelines &amp; Planning</cp:category>
</cp:coreProperties>
</file>