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9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Speedometer Dashboard – Slide Template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5C0A0F9-8195-FF96-D827-8EB7D951E5F7}"/>
              </a:ext>
            </a:extLst>
          </p:cNvPr>
          <p:cNvGrpSpPr/>
          <p:nvPr/>
        </p:nvGrpSpPr>
        <p:grpSpPr>
          <a:xfrm>
            <a:off x="738404" y="1835085"/>
            <a:ext cx="2051447" cy="1906719"/>
            <a:chOff x="984538" y="1469482"/>
            <a:chExt cx="2735263" cy="2542292"/>
          </a:xfrm>
        </p:grpSpPr>
        <p:grpSp>
          <p:nvGrpSpPr>
            <p:cNvPr id="59" name="Group 42">
              <a:extLst>
                <a:ext uri="{FF2B5EF4-FFF2-40B4-BE49-F238E27FC236}">
                  <a16:creationId xmlns:a16="http://schemas.microsoft.com/office/drawing/2014/main" id="{85C18328-398E-9102-7E6B-A0A8C6126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672D07A7-850D-4DAD-01B8-D61B8EFE5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A42CF75D-844E-FC4F-BF2B-DF4D54EC5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6" name="Freeform 46">
                <a:extLst>
                  <a:ext uri="{FF2B5EF4-FFF2-40B4-BE49-F238E27FC236}">
                    <a16:creationId xmlns:a16="http://schemas.microsoft.com/office/drawing/2014/main" id="{2F78CACF-9B78-1824-C83C-4F424B77A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7" name="Freeform 47">
                <a:extLst>
                  <a:ext uri="{FF2B5EF4-FFF2-40B4-BE49-F238E27FC236}">
                    <a16:creationId xmlns:a16="http://schemas.microsoft.com/office/drawing/2014/main" id="{93A8A27E-88BD-16DA-C7FD-E7FB59995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8" name="Freeform 48">
                <a:extLst>
                  <a:ext uri="{FF2B5EF4-FFF2-40B4-BE49-F238E27FC236}">
                    <a16:creationId xmlns:a16="http://schemas.microsoft.com/office/drawing/2014/main" id="{A624D0D9-C876-0640-7907-E61D23ABD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9" name="Freeform 49">
                <a:extLst>
                  <a:ext uri="{FF2B5EF4-FFF2-40B4-BE49-F238E27FC236}">
                    <a16:creationId xmlns:a16="http://schemas.microsoft.com/office/drawing/2014/main" id="{02C2CB53-73BB-540E-312B-485E58F6F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0" name="Freeform 50">
                <a:extLst>
                  <a:ext uri="{FF2B5EF4-FFF2-40B4-BE49-F238E27FC236}">
                    <a16:creationId xmlns:a16="http://schemas.microsoft.com/office/drawing/2014/main" id="{9C971B71-C4B9-285D-81F2-5BA34F327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1" name="Freeform 51">
                <a:extLst>
                  <a:ext uri="{FF2B5EF4-FFF2-40B4-BE49-F238E27FC236}">
                    <a16:creationId xmlns:a16="http://schemas.microsoft.com/office/drawing/2014/main" id="{0028D842-A029-B81F-95AE-D7E6DE5C4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2" name="Freeform 52">
                <a:extLst>
                  <a:ext uri="{FF2B5EF4-FFF2-40B4-BE49-F238E27FC236}">
                    <a16:creationId xmlns:a16="http://schemas.microsoft.com/office/drawing/2014/main" id="{DAF4B2D3-2E00-F4C6-0C34-6CB46F017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3" name="Freeform 53">
                <a:extLst>
                  <a:ext uri="{FF2B5EF4-FFF2-40B4-BE49-F238E27FC236}">
                    <a16:creationId xmlns:a16="http://schemas.microsoft.com/office/drawing/2014/main" id="{017F66B8-9000-8428-9386-CBB349878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</p:grpSp>
        <p:sp>
          <p:nvSpPr>
            <p:cNvPr id="60" name="Text Box 54">
              <a:extLst>
                <a:ext uri="{FF2B5EF4-FFF2-40B4-BE49-F238E27FC236}">
                  <a16:creationId xmlns:a16="http://schemas.microsoft.com/office/drawing/2014/main" id="{0AE3748A-A2D9-2FC5-3BD6-B0CB8C6E0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355" y="3396221"/>
              <a:ext cx="960093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50%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055C7F1D-4DEC-68DD-D665-7614B60A9BF5}"/>
                </a:ext>
              </a:extLst>
            </p:cNvPr>
            <p:cNvCxnSpPr>
              <a:cxnSpLocks/>
              <a:stCxn id="68" idx="2"/>
            </p:cNvCxnSpPr>
            <p:nvPr/>
          </p:nvCxnSpPr>
          <p:spPr>
            <a:xfrm flipH="1" flipV="1">
              <a:off x="2352170" y="1609463"/>
              <a:ext cx="3848" cy="122294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EA562E-DBCA-1B54-03ED-0D37EC0CFA92}"/>
              </a:ext>
            </a:extLst>
          </p:cNvPr>
          <p:cNvGrpSpPr/>
          <p:nvPr/>
        </p:nvGrpSpPr>
        <p:grpSpPr>
          <a:xfrm>
            <a:off x="6354151" y="1835085"/>
            <a:ext cx="2051447" cy="1906719"/>
            <a:chOff x="984538" y="1469482"/>
            <a:chExt cx="2735263" cy="2542292"/>
          </a:xfrm>
        </p:grpSpPr>
        <p:grpSp>
          <p:nvGrpSpPr>
            <p:cNvPr id="84" name="Group 42">
              <a:extLst>
                <a:ext uri="{FF2B5EF4-FFF2-40B4-BE49-F238E27FC236}">
                  <a16:creationId xmlns:a16="http://schemas.microsoft.com/office/drawing/2014/main" id="{34450EEE-8C8F-5B7E-1994-F71361B7F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87" name="Freeform 44">
                <a:extLst>
                  <a:ext uri="{FF2B5EF4-FFF2-40B4-BE49-F238E27FC236}">
                    <a16:creationId xmlns:a16="http://schemas.microsoft.com/office/drawing/2014/main" id="{58AF3244-8283-652B-429E-9595F8ACF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8" name="Freeform 45">
                <a:extLst>
                  <a:ext uri="{FF2B5EF4-FFF2-40B4-BE49-F238E27FC236}">
                    <a16:creationId xmlns:a16="http://schemas.microsoft.com/office/drawing/2014/main" id="{B2CB311F-893B-DE73-F2AC-A536FAEE5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9" name="Freeform 46">
                <a:extLst>
                  <a:ext uri="{FF2B5EF4-FFF2-40B4-BE49-F238E27FC236}">
                    <a16:creationId xmlns:a16="http://schemas.microsoft.com/office/drawing/2014/main" id="{93867F02-8F92-680C-EAB4-B023C9FE7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0" name="Freeform 47">
                <a:extLst>
                  <a:ext uri="{FF2B5EF4-FFF2-40B4-BE49-F238E27FC236}">
                    <a16:creationId xmlns:a16="http://schemas.microsoft.com/office/drawing/2014/main" id="{81AECDA3-C9FC-AB08-9BFD-12E03AD37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1" name="Freeform 48">
                <a:extLst>
                  <a:ext uri="{FF2B5EF4-FFF2-40B4-BE49-F238E27FC236}">
                    <a16:creationId xmlns:a16="http://schemas.microsoft.com/office/drawing/2014/main" id="{61354C21-DD22-872D-96AD-DC49C0399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2" name="Freeform 49">
                <a:extLst>
                  <a:ext uri="{FF2B5EF4-FFF2-40B4-BE49-F238E27FC236}">
                    <a16:creationId xmlns:a16="http://schemas.microsoft.com/office/drawing/2014/main" id="{325F80DA-71EA-6428-A3CC-4D5D1B0B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3" name="Freeform 50">
                <a:extLst>
                  <a:ext uri="{FF2B5EF4-FFF2-40B4-BE49-F238E27FC236}">
                    <a16:creationId xmlns:a16="http://schemas.microsoft.com/office/drawing/2014/main" id="{8ECC80B2-A5C4-E2BD-6B92-BDD03CB0A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4" name="Freeform 51">
                <a:extLst>
                  <a:ext uri="{FF2B5EF4-FFF2-40B4-BE49-F238E27FC236}">
                    <a16:creationId xmlns:a16="http://schemas.microsoft.com/office/drawing/2014/main" id="{71015644-DB20-353F-52B4-13DFF9593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5" name="Freeform 52">
                <a:extLst>
                  <a:ext uri="{FF2B5EF4-FFF2-40B4-BE49-F238E27FC236}">
                    <a16:creationId xmlns:a16="http://schemas.microsoft.com/office/drawing/2014/main" id="{F8041F85-43CE-83F0-9CB9-81D14013D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6" name="Freeform 53">
                <a:extLst>
                  <a:ext uri="{FF2B5EF4-FFF2-40B4-BE49-F238E27FC236}">
                    <a16:creationId xmlns:a16="http://schemas.microsoft.com/office/drawing/2014/main" id="{63263183-D0E5-C27F-E21C-C1F390166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</p:grpSp>
        <p:sp>
          <p:nvSpPr>
            <p:cNvPr id="85" name="Text Box 54">
              <a:extLst>
                <a:ext uri="{FF2B5EF4-FFF2-40B4-BE49-F238E27FC236}">
                  <a16:creationId xmlns:a16="http://schemas.microsoft.com/office/drawing/2014/main" id="{338BE83F-053C-1048-F8FA-8F0EFE3F5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355" y="3396221"/>
              <a:ext cx="960093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400" b="1" dirty="0">
                  <a:solidFill>
                    <a:schemeClr val="accent5"/>
                  </a:solidFill>
                </a:rPr>
                <a:t>32%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D68F42D1-013D-29AD-D3A7-B224F4A63B08}"/>
                </a:ext>
              </a:extLst>
            </p:cNvPr>
            <p:cNvCxnSpPr>
              <a:cxnSpLocks/>
              <a:stCxn id="91" idx="2"/>
            </p:cNvCxnSpPr>
            <p:nvPr/>
          </p:nvCxnSpPr>
          <p:spPr>
            <a:xfrm flipH="1" flipV="1">
              <a:off x="1548359" y="2150947"/>
              <a:ext cx="807659" cy="68146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9E42749-A630-A5A7-E5F6-03677CDCC8A2}"/>
              </a:ext>
            </a:extLst>
          </p:cNvPr>
          <p:cNvGrpSpPr/>
          <p:nvPr/>
        </p:nvGrpSpPr>
        <p:grpSpPr>
          <a:xfrm>
            <a:off x="3268196" y="1835085"/>
            <a:ext cx="2607609" cy="2361064"/>
            <a:chOff x="984538" y="1469482"/>
            <a:chExt cx="2735263" cy="2476648"/>
          </a:xfrm>
        </p:grpSpPr>
        <p:grpSp>
          <p:nvGrpSpPr>
            <p:cNvPr id="98" name="Group 42">
              <a:extLst>
                <a:ext uri="{FF2B5EF4-FFF2-40B4-BE49-F238E27FC236}">
                  <a16:creationId xmlns:a16="http://schemas.microsoft.com/office/drawing/2014/main" id="{38FAA066-76D6-2342-DFF4-C8DADB584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101" name="Freeform 44">
                <a:extLst>
                  <a:ext uri="{FF2B5EF4-FFF2-40B4-BE49-F238E27FC236}">
                    <a16:creationId xmlns:a16="http://schemas.microsoft.com/office/drawing/2014/main" id="{2EE4FB94-BE22-3433-E6FA-58EAEC76B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2" name="Freeform 45">
                <a:extLst>
                  <a:ext uri="{FF2B5EF4-FFF2-40B4-BE49-F238E27FC236}">
                    <a16:creationId xmlns:a16="http://schemas.microsoft.com/office/drawing/2014/main" id="{9D7023B5-3276-9941-B2B3-AB38B83B2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3" name="Freeform 46">
                <a:extLst>
                  <a:ext uri="{FF2B5EF4-FFF2-40B4-BE49-F238E27FC236}">
                    <a16:creationId xmlns:a16="http://schemas.microsoft.com/office/drawing/2014/main" id="{8195F32C-21C6-56EB-5A8E-95E13DEA8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4" name="Freeform 47">
                <a:extLst>
                  <a:ext uri="{FF2B5EF4-FFF2-40B4-BE49-F238E27FC236}">
                    <a16:creationId xmlns:a16="http://schemas.microsoft.com/office/drawing/2014/main" id="{F5F45594-7339-9440-0F33-E9C20B793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5" name="Freeform 48">
                <a:extLst>
                  <a:ext uri="{FF2B5EF4-FFF2-40B4-BE49-F238E27FC236}">
                    <a16:creationId xmlns:a16="http://schemas.microsoft.com/office/drawing/2014/main" id="{96B84A5E-CD0E-3F81-473B-415F99AE1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DA065553-8466-96C0-84CB-21ABF8E2C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7" name="Freeform 50">
                <a:extLst>
                  <a:ext uri="{FF2B5EF4-FFF2-40B4-BE49-F238E27FC236}">
                    <a16:creationId xmlns:a16="http://schemas.microsoft.com/office/drawing/2014/main" id="{58698E33-7137-FE84-EFFC-C51313F10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8" name="Freeform 51">
                <a:extLst>
                  <a:ext uri="{FF2B5EF4-FFF2-40B4-BE49-F238E27FC236}">
                    <a16:creationId xmlns:a16="http://schemas.microsoft.com/office/drawing/2014/main" id="{7FEC2D51-F585-95B5-FEA0-F8C9DAB40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9" name="Freeform 52">
                <a:extLst>
                  <a:ext uri="{FF2B5EF4-FFF2-40B4-BE49-F238E27FC236}">
                    <a16:creationId xmlns:a16="http://schemas.microsoft.com/office/drawing/2014/main" id="{E790A5C4-50E9-8BCC-66CF-9730AD24E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10" name="Freeform 53">
                <a:extLst>
                  <a:ext uri="{FF2B5EF4-FFF2-40B4-BE49-F238E27FC236}">
                    <a16:creationId xmlns:a16="http://schemas.microsoft.com/office/drawing/2014/main" id="{788F9663-3A9C-CE30-9496-E110C3261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</p:grpSp>
        <p:sp>
          <p:nvSpPr>
            <p:cNvPr id="99" name="Text Box 54">
              <a:extLst>
                <a:ext uri="{FF2B5EF4-FFF2-40B4-BE49-F238E27FC236}">
                  <a16:creationId xmlns:a16="http://schemas.microsoft.com/office/drawing/2014/main" id="{5762C9C0-D7AA-875D-20F0-8C66CEF38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9742" y="3461865"/>
              <a:ext cx="755321" cy="484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4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64%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CF107186-CAB7-530B-9F8E-BB6560D4C358}"/>
                </a:ext>
              </a:extLst>
            </p:cNvPr>
            <p:cNvCxnSpPr>
              <a:cxnSpLocks/>
              <a:stCxn id="105" idx="2"/>
            </p:cNvCxnSpPr>
            <p:nvPr/>
          </p:nvCxnSpPr>
          <p:spPr>
            <a:xfrm flipV="1">
              <a:off x="2356018" y="1938326"/>
              <a:ext cx="821338" cy="89408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F18D522-EF07-AC3E-937E-B4553895C18B}"/>
              </a:ext>
            </a:extLst>
          </p:cNvPr>
          <p:cNvGrpSpPr/>
          <p:nvPr/>
        </p:nvGrpSpPr>
        <p:grpSpPr>
          <a:xfrm>
            <a:off x="662720" y="4360645"/>
            <a:ext cx="2202816" cy="1106115"/>
            <a:chOff x="332936" y="2555951"/>
            <a:chExt cx="2937088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CE5BB6E-2DA3-CB0E-1384-74034C828BB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431FF1-5155-377B-3AAC-F009B49AEF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409C79B-4E36-994B-998E-5825DCD4341E}"/>
              </a:ext>
            </a:extLst>
          </p:cNvPr>
          <p:cNvGrpSpPr/>
          <p:nvPr/>
        </p:nvGrpSpPr>
        <p:grpSpPr>
          <a:xfrm>
            <a:off x="6281352" y="4360645"/>
            <a:ext cx="2202816" cy="1106115"/>
            <a:chOff x="332936" y="2555951"/>
            <a:chExt cx="2937088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ABE7861-304D-84D8-E427-67153B097EA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E2859E-AF59-2B0C-1E02-CFEDF0A4C3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5959F26-BE60-8248-417F-24DB18BC3B6B}"/>
              </a:ext>
            </a:extLst>
          </p:cNvPr>
          <p:cNvGrpSpPr/>
          <p:nvPr/>
        </p:nvGrpSpPr>
        <p:grpSpPr>
          <a:xfrm>
            <a:off x="3470592" y="4726412"/>
            <a:ext cx="2202816" cy="1106115"/>
            <a:chOff x="332936" y="2555951"/>
            <a:chExt cx="2937088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59836-7F28-0FA1-2E07-CE4C5756011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0E84EE-AB3C-9C94-84D9-EEAD041F8B1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089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Speedometer Dashboard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1B79AB-2A4D-4EF1-EB9D-E392842C1088}"/>
              </a:ext>
            </a:extLst>
          </p:cNvPr>
          <p:cNvGrpSpPr/>
          <p:nvPr/>
        </p:nvGrpSpPr>
        <p:grpSpPr>
          <a:xfrm>
            <a:off x="738404" y="1835085"/>
            <a:ext cx="2051447" cy="1906719"/>
            <a:chOff x="738404" y="1835085"/>
            <a:chExt cx="2051447" cy="1906719"/>
          </a:xfrm>
        </p:grpSpPr>
        <p:grpSp>
          <p:nvGrpSpPr>
            <p:cNvPr id="59" name="Group 42">
              <a:extLst>
                <a:ext uri="{FF2B5EF4-FFF2-40B4-BE49-F238E27FC236}">
                  <a16:creationId xmlns:a16="http://schemas.microsoft.com/office/drawing/2014/main" id="{85C18328-398E-9102-7E6B-A0A8C6126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8404" y="1835085"/>
              <a:ext cx="2051447" cy="1846302"/>
              <a:chOff x="204" y="709"/>
              <a:chExt cx="2132" cy="192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672D07A7-850D-4DAD-01B8-D61B8EFE5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A42CF75D-844E-FC4F-BF2B-DF4D54EC5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6" name="Freeform 46">
                <a:extLst>
                  <a:ext uri="{FF2B5EF4-FFF2-40B4-BE49-F238E27FC236}">
                    <a16:creationId xmlns:a16="http://schemas.microsoft.com/office/drawing/2014/main" id="{2F78CACF-9B78-1824-C83C-4F424B77A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7" name="Freeform 47">
                <a:extLst>
                  <a:ext uri="{FF2B5EF4-FFF2-40B4-BE49-F238E27FC236}">
                    <a16:creationId xmlns:a16="http://schemas.microsoft.com/office/drawing/2014/main" id="{93A8A27E-88BD-16DA-C7FD-E7FB59995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8" name="Freeform 48">
                <a:extLst>
                  <a:ext uri="{FF2B5EF4-FFF2-40B4-BE49-F238E27FC236}">
                    <a16:creationId xmlns:a16="http://schemas.microsoft.com/office/drawing/2014/main" id="{A624D0D9-C876-0640-7907-E61D23ABD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69" name="Freeform 49">
                <a:extLst>
                  <a:ext uri="{FF2B5EF4-FFF2-40B4-BE49-F238E27FC236}">
                    <a16:creationId xmlns:a16="http://schemas.microsoft.com/office/drawing/2014/main" id="{02C2CB53-73BB-540E-312B-485E58F6F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0" name="Freeform 50">
                <a:extLst>
                  <a:ext uri="{FF2B5EF4-FFF2-40B4-BE49-F238E27FC236}">
                    <a16:creationId xmlns:a16="http://schemas.microsoft.com/office/drawing/2014/main" id="{9C971B71-C4B9-285D-81F2-5BA34F327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1" name="Freeform 51">
                <a:extLst>
                  <a:ext uri="{FF2B5EF4-FFF2-40B4-BE49-F238E27FC236}">
                    <a16:creationId xmlns:a16="http://schemas.microsoft.com/office/drawing/2014/main" id="{0028D842-A029-B81F-95AE-D7E6DE5C4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2" name="Freeform 52">
                <a:extLst>
                  <a:ext uri="{FF2B5EF4-FFF2-40B4-BE49-F238E27FC236}">
                    <a16:creationId xmlns:a16="http://schemas.microsoft.com/office/drawing/2014/main" id="{DAF4B2D3-2E00-F4C6-0C34-6CB46F017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73" name="Freeform 53">
                <a:extLst>
                  <a:ext uri="{FF2B5EF4-FFF2-40B4-BE49-F238E27FC236}">
                    <a16:creationId xmlns:a16="http://schemas.microsoft.com/office/drawing/2014/main" id="{017F66B8-9000-8428-9386-CBB349878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</p:grpSp>
        <p:sp>
          <p:nvSpPr>
            <p:cNvPr id="60" name="Text Box 54">
              <a:extLst>
                <a:ext uri="{FF2B5EF4-FFF2-40B4-BE49-F238E27FC236}">
                  <a16:creationId xmlns:a16="http://schemas.microsoft.com/office/drawing/2014/main" id="{0AE3748A-A2D9-2FC5-3BD6-B0CB8C6E0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5517" y="3280139"/>
              <a:ext cx="72007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400" b="1" dirty="0">
                  <a:solidFill>
                    <a:schemeClr val="accent2"/>
                  </a:solidFill>
                </a:rPr>
                <a:t>50%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055C7F1D-4DEC-68DD-D665-7614B60A9BF5}"/>
                </a:ext>
              </a:extLst>
            </p:cNvPr>
            <p:cNvCxnSpPr>
              <a:cxnSpLocks/>
              <a:stCxn id="68" idx="2"/>
            </p:cNvCxnSpPr>
            <p:nvPr/>
          </p:nvCxnSpPr>
          <p:spPr>
            <a:xfrm flipH="1" flipV="1">
              <a:off x="1764128" y="1940071"/>
              <a:ext cx="2886" cy="917212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round/>
              <a:headEnd type="oval"/>
              <a:tailEnd type="triangle" w="med" len="med"/>
            </a:ln>
            <a:effectLst>
              <a:outerShdw blurRad="50800" dist="35921" dir="27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F19612A-8555-F874-F27A-0CBF86927C54}"/>
              </a:ext>
            </a:extLst>
          </p:cNvPr>
          <p:cNvGrpSpPr/>
          <p:nvPr/>
        </p:nvGrpSpPr>
        <p:grpSpPr>
          <a:xfrm>
            <a:off x="6354151" y="1835085"/>
            <a:ext cx="2051447" cy="1906719"/>
            <a:chOff x="6354151" y="1835085"/>
            <a:chExt cx="2051447" cy="1906719"/>
          </a:xfrm>
        </p:grpSpPr>
        <p:grpSp>
          <p:nvGrpSpPr>
            <p:cNvPr id="84" name="Group 42">
              <a:extLst>
                <a:ext uri="{FF2B5EF4-FFF2-40B4-BE49-F238E27FC236}">
                  <a16:creationId xmlns:a16="http://schemas.microsoft.com/office/drawing/2014/main" id="{34450EEE-8C8F-5B7E-1994-F71361B7F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54151" y="1835085"/>
              <a:ext cx="2051447" cy="1846302"/>
              <a:chOff x="204" y="709"/>
              <a:chExt cx="2132" cy="1920"/>
            </a:xfrm>
          </p:grpSpPr>
          <p:sp>
            <p:nvSpPr>
              <p:cNvPr id="87" name="Freeform 44">
                <a:extLst>
                  <a:ext uri="{FF2B5EF4-FFF2-40B4-BE49-F238E27FC236}">
                    <a16:creationId xmlns:a16="http://schemas.microsoft.com/office/drawing/2014/main" id="{58AF3244-8283-652B-429E-9595F8ACF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8" name="Freeform 45">
                <a:extLst>
                  <a:ext uri="{FF2B5EF4-FFF2-40B4-BE49-F238E27FC236}">
                    <a16:creationId xmlns:a16="http://schemas.microsoft.com/office/drawing/2014/main" id="{B2CB311F-893B-DE73-F2AC-A536FAEE5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9" name="Freeform 46">
                <a:extLst>
                  <a:ext uri="{FF2B5EF4-FFF2-40B4-BE49-F238E27FC236}">
                    <a16:creationId xmlns:a16="http://schemas.microsoft.com/office/drawing/2014/main" id="{93867F02-8F92-680C-EAB4-B023C9FE7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0" name="Freeform 47">
                <a:extLst>
                  <a:ext uri="{FF2B5EF4-FFF2-40B4-BE49-F238E27FC236}">
                    <a16:creationId xmlns:a16="http://schemas.microsoft.com/office/drawing/2014/main" id="{81AECDA3-C9FC-AB08-9BFD-12E03AD37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1" name="Freeform 48">
                <a:extLst>
                  <a:ext uri="{FF2B5EF4-FFF2-40B4-BE49-F238E27FC236}">
                    <a16:creationId xmlns:a16="http://schemas.microsoft.com/office/drawing/2014/main" id="{61354C21-DD22-872D-96AD-DC49C0399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2" name="Freeform 49">
                <a:extLst>
                  <a:ext uri="{FF2B5EF4-FFF2-40B4-BE49-F238E27FC236}">
                    <a16:creationId xmlns:a16="http://schemas.microsoft.com/office/drawing/2014/main" id="{325F80DA-71EA-6428-A3CC-4D5D1B0B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3" name="Freeform 50">
                <a:extLst>
                  <a:ext uri="{FF2B5EF4-FFF2-40B4-BE49-F238E27FC236}">
                    <a16:creationId xmlns:a16="http://schemas.microsoft.com/office/drawing/2014/main" id="{8ECC80B2-A5C4-E2BD-6B92-BDD03CB0A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4" name="Freeform 51">
                <a:extLst>
                  <a:ext uri="{FF2B5EF4-FFF2-40B4-BE49-F238E27FC236}">
                    <a16:creationId xmlns:a16="http://schemas.microsoft.com/office/drawing/2014/main" id="{71015644-DB20-353F-52B4-13DFF9593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5" name="Freeform 52">
                <a:extLst>
                  <a:ext uri="{FF2B5EF4-FFF2-40B4-BE49-F238E27FC236}">
                    <a16:creationId xmlns:a16="http://schemas.microsoft.com/office/drawing/2014/main" id="{F8041F85-43CE-83F0-9CB9-81D14013D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6" name="Freeform 53">
                <a:extLst>
                  <a:ext uri="{FF2B5EF4-FFF2-40B4-BE49-F238E27FC236}">
                    <a16:creationId xmlns:a16="http://schemas.microsoft.com/office/drawing/2014/main" id="{63263183-D0E5-C27F-E21C-C1F390166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</p:grpSp>
        <p:sp>
          <p:nvSpPr>
            <p:cNvPr id="85" name="Text Box 54">
              <a:extLst>
                <a:ext uri="{FF2B5EF4-FFF2-40B4-BE49-F238E27FC236}">
                  <a16:creationId xmlns:a16="http://schemas.microsoft.com/office/drawing/2014/main" id="{338BE83F-053C-1048-F8FA-8F0EFE3F5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1264" y="3280139"/>
              <a:ext cx="72007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400" b="1" dirty="0">
                  <a:solidFill>
                    <a:schemeClr val="accent5"/>
                  </a:solidFill>
                </a:rPr>
                <a:t>32%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D68F42D1-013D-29AD-D3A7-B224F4A63B08}"/>
                </a:ext>
              </a:extLst>
            </p:cNvPr>
            <p:cNvCxnSpPr>
              <a:cxnSpLocks/>
              <a:stCxn id="91" idx="2"/>
            </p:cNvCxnSpPr>
            <p:nvPr/>
          </p:nvCxnSpPr>
          <p:spPr>
            <a:xfrm flipH="1" flipV="1">
              <a:off x="6777017" y="2346184"/>
              <a:ext cx="605744" cy="511099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round/>
              <a:headEnd type="oval"/>
              <a:tailEnd type="triangle" w="med" len="med"/>
            </a:ln>
            <a:effectLst>
              <a:outerShdw blurRad="50800" dist="35921" dir="27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30604DE-55AE-4541-4F22-D8214A5924C2}"/>
              </a:ext>
            </a:extLst>
          </p:cNvPr>
          <p:cNvGrpSpPr/>
          <p:nvPr/>
        </p:nvGrpSpPr>
        <p:grpSpPr>
          <a:xfrm>
            <a:off x="3268196" y="1835085"/>
            <a:ext cx="2607609" cy="2361064"/>
            <a:chOff x="3268196" y="1835085"/>
            <a:chExt cx="2607609" cy="2361064"/>
          </a:xfrm>
        </p:grpSpPr>
        <p:grpSp>
          <p:nvGrpSpPr>
            <p:cNvPr id="98" name="Group 42">
              <a:extLst>
                <a:ext uri="{FF2B5EF4-FFF2-40B4-BE49-F238E27FC236}">
                  <a16:creationId xmlns:a16="http://schemas.microsoft.com/office/drawing/2014/main" id="{38FAA066-76D6-2342-DFF4-C8DADB584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8196" y="1835085"/>
              <a:ext cx="2607609" cy="2346848"/>
              <a:chOff x="204" y="709"/>
              <a:chExt cx="2132" cy="1920"/>
            </a:xfrm>
          </p:grpSpPr>
          <p:sp>
            <p:nvSpPr>
              <p:cNvPr id="101" name="Freeform 44">
                <a:extLst>
                  <a:ext uri="{FF2B5EF4-FFF2-40B4-BE49-F238E27FC236}">
                    <a16:creationId xmlns:a16="http://schemas.microsoft.com/office/drawing/2014/main" id="{2EE4FB94-BE22-3433-E6FA-58EAEC76B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2" name="Freeform 45">
                <a:extLst>
                  <a:ext uri="{FF2B5EF4-FFF2-40B4-BE49-F238E27FC236}">
                    <a16:creationId xmlns:a16="http://schemas.microsoft.com/office/drawing/2014/main" id="{9D7023B5-3276-9941-B2B3-AB38B83B2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3" name="Freeform 46">
                <a:extLst>
                  <a:ext uri="{FF2B5EF4-FFF2-40B4-BE49-F238E27FC236}">
                    <a16:creationId xmlns:a16="http://schemas.microsoft.com/office/drawing/2014/main" id="{8195F32C-21C6-56EB-5A8E-95E13DEA8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4" name="Freeform 47">
                <a:extLst>
                  <a:ext uri="{FF2B5EF4-FFF2-40B4-BE49-F238E27FC236}">
                    <a16:creationId xmlns:a16="http://schemas.microsoft.com/office/drawing/2014/main" id="{F5F45594-7339-9440-0F33-E9C20B793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5" name="Freeform 48">
                <a:extLst>
                  <a:ext uri="{FF2B5EF4-FFF2-40B4-BE49-F238E27FC236}">
                    <a16:creationId xmlns:a16="http://schemas.microsoft.com/office/drawing/2014/main" id="{96B84A5E-CD0E-3F81-473B-415F99AE1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DA065553-8466-96C0-84CB-21ABF8E2C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7" name="Freeform 50">
                <a:extLst>
                  <a:ext uri="{FF2B5EF4-FFF2-40B4-BE49-F238E27FC236}">
                    <a16:creationId xmlns:a16="http://schemas.microsoft.com/office/drawing/2014/main" id="{58698E33-7137-FE84-EFFC-C51313F10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8" name="Freeform 51">
                <a:extLst>
                  <a:ext uri="{FF2B5EF4-FFF2-40B4-BE49-F238E27FC236}">
                    <a16:creationId xmlns:a16="http://schemas.microsoft.com/office/drawing/2014/main" id="{7FEC2D51-F585-95B5-FEA0-F8C9DAB40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9" name="Freeform 52">
                <a:extLst>
                  <a:ext uri="{FF2B5EF4-FFF2-40B4-BE49-F238E27FC236}">
                    <a16:creationId xmlns:a16="http://schemas.microsoft.com/office/drawing/2014/main" id="{E790A5C4-50E9-8BCC-66CF-9730AD24E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10" name="Freeform 53">
                <a:extLst>
                  <a:ext uri="{FF2B5EF4-FFF2-40B4-BE49-F238E27FC236}">
                    <a16:creationId xmlns:a16="http://schemas.microsoft.com/office/drawing/2014/main" id="{788F9663-3A9C-CE30-9496-E110C3261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00"/>
              </a:p>
            </p:txBody>
          </p:sp>
        </p:grpSp>
        <p:sp>
          <p:nvSpPr>
            <p:cNvPr id="99" name="Text Box 54">
              <a:extLst>
                <a:ext uri="{FF2B5EF4-FFF2-40B4-BE49-F238E27FC236}">
                  <a16:creationId xmlns:a16="http://schemas.microsoft.com/office/drawing/2014/main" id="{5762C9C0-D7AA-875D-20F0-8C66CEF38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8354" y="3734484"/>
              <a:ext cx="72007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400" b="1" dirty="0">
                  <a:solidFill>
                    <a:schemeClr val="accent3"/>
                  </a:solidFill>
                </a:rPr>
                <a:t>64%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CF107186-CAB7-530B-9F8E-BB6560D4C358}"/>
                </a:ext>
              </a:extLst>
            </p:cNvPr>
            <p:cNvCxnSpPr>
              <a:cxnSpLocks/>
              <a:stCxn id="105" idx="2"/>
            </p:cNvCxnSpPr>
            <p:nvPr/>
          </p:nvCxnSpPr>
          <p:spPr>
            <a:xfrm flipV="1">
              <a:off x="4575669" y="2282048"/>
              <a:ext cx="783006" cy="852359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round/>
              <a:headEnd type="oval"/>
              <a:tailEnd type="triangle" w="med" len="med"/>
            </a:ln>
            <a:effectLst>
              <a:outerShdw blurRad="50800" dist="35921" dir="27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B6350BF-4D3A-68C7-A802-6D8C8733AA65}"/>
              </a:ext>
            </a:extLst>
          </p:cNvPr>
          <p:cNvGrpSpPr/>
          <p:nvPr/>
        </p:nvGrpSpPr>
        <p:grpSpPr>
          <a:xfrm>
            <a:off x="662720" y="4360645"/>
            <a:ext cx="2202816" cy="1106115"/>
            <a:chOff x="332936" y="2555951"/>
            <a:chExt cx="2937088" cy="1474819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9998AEC-B2FE-BB5C-01E1-8F6B3537DA5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0903EEF-7578-0235-1268-F7EC5C905AC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DBA2B7F-E6FE-BD58-0C5D-AD8061E6C266}"/>
              </a:ext>
            </a:extLst>
          </p:cNvPr>
          <p:cNvGrpSpPr/>
          <p:nvPr/>
        </p:nvGrpSpPr>
        <p:grpSpPr>
          <a:xfrm>
            <a:off x="6281352" y="4360645"/>
            <a:ext cx="2202816" cy="1106115"/>
            <a:chOff x="332936" y="2555951"/>
            <a:chExt cx="2937088" cy="147481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4F9F6F3-2D88-2B4B-F2B8-0C1CCD5BF36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65830F7-691C-990C-7857-61D6A93A28F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1F143D4-0D2F-4FF7-06CA-E6D04D0E4AAB}"/>
              </a:ext>
            </a:extLst>
          </p:cNvPr>
          <p:cNvGrpSpPr/>
          <p:nvPr/>
        </p:nvGrpSpPr>
        <p:grpSpPr>
          <a:xfrm>
            <a:off x="3470592" y="4726412"/>
            <a:ext cx="2202816" cy="1106115"/>
            <a:chOff x="332936" y="2555951"/>
            <a:chExt cx="2937088" cy="147481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674F242-670B-DD87-1BC2-81460DAB72C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2205C1C-F3D1-BDAB-0102-A74F4C69A5B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406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271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Speedometer Dashboard – Slide Template</vt:lpstr>
      <vt:lpstr>Speedometer Dashboard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Speedometer Dashboard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2023-11-17T19:00:35Z</dcterms:modified>
  <cp:category>Charts &amp; Diagrams</cp:category>
</cp:coreProperties>
</file>