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16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8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80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Sphere </a:t>
            </a:r>
            <a:r>
              <a:rPr lang="en-US"/>
              <a:t>with 5 Layers </a:t>
            </a:r>
            <a:r>
              <a:rPr lang="en-US" dirty="0"/>
              <a:t>– Slide Template</a:t>
            </a:r>
          </a:p>
        </p:txBody>
      </p:sp>
      <p:sp>
        <p:nvSpPr>
          <p:cNvPr id="74" name="Circle">
            <a:extLst>
              <a:ext uri="{FF2B5EF4-FFF2-40B4-BE49-F238E27FC236}">
                <a16:creationId xmlns:a16="http://schemas.microsoft.com/office/drawing/2014/main" id="{9A1D169D-8CCE-450D-841B-1AA094A0AB42}"/>
              </a:ext>
            </a:extLst>
          </p:cNvPr>
          <p:cNvSpPr/>
          <p:nvPr/>
        </p:nvSpPr>
        <p:spPr>
          <a:xfrm>
            <a:off x="2464827" y="1961522"/>
            <a:ext cx="544512" cy="54451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5" name="Circle">
            <a:extLst>
              <a:ext uri="{FF2B5EF4-FFF2-40B4-BE49-F238E27FC236}">
                <a16:creationId xmlns:a16="http://schemas.microsoft.com/office/drawing/2014/main" id="{12B0DAED-54C3-4D03-AF59-926FC8EEB536}"/>
              </a:ext>
            </a:extLst>
          </p:cNvPr>
          <p:cNvSpPr/>
          <p:nvPr/>
        </p:nvSpPr>
        <p:spPr>
          <a:xfrm>
            <a:off x="2459898" y="5008869"/>
            <a:ext cx="544512" cy="544519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6" name="Circle">
            <a:extLst>
              <a:ext uri="{FF2B5EF4-FFF2-40B4-BE49-F238E27FC236}">
                <a16:creationId xmlns:a16="http://schemas.microsoft.com/office/drawing/2014/main" id="{C44A431D-3E0D-4422-9C72-C03948E7A40F}"/>
              </a:ext>
            </a:extLst>
          </p:cNvPr>
          <p:cNvSpPr/>
          <p:nvPr/>
        </p:nvSpPr>
        <p:spPr>
          <a:xfrm>
            <a:off x="2002895" y="3438542"/>
            <a:ext cx="544512" cy="54451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7" name="Circle">
            <a:extLst>
              <a:ext uri="{FF2B5EF4-FFF2-40B4-BE49-F238E27FC236}">
                <a16:creationId xmlns:a16="http://schemas.microsoft.com/office/drawing/2014/main" id="{CF69AF57-9442-473A-AE72-D3B6094DA9F2}"/>
              </a:ext>
            </a:extLst>
          </p:cNvPr>
          <p:cNvSpPr/>
          <p:nvPr/>
        </p:nvSpPr>
        <p:spPr>
          <a:xfrm>
            <a:off x="6591818" y="2647366"/>
            <a:ext cx="544512" cy="54451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8" name="Circle">
            <a:extLst>
              <a:ext uri="{FF2B5EF4-FFF2-40B4-BE49-F238E27FC236}">
                <a16:creationId xmlns:a16="http://schemas.microsoft.com/office/drawing/2014/main" id="{5EAF5E66-1985-425E-8423-37F1F417B646}"/>
              </a:ext>
            </a:extLst>
          </p:cNvPr>
          <p:cNvSpPr/>
          <p:nvPr/>
        </p:nvSpPr>
        <p:spPr>
          <a:xfrm>
            <a:off x="6596592" y="4176780"/>
            <a:ext cx="544512" cy="54451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EBF275A-F76D-42FC-B4FD-36A3F9789F75}"/>
              </a:ext>
            </a:extLst>
          </p:cNvPr>
          <p:cNvGrpSpPr/>
          <p:nvPr/>
        </p:nvGrpSpPr>
        <p:grpSpPr>
          <a:xfrm>
            <a:off x="2656039" y="1765779"/>
            <a:ext cx="3831923" cy="3849448"/>
            <a:chOff x="2678805" y="1765779"/>
            <a:chExt cx="3831923" cy="3849448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A966207D-0419-4252-B56A-0846FE757E21}"/>
                </a:ext>
              </a:extLst>
            </p:cNvPr>
            <p:cNvSpPr/>
            <p:nvPr/>
          </p:nvSpPr>
          <p:spPr>
            <a:xfrm>
              <a:off x="2678805" y="1765779"/>
              <a:ext cx="3831923" cy="3849448"/>
            </a:xfrm>
            <a:prstGeom prst="ellipse">
              <a:avLst/>
            </a:prstGeom>
            <a:solidFill>
              <a:schemeClr val="bg1">
                <a:lumMod val="8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DD7B10-CB54-41F0-AC6F-27063E8CD7E9}"/>
                </a:ext>
              </a:extLst>
            </p:cNvPr>
            <p:cNvSpPr/>
            <p:nvPr/>
          </p:nvSpPr>
          <p:spPr>
            <a:xfrm>
              <a:off x="3278177" y="2043876"/>
              <a:ext cx="2633181" cy="880167"/>
            </a:xfrm>
            <a:custGeom>
              <a:avLst/>
              <a:gdLst>
                <a:gd name="connsiteX0" fmla="*/ 389272 w 3122267"/>
                <a:gd name="connsiteY0" fmla="*/ 0 h 1043649"/>
                <a:gd name="connsiteX1" fmla="*/ 389272 w 3122267"/>
                <a:gd name="connsiteY1" fmla="*/ 0 h 1043649"/>
                <a:gd name="connsiteX2" fmla="*/ 2732996 w 3122267"/>
                <a:gd name="connsiteY2" fmla="*/ 0 h 1043649"/>
                <a:gd name="connsiteX3" fmla="*/ 2732996 w 3122267"/>
                <a:gd name="connsiteY3" fmla="*/ 0 h 1043649"/>
                <a:gd name="connsiteX4" fmla="*/ 2826579 w 3122267"/>
                <a:gd name="connsiteY4" fmla="*/ 63740 h 1043649"/>
                <a:gd name="connsiteX5" fmla="*/ 2935762 w 3122267"/>
                <a:gd name="connsiteY5" fmla="*/ 138105 h 1043649"/>
                <a:gd name="connsiteX6" fmla="*/ 3122267 w 3122267"/>
                <a:gd name="connsiteY6" fmla="*/ 296811 h 1043649"/>
                <a:gd name="connsiteX7" fmla="*/ 3114056 w 3122267"/>
                <a:gd name="connsiteY7" fmla="*/ 296811 h 1043649"/>
                <a:gd name="connsiteX8" fmla="*/ 2583532 w 3122267"/>
                <a:gd name="connsiteY8" fmla="*/ 1043649 h 1043649"/>
                <a:gd name="connsiteX9" fmla="*/ 1561134 w 3122267"/>
                <a:gd name="connsiteY9" fmla="*/ 1043649 h 1043649"/>
                <a:gd name="connsiteX10" fmla="*/ 538736 w 3122267"/>
                <a:gd name="connsiteY10" fmla="*/ 1043649 h 1043649"/>
                <a:gd name="connsiteX11" fmla="*/ 2777 w 3122267"/>
                <a:gd name="connsiteY11" fmla="*/ 296811 h 1043649"/>
                <a:gd name="connsiteX12" fmla="*/ 0 w 3122267"/>
                <a:gd name="connsiteY12" fmla="*/ 296811 h 1043649"/>
                <a:gd name="connsiteX13" fmla="*/ 1723 w 3122267"/>
                <a:gd name="connsiteY13" fmla="*/ 295343 h 1043649"/>
                <a:gd name="connsiteX14" fmla="*/ 0 w 3122267"/>
                <a:gd name="connsiteY14" fmla="*/ 292942 h 1043649"/>
                <a:gd name="connsiteX15" fmla="*/ 186299 w 3122267"/>
                <a:gd name="connsiteY15" fmla="*/ 138142 h 1043649"/>
                <a:gd name="connsiteX16" fmla="*/ 186343 w 3122267"/>
                <a:gd name="connsiteY16" fmla="*/ 138105 h 1043649"/>
                <a:gd name="connsiteX17" fmla="*/ 389272 w 3122267"/>
                <a:gd name="connsiteY17" fmla="*/ 0 h 1043649"/>
                <a:gd name="connsiteX0" fmla="*/ 389272 w 3122267"/>
                <a:gd name="connsiteY0" fmla="*/ 0 h 1043649"/>
                <a:gd name="connsiteX1" fmla="*/ 389272 w 3122267"/>
                <a:gd name="connsiteY1" fmla="*/ 0 h 1043649"/>
                <a:gd name="connsiteX2" fmla="*/ 2732996 w 3122267"/>
                <a:gd name="connsiteY2" fmla="*/ 0 h 1043649"/>
                <a:gd name="connsiteX3" fmla="*/ 2732996 w 3122267"/>
                <a:gd name="connsiteY3" fmla="*/ 0 h 1043649"/>
                <a:gd name="connsiteX4" fmla="*/ 2826579 w 3122267"/>
                <a:gd name="connsiteY4" fmla="*/ 63740 h 1043649"/>
                <a:gd name="connsiteX5" fmla="*/ 2935762 w 3122267"/>
                <a:gd name="connsiteY5" fmla="*/ 138105 h 1043649"/>
                <a:gd name="connsiteX6" fmla="*/ 3122267 w 3122267"/>
                <a:gd name="connsiteY6" fmla="*/ 296811 h 1043649"/>
                <a:gd name="connsiteX7" fmla="*/ 2583532 w 3122267"/>
                <a:gd name="connsiteY7" fmla="*/ 1043649 h 1043649"/>
                <a:gd name="connsiteX8" fmla="*/ 1561134 w 3122267"/>
                <a:gd name="connsiteY8" fmla="*/ 1043649 h 1043649"/>
                <a:gd name="connsiteX9" fmla="*/ 538736 w 3122267"/>
                <a:gd name="connsiteY9" fmla="*/ 1043649 h 1043649"/>
                <a:gd name="connsiteX10" fmla="*/ 2777 w 3122267"/>
                <a:gd name="connsiteY10" fmla="*/ 296811 h 1043649"/>
                <a:gd name="connsiteX11" fmla="*/ 0 w 3122267"/>
                <a:gd name="connsiteY11" fmla="*/ 296811 h 1043649"/>
                <a:gd name="connsiteX12" fmla="*/ 1723 w 3122267"/>
                <a:gd name="connsiteY12" fmla="*/ 295343 h 1043649"/>
                <a:gd name="connsiteX13" fmla="*/ 0 w 3122267"/>
                <a:gd name="connsiteY13" fmla="*/ 292942 h 1043649"/>
                <a:gd name="connsiteX14" fmla="*/ 186299 w 3122267"/>
                <a:gd name="connsiteY14" fmla="*/ 138142 h 1043649"/>
                <a:gd name="connsiteX15" fmla="*/ 186343 w 3122267"/>
                <a:gd name="connsiteY15" fmla="*/ 138105 h 1043649"/>
                <a:gd name="connsiteX16" fmla="*/ 389272 w 3122267"/>
                <a:gd name="connsiteY16" fmla="*/ 0 h 1043649"/>
                <a:gd name="connsiteX0" fmla="*/ 389272 w 3122267"/>
                <a:gd name="connsiteY0" fmla="*/ 0 h 1043649"/>
                <a:gd name="connsiteX1" fmla="*/ 389272 w 3122267"/>
                <a:gd name="connsiteY1" fmla="*/ 0 h 1043649"/>
                <a:gd name="connsiteX2" fmla="*/ 2732996 w 3122267"/>
                <a:gd name="connsiteY2" fmla="*/ 0 h 1043649"/>
                <a:gd name="connsiteX3" fmla="*/ 2732996 w 3122267"/>
                <a:gd name="connsiteY3" fmla="*/ 0 h 1043649"/>
                <a:gd name="connsiteX4" fmla="*/ 2826579 w 3122267"/>
                <a:gd name="connsiteY4" fmla="*/ 63740 h 1043649"/>
                <a:gd name="connsiteX5" fmla="*/ 2935762 w 3122267"/>
                <a:gd name="connsiteY5" fmla="*/ 138105 h 1043649"/>
                <a:gd name="connsiteX6" fmla="*/ 3122267 w 3122267"/>
                <a:gd name="connsiteY6" fmla="*/ 296811 h 1043649"/>
                <a:gd name="connsiteX7" fmla="*/ 2583532 w 3122267"/>
                <a:gd name="connsiteY7" fmla="*/ 1043649 h 1043649"/>
                <a:gd name="connsiteX8" fmla="*/ 1561134 w 3122267"/>
                <a:gd name="connsiteY8" fmla="*/ 1043649 h 1043649"/>
                <a:gd name="connsiteX9" fmla="*/ 538736 w 3122267"/>
                <a:gd name="connsiteY9" fmla="*/ 1043649 h 1043649"/>
                <a:gd name="connsiteX10" fmla="*/ 2777 w 3122267"/>
                <a:gd name="connsiteY10" fmla="*/ 296811 h 1043649"/>
                <a:gd name="connsiteX11" fmla="*/ 0 w 3122267"/>
                <a:gd name="connsiteY11" fmla="*/ 296811 h 1043649"/>
                <a:gd name="connsiteX12" fmla="*/ 1723 w 3122267"/>
                <a:gd name="connsiteY12" fmla="*/ 295343 h 1043649"/>
                <a:gd name="connsiteX13" fmla="*/ 186299 w 3122267"/>
                <a:gd name="connsiteY13" fmla="*/ 138142 h 1043649"/>
                <a:gd name="connsiteX14" fmla="*/ 186343 w 3122267"/>
                <a:gd name="connsiteY14" fmla="*/ 138105 h 1043649"/>
                <a:gd name="connsiteX15" fmla="*/ 389272 w 3122267"/>
                <a:gd name="connsiteY15" fmla="*/ 0 h 1043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122267" h="1043649">
                  <a:moveTo>
                    <a:pt x="389272" y="0"/>
                  </a:moveTo>
                  <a:lnTo>
                    <a:pt x="389272" y="0"/>
                  </a:lnTo>
                  <a:lnTo>
                    <a:pt x="2732996" y="0"/>
                  </a:lnTo>
                  <a:lnTo>
                    <a:pt x="2732996" y="0"/>
                  </a:lnTo>
                  <a:lnTo>
                    <a:pt x="2826579" y="63740"/>
                  </a:lnTo>
                  <a:lnTo>
                    <a:pt x="2935762" y="138105"/>
                  </a:lnTo>
                  <a:cubicBezTo>
                    <a:pt x="3000737" y="187675"/>
                    <a:pt x="3063002" y="240678"/>
                    <a:pt x="3122267" y="296811"/>
                  </a:cubicBezTo>
                  <a:lnTo>
                    <a:pt x="2583532" y="1043649"/>
                  </a:lnTo>
                  <a:lnTo>
                    <a:pt x="1561134" y="1043649"/>
                  </a:lnTo>
                  <a:lnTo>
                    <a:pt x="538736" y="1043649"/>
                  </a:lnTo>
                  <a:lnTo>
                    <a:pt x="2777" y="296811"/>
                  </a:lnTo>
                  <a:lnTo>
                    <a:pt x="0" y="296811"/>
                  </a:lnTo>
                  <a:lnTo>
                    <a:pt x="1723" y="295343"/>
                  </a:lnTo>
                  <a:lnTo>
                    <a:pt x="186299" y="138142"/>
                  </a:lnTo>
                  <a:cubicBezTo>
                    <a:pt x="186314" y="138130"/>
                    <a:pt x="186328" y="138117"/>
                    <a:pt x="186343" y="138105"/>
                  </a:cubicBezTo>
                  <a:cubicBezTo>
                    <a:pt x="251263" y="88535"/>
                    <a:pt x="318949" y="42399"/>
                    <a:pt x="389272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17A1A9AF-CF2D-412F-8FB9-3C35CF5CB75D}"/>
                </a:ext>
              </a:extLst>
            </p:cNvPr>
            <p:cNvSpPr/>
            <p:nvPr/>
          </p:nvSpPr>
          <p:spPr>
            <a:xfrm>
              <a:off x="3278177" y="2043877"/>
              <a:ext cx="2633181" cy="25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93" y="0"/>
                  </a:moveTo>
                  <a:cubicBezTo>
                    <a:pt x="1720" y="6171"/>
                    <a:pt x="820" y="13430"/>
                    <a:pt x="0" y="21600"/>
                  </a:cubicBezTo>
                  <a:lnTo>
                    <a:pt x="21600" y="21600"/>
                  </a:lnTo>
                  <a:cubicBezTo>
                    <a:pt x="20780" y="13430"/>
                    <a:pt x="19877" y="6171"/>
                    <a:pt x="18907" y="0"/>
                  </a:cubicBezTo>
                  <a:lnTo>
                    <a:pt x="2693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54939A3-C0BE-4ADA-9467-FC19CD280913}"/>
                </a:ext>
              </a:extLst>
            </p:cNvPr>
            <p:cNvSpPr/>
            <p:nvPr/>
          </p:nvSpPr>
          <p:spPr>
            <a:xfrm>
              <a:off x="3278177" y="4441368"/>
              <a:ext cx="2633181" cy="891720"/>
            </a:xfrm>
            <a:custGeom>
              <a:avLst/>
              <a:gdLst>
                <a:gd name="connsiteX0" fmla="*/ 489011 w 3122267"/>
                <a:gd name="connsiteY0" fmla="*/ 0 h 1057348"/>
                <a:gd name="connsiteX1" fmla="*/ 1561134 w 3122267"/>
                <a:gd name="connsiteY1" fmla="*/ 0 h 1057348"/>
                <a:gd name="connsiteX2" fmla="*/ 2633257 w 3122267"/>
                <a:gd name="connsiteY2" fmla="*/ 0 h 1057348"/>
                <a:gd name="connsiteX3" fmla="*/ 3122267 w 3122267"/>
                <a:gd name="connsiteY3" fmla="*/ 750707 h 1057348"/>
                <a:gd name="connsiteX4" fmla="*/ 3018853 w 3122267"/>
                <a:gd name="connsiteY4" fmla="*/ 760537 h 1057348"/>
                <a:gd name="connsiteX5" fmla="*/ 3122267 w 3122267"/>
                <a:gd name="connsiteY5" fmla="*/ 760537 h 1057348"/>
                <a:gd name="connsiteX6" fmla="*/ 2732996 w 3122267"/>
                <a:gd name="connsiteY6" fmla="*/ 1057348 h 1057348"/>
                <a:gd name="connsiteX7" fmla="*/ 389850 w 3122267"/>
                <a:gd name="connsiteY7" fmla="*/ 1057348 h 1057348"/>
                <a:gd name="connsiteX8" fmla="*/ 0 w 3122267"/>
                <a:gd name="connsiteY8" fmla="*/ 760537 h 1057348"/>
                <a:gd name="connsiteX9" fmla="*/ 103415 w 3122267"/>
                <a:gd name="connsiteY9" fmla="*/ 760537 h 1057348"/>
                <a:gd name="connsiteX10" fmla="*/ 0 w 3122267"/>
                <a:gd name="connsiteY10" fmla="*/ 750707 h 1057348"/>
                <a:gd name="connsiteX0" fmla="*/ 489011 w 3122267"/>
                <a:gd name="connsiteY0" fmla="*/ 0 h 1057348"/>
                <a:gd name="connsiteX1" fmla="*/ 1561134 w 3122267"/>
                <a:gd name="connsiteY1" fmla="*/ 0 h 1057348"/>
                <a:gd name="connsiteX2" fmla="*/ 2633257 w 3122267"/>
                <a:gd name="connsiteY2" fmla="*/ 0 h 1057348"/>
                <a:gd name="connsiteX3" fmla="*/ 3122267 w 3122267"/>
                <a:gd name="connsiteY3" fmla="*/ 750707 h 1057348"/>
                <a:gd name="connsiteX4" fmla="*/ 3018853 w 3122267"/>
                <a:gd name="connsiteY4" fmla="*/ 760537 h 1057348"/>
                <a:gd name="connsiteX5" fmla="*/ 3122267 w 3122267"/>
                <a:gd name="connsiteY5" fmla="*/ 760537 h 1057348"/>
                <a:gd name="connsiteX6" fmla="*/ 2732996 w 3122267"/>
                <a:gd name="connsiteY6" fmla="*/ 1057348 h 1057348"/>
                <a:gd name="connsiteX7" fmla="*/ 389850 w 3122267"/>
                <a:gd name="connsiteY7" fmla="*/ 1057348 h 1057348"/>
                <a:gd name="connsiteX8" fmla="*/ 0 w 3122267"/>
                <a:gd name="connsiteY8" fmla="*/ 760537 h 1057348"/>
                <a:gd name="connsiteX9" fmla="*/ 0 w 3122267"/>
                <a:gd name="connsiteY9" fmla="*/ 750707 h 1057348"/>
                <a:gd name="connsiteX10" fmla="*/ 489011 w 3122267"/>
                <a:gd name="connsiteY10" fmla="*/ 0 h 1057348"/>
                <a:gd name="connsiteX0" fmla="*/ 489011 w 3122267"/>
                <a:gd name="connsiteY0" fmla="*/ 0 h 1057348"/>
                <a:gd name="connsiteX1" fmla="*/ 1561134 w 3122267"/>
                <a:gd name="connsiteY1" fmla="*/ 0 h 1057348"/>
                <a:gd name="connsiteX2" fmla="*/ 2633257 w 3122267"/>
                <a:gd name="connsiteY2" fmla="*/ 0 h 1057348"/>
                <a:gd name="connsiteX3" fmla="*/ 3122267 w 3122267"/>
                <a:gd name="connsiteY3" fmla="*/ 750707 h 1057348"/>
                <a:gd name="connsiteX4" fmla="*/ 3018853 w 3122267"/>
                <a:gd name="connsiteY4" fmla="*/ 760537 h 1057348"/>
                <a:gd name="connsiteX5" fmla="*/ 3122267 w 3122267"/>
                <a:gd name="connsiteY5" fmla="*/ 760537 h 1057348"/>
                <a:gd name="connsiteX6" fmla="*/ 2732996 w 3122267"/>
                <a:gd name="connsiteY6" fmla="*/ 1057348 h 1057348"/>
                <a:gd name="connsiteX7" fmla="*/ 389850 w 3122267"/>
                <a:gd name="connsiteY7" fmla="*/ 1057348 h 1057348"/>
                <a:gd name="connsiteX8" fmla="*/ 0 w 3122267"/>
                <a:gd name="connsiteY8" fmla="*/ 760537 h 1057348"/>
                <a:gd name="connsiteX9" fmla="*/ 489011 w 3122267"/>
                <a:gd name="connsiteY9" fmla="*/ 0 h 1057348"/>
                <a:gd name="connsiteX0" fmla="*/ 489011 w 3122267"/>
                <a:gd name="connsiteY0" fmla="*/ 0 h 1057348"/>
                <a:gd name="connsiteX1" fmla="*/ 1561134 w 3122267"/>
                <a:gd name="connsiteY1" fmla="*/ 0 h 1057348"/>
                <a:gd name="connsiteX2" fmla="*/ 2633257 w 3122267"/>
                <a:gd name="connsiteY2" fmla="*/ 0 h 1057348"/>
                <a:gd name="connsiteX3" fmla="*/ 3122267 w 3122267"/>
                <a:gd name="connsiteY3" fmla="*/ 750707 h 1057348"/>
                <a:gd name="connsiteX4" fmla="*/ 3122267 w 3122267"/>
                <a:gd name="connsiteY4" fmla="*/ 760537 h 1057348"/>
                <a:gd name="connsiteX5" fmla="*/ 2732996 w 3122267"/>
                <a:gd name="connsiteY5" fmla="*/ 1057348 h 1057348"/>
                <a:gd name="connsiteX6" fmla="*/ 389850 w 3122267"/>
                <a:gd name="connsiteY6" fmla="*/ 1057348 h 1057348"/>
                <a:gd name="connsiteX7" fmla="*/ 0 w 3122267"/>
                <a:gd name="connsiteY7" fmla="*/ 760537 h 1057348"/>
                <a:gd name="connsiteX8" fmla="*/ 489011 w 3122267"/>
                <a:gd name="connsiteY8" fmla="*/ 0 h 1057348"/>
                <a:gd name="connsiteX0" fmla="*/ 489011 w 3122267"/>
                <a:gd name="connsiteY0" fmla="*/ 0 h 1057348"/>
                <a:gd name="connsiteX1" fmla="*/ 1561134 w 3122267"/>
                <a:gd name="connsiteY1" fmla="*/ 0 h 1057348"/>
                <a:gd name="connsiteX2" fmla="*/ 2633257 w 3122267"/>
                <a:gd name="connsiteY2" fmla="*/ 0 h 1057348"/>
                <a:gd name="connsiteX3" fmla="*/ 3122267 w 3122267"/>
                <a:gd name="connsiteY3" fmla="*/ 760537 h 1057348"/>
                <a:gd name="connsiteX4" fmla="*/ 2732996 w 3122267"/>
                <a:gd name="connsiteY4" fmla="*/ 1057348 h 1057348"/>
                <a:gd name="connsiteX5" fmla="*/ 389850 w 3122267"/>
                <a:gd name="connsiteY5" fmla="*/ 1057348 h 1057348"/>
                <a:gd name="connsiteX6" fmla="*/ 0 w 3122267"/>
                <a:gd name="connsiteY6" fmla="*/ 760537 h 1057348"/>
                <a:gd name="connsiteX7" fmla="*/ 489011 w 3122267"/>
                <a:gd name="connsiteY7" fmla="*/ 0 h 1057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22267" h="1057348">
                  <a:moveTo>
                    <a:pt x="489011" y="0"/>
                  </a:moveTo>
                  <a:lnTo>
                    <a:pt x="1561134" y="0"/>
                  </a:lnTo>
                  <a:lnTo>
                    <a:pt x="2633257" y="0"/>
                  </a:lnTo>
                  <a:lnTo>
                    <a:pt x="3122267" y="760537"/>
                  </a:lnTo>
                  <a:cubicBezTo>
                    <a:pt x="3003737" y="872803"/>
                    <a:pt x="2873642" y="972551"/>
                    <a:pt x="2732996" y="1057348"/>
                  </a:cubicBezTo>
                  <a:lnTo>
                    <a:pt x="389850" y="1057348"/>
                  </a:lnTo>
                  <a:cubicBezTo>
                    <a:pt x="249059" y="972551"/>
                    <a:pt x="118531" y="872803"/>
                    <a:pt x="0" y="760537"/>
                  </a:cubicBezTo>
                  <a:lnTo>
                    <a:pt x="489011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3FD0C-6D9C-40AC-8A0E-435E07C8773E}"/>
                </a:ext>
              </a:extLst>
            </p:cNvPr>
            <p:cNvSpPr/>
            <p:nvPr/>
          </p:nvSpPr>
          <p:spPr>
            <a:xfrm>
              <a:off x="2678805" y="3506753"/>
              <a:ext cx="3831923" cy="331588"/>
            </a:xfrm>
            <a:custGeom>
              <a:avLst/>
              <a:gdLst>
                <a:gd name="connsiteX0" fmla="*/ 1289877 w 4543663"/>
                <a:gd name="connsiteY0" fmla="*/ 0 h 393177"/>
                <a:gd name="connsiteX1" fmla="*/ 2271832 w 4543663"/>
                <a:gd name="connsiteY1" fmla="*/ 0 h 393177"/>
                <a:gd name="connsiteX2" fmla="*/ 3254206 w 4543663"/>
                <a:gd name="connsiteY2" fmla="*/ 0 h 393177"/>
                <a:gd name="connsiteX3" fmla="*/ 4538365 w 4543663"/>
                <a:gd name="connsiteY3" fmla="*/ 92995 h 393177"/>
                <a:gd name="connsiteX4" fmla="*/ 4486885 w 4543663"/>
                <a:gd name="connsiteY4" fmla="*/ 96366 h 393177"/>
                <a:gd name="connsiteX5" fmla="*/ 4538404 w 4543663"/>
                <a:gd name="connsiteY5" fmla="*/ 96366 h 393177"/>
                <a:gd name="connsiteX6" fmla="*/ 4543663 w 4543663"/>
                <a:gd name="connsiteY6" fmla="*/ 244772 h 393177"/>
                <a:gd name="connsiteX7" fmla="*/ 4538404 w 4543663"/>
                <a:gd name="connsiteY7" fmla="*/ 393177 h 393177"/>
                <a:gd name="connsiteX8" fmla="*/ 5259 w 4543663"/>
                <a:gd name="connsiteY8" fmla="*/ 393177 h 393177"/>
                <a:gd name="connsiteX9" fmla="*/ 0 w 4543663"/>
                <a:gd name="connsiteY9" fmla="*/ 244772 h 393177"/>
                <a:gd name="connsiteX10" fmla="*/ 5259 w 4543663"/>
                <a:gd name="connsiteY10" fmla="*/ 96366 h 393177"/>
                <a:gd name="connsiteX11" fmla="*/ 56778 w 4543663"/>
                <a:gd name="connsiteY11" fmla="*/ 96366 h 393177"/>
                <a:gd name="connsiteX12" fmla="*/ 5298 w 4543663"/>
                <a:gd name="connsiteY12" fmla="*/ 92995 h 393177"/>
                <a:gd name="connsiteX0" fmla="*/ 1289877 w 4543663"/>
                <a:gd name="connsiteY0" fmla="*/ 0 h 393177"/>
                <a:gd name="connsiteX1" fmla="*/ 2271832 w 4543663"/>
                <a:gd name="connsiteY1" fmla="*/ 0 h 393177"/>
                <a:gd name="connsiteX2" fmla="*/ 3254206 w 4543663"/>
                <a:gd name="connsiteY2" fmla="*/ 0 h 393177"/>
                <a:gd name="connsiteX3" fmla="*/ 4538365 w 4543663"/>
                <a:gd name="connsiteY3" fmla="*/ 92995 h 393177"/>
                <a:gd name="connsiteX4" fmla="*/ 4486885 w 4543663"/>
                <a:gd name="connsiteY4" fmla="*/ 96366 h 393177"/>
                <a:gd name="connsiteX5" fmla="*/ 4538404 w 4543663"/>
                <a:gd name="connsiteY5" fmla="*/ 96366 h 393177"/>
                <a:gd name="connsiteX6" fmla="*/ 4543663 w 4543663"/>
                <a:gd name="connsiteY6" fmla="*/ 244772 h 393177"/>
                <a:gd name="connsiteX7" fmla="*/ 4538404 w 4543663"/>
                <a:gd name="connsiteY7" fmla="*/ 393177 h 393177"/>
                <a:gd name="connsiteX8" fmla="*/ 5259 w 4543663"/>
                <a:gd name="connsiteY8" fmla="*/ 393177 h 393177"/>
                <a:gd name="connsiteX9" fmla="*/ 0 w 4543663"/>
                <a:gd name="connsiteY9" fmla="*/ 244772 h 393177"/>
                <a:gd name="connsiteX10" fmla="*/ 5259 w 4543663"/>
                <a:gd name="connsiteY10" fmla="*/ 96366 h 393177"/>
                <a:gd name="connsiteX11" fmla="*/ 5298 w 4543663"/>
                <a:gd name="connsiteY11" fmla="*/ 92995 h 393177"/>
                <a:gd name="connsiteX12" fmla="*/ 1289877 w 4543663"/>
                <a:gd name="connsiteY12" fmla="*/ 0 h 393177"/>
                <a:gd name="connsiteX0" fmla="*/ 1289877 w 4543663"/>
                <a:gd name="connsiteY0" fmla="*/ 0 h 393177"/>
                <a:gd name="connsiteX1" fmla="*/ 2271832 w 4543663"/>
                <a:gd name="connsiteY1" fmla="*/ 0 h 393177"/>
                <a:gd name="connsiteX2" fmla="*/ 3254206 w 4543663"/>
                <a:gd name="connsiteY2" fmla="*/ 0 h 393177"/>
                <a:gd name="connsiteX3" fmla="*/ 4538365 w 4543663"/>
                <a:gd name="connsiteY3" fmla="*/ 92995 h 393177"/>
                <a:gd name="connsiteX4" fmla="*/ 4538404 w 4543663"/>
                <a:gd name="connsiteY4" fmla="*/ 96366 h 393177"/>
                <a:gd name="connsiteX5" fmla="*/ 4543663 w 4543663"/>
                <a:gd name="connsiteY5" fmla="*/ 244772 h 393177"/>
                <a:gd name="connsiteX6" fmla="*/ 4538404 w 4543663"/>
                <a:gd name="connsiteY6" fmla="*/ 393177 h 393177"/>
                <a:gd name="connsiteX7" fmla="*/ 5259 w 4543663"/>
                <a:gd name="connsiteY7" fmla="*/ 393177 h 393177"/>
                <a:gd name="connsiteX8" fmla="*/ 0 w 4543663"/>
                <a:gd name="connsiteY8" fmla="*/ 244772 h 393177"/>
                <a:gd name="connsiteX9" fmla="*/ 5259 w 4543663"/>
                <a:gd name="connsiteY9" fmla="*/ 96366 h 393177"/>
                <a:gd name="connsiteX10" fmla="*/ 5298 w 4543663"/>
                <a:gd name="connsiteY10" fmla="*/ 92995 h 393177"/>
                <a:gd name="connsiteX11" fmla="*/ 1289877 w 4543663"/>
                <a:gd name="connsiteY11" fmla="*/ 0 h 393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43663" h="393177">
                  <a:moveTo>
                    <a:pt x="1289877" y="0"/>
                  </a:moveTo>
                  <a:lnTo>
                    <a:pt x="2271832" y="0"/>
                  </a:lnTo>
                  <a:lnTo>
                    <a:pt x="3254206" y="0"/>
                  </a:lnTo>
                  <a:lnTo>
                    <a:pt x="4538365" y="92995"/>
                  </a:lnTo>
                  <a:cubicBezTo>
                    <a:pt x="4538378" y="94119"/>
                    <a:pt x="4538391" y="95242"/>
                    <a:pt x="4538404" y="96366"/>
                  </a:cubicBezTo>
                  <a:cubicBezTo>
                    <a:pt x="4541349" y="145519"/>
                    <a:pt x="4543663" y="195138"/>
                    <a:pt x="4543663" y="244772"/>
                  </a:cubicBezTo>
                  <a:cubicBezTo>
                    <a:pt x="4543663" y="294405"/>
                    <a:pt x="4541770" y="344025"/>
                    <a:pt x="4538404" y="393177"/>
                  </a:cubicBezTo>
                  <a:lnTo>
                    <a:pt x="5259" y="393177"/>
                  </a:lnTo>
                  <a:cubicBezTo>
                    <a:pt x="2314" y="344025"/>
                    <a:pt x="0" y="294886"/>
                    <a:pt x="0" y="244772"/>
                  </a:cubicBezTo>
                  <a:cubicBezTo>
                    <a:pt x="0" y="195138"/>
                    <a:pt x="2314" y="145519"/>
                    <a:pt x="5259" y="96366"/>
                  </a:cubicBezTo>
                  <a:cubicBezTo>
                    <a:pt x="5272" y="95242"/>
                    <a:pt x="5285" y="94119"/>
                    <a:pt x="5298" y="92995"/>
                  </a:cubicBezTo>
                  <a:lnTo>
                    <a:pt x="1289877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CD79F1D-EC99-4E32-A2DA-AAA719D1C606}"/>
                </a:ext>
              </a:extLst>
            </p:cNvPr>
            <p:cNvSpPr/>
            <p:nvPr/>
          </p:nvSpPr>
          <p:spPr>
            <a:xfrm>
              <a:off x="2786285" y="2815950"/>
              <a:ext cx="3616965" cy="563211"/>
            </a:xfrm>
            <a:custGeom>
              <a:avLst/>
              <a:gdLst>
                <a:gd name="connsiteX0" fmla="*/ 128663 w 4288779"/>
                <a:gd name="connsiteY0" fmla="*/ 0 h 667821"/>
                <a:gd name="connsiteX1" fmla="*/ 4160116 w 4288779"/>
                <a:gd name="connsiteY1" fmla="*/ 0 h 667821"/>
                <a:gd name="connsiteX2" fmla="*/ 4287056 w 4288779"/>
                <a:gd name="connsiteY2" fmla="*/ 292836 h 667821"/>
                <a:gd name="connsiteX3" fmla="*/ 4288779 w 4288779"/>
                <a:gd name="connsiteY3" fmla="*/ 292955 h 667821"/>
                <a:gd name="connsiteX4" fmla="*/ 4287313 w 4288779"/>
                <a:gd name="connsiteY4" fmla="*/ 293428 h 667821"/>
                <a:gd name="connsiteX5" fmla="*/ 4288779 w 4288779"/>
                <a:gd name="connsiteY5" fmla="*/ 296811 h 667821"/>
                <a:gd name="connsiteX6" fmla="*/ 4276824 w 4288779"/>
                <a:gd name="connsiteY6" fmla="*/ 296811 h 667821"/>
                <a:gd name="connsiteX7" fmla="*/ 3126639 w 4288779"/>
                <a:gd name="connsiteY7" fmla="*/ 667821 h 667821"/>
                <a:gd name="connsiteX8" fmla="*/ 2144191 w 4288779"/>
                <a:gd name="connsiteY8" fmla="*/ 667821 h 667821"/>
                <a:gd name="connsiteX9" fmla="*/ 1162140 w 4288779"/>
                <a:gd name="connsiteY9" fmla="*/ 667821 h 667821"/>
                <a:gd name="connsiteX10" fmla="*/ 11955 w 4288779"/>
                <a:gd name="connsiteY10" fmla="*/ 296811 h 667821"/>
                <a:gd name="connsiteX11" fmla="*/ 0 w 4288779"/>
                <a:gd name="connsiteY11" fmla="*/ 296811 h 667821"/>
                <a:gd name="connsiteX12" fmla="*/ 1467 w 4288779"/>
                <a:gd name="connsiteY12" fmla="*/ 293428 h 667821"/>
                <a:gd name="connsiteX13" fmla="*/ 0 w 4288779"/>
                <a:gd name="connsiteY13" fmla="*/ 292955 h 667821"/>
                <a:gd name="connsiteX14" fmla="*/ 1723 w 4288779"/>
                <a:gd name="connsiteY14" fmla="*/ 292836 h 667821"/>
                <a:gd name="connsiteX0" fmla="*/ 128663 w 4288779"/>
                <a:gd name="connsiteY0" fmla="*/ 0 h 667821"/>
                <a:gd name="connsiteX1" fmla="*/ 4160116 w 4288779"/>
                <a:gd name="connsiteY1" fmla="*/ 0 h 667821"/>
                <a:gd name="connsiteX2" fmla="*/ 4287056 w 4288779"/>
                <a:gd name="connsiteY2" fmla="*/ 292836 h 667821"/>
                <a:gd name="connsiteX3" fmla="*/ 4288779 w 4288779"/>
                <a:gd name="connsiteY3" fmla="*/ 292955 h 667821"/>
                <a:gd name="connsiteX4" fmla="*/ 4287313 w 4288779"/>
                <a:gd name="connsiteY4" fmla="*/ 293428 h 667821"/>
                <a:gd name="connsiteX5" fmla="*/ 4288779 w 4288779"/>
                <a:gd name="connsiteY5" fmla="*/ 296811 h 667821"/>
                <a:gd name="connsiteX6" fmla="*/ 4276824 w 4288779"/>
                <a:gd name="connsiteY6" fmla="*/ 296811 h 667821"/>
                <a:gd name="connsiteX7" fmla="*/ 3126639 w 4288779"/>
                <a:gd name="connsiteY7" fmla="*/ 667821 h 667821"/>
                <a:gd name="connsiteX8" fmla="*/ 2144191 w 4288779"/>
                <a:gd name="connsiteY8" fmla="*/ 667821 h 667821"/>
                <a:gd name="connsiteX9" fmla="*/ 1162140 w 4288779"/>
                <a:gd name="connsiteY9" fmla="*/ 667821 h 667821"/>
                <a:gd name="connsiteX10" fmla="*/ 0 w 4288779"/>
                <a:gd name="connsiteY10" fmla="*/ 296811 h 667821"/>
                <a:gd name="connsiteX11" fmla="*/ 1467 w 4288779"/>
                <a:gd name="connsiteY11" fmla="*/ 293428 h 667821"/>
                <a:gd name="connsiteX12" fmla="*/ 0 w 4288779"/>
                <a:gd name="connsiteY12" fmla="*/ 292955 h 667821"/>
                <a:gd name="connsiteX13" fmla="*/ 1723 w 4288779"/>
                <a:gd name="connsiteY13" fmla="*/ 292836 h 667821"/>
                <a:gd name="connsiteX14" fmla="*/ 128663 w 4288779"/>
                <a:gd name="connsiteY14" fmla="*/ 0 h 667821"/>
                <a:gd name="connsiteX0" fmla="*/ 128663 w 4288779"/>
                <a:gd name="connsiteY0" fmla="*/ 0 h 667821"/>
                <a:gd name="connsiteX1" fmla="*/ 4160116 w 4288779"/>
                <a:gd name="connsiteY1" fmla="*/ 0 h 667821"/>
                <a:gd name="connsiteX2" fmla="*/ 4287056 w 4288779"/>
                <a:gd name="connsiteY2" fmla="*/ 292836 h 667821"/>
                <a:gd name="connsiteX3" fmla="*/ 4288779 w 4288779"/>
                <a:gd name="connsiteY3" fmla="*/ 292955 h 667821"/>
                <a:gd name="connsiteX4" fmla="*/ 4287313 w 4288779"/>
                <a:gd name="connsiteY4" fmla="*/ 293428 h 667821"/>
                <a:gd name="connsiteX5" fmla="*/ 4288779 w 4288779"/>
                <a:gd name="connsiteY5" fmla="*/ 296811 h 667821"/>
                <a:gd name="connsiteX6" fmla="*/ 3126639 w 4288779"/>
                <a:gd name="connsiteY6" fmla="*/ 667821 h 667821"/>
                <a:gd name="connsiteX7" fmla="*/ 2144191 w 4288779"/>
                <a:gd name="connsiteY7" fmla="*/ 667821 h 667821"/>
                <a:gd name="connsiteX8" fmla="*/ 1162140 w 4288779"/>
                <a:gd name="connsiteY8" fmla="*/ 667821 h 667821"/>
                <a:gd name="connsiteX9" fmla="*/ 0 w 4288779"/>
                <a:gd name="connsiteY9" fmla="*/ 296811 h 667821"/>
                <a:gd name="connsiteX10" fmla="*/ 1467 w 4288779"/>
                <a:gd name="connsiteY10" fmla="*/ 293428 h 667821"/>
                <a:gd name="connsiteX11" fmla="*/ 0 w 4288779"/>
                <a:gd name="connsiteY11" fmla="*/ 292955 h 667821"/>
                <a:gd name="connsiteX12" fmla="*/ 1723 w 4288779"/>
                <a:gd name="connsiteY12" fmla="*/ 292836 h 667821"/>
                <a:gd name="connsiteX13" fmla="*/ 128663 w 4288779"/>
                <a:gd name="connsiteY13" fmla="*/ 0 h 667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288779" h="667821">
                  <a:moveTo>
                    <a:pt x="128663" y="0"/>
                  </a:moveTo>
                  <a:lnTo>
                    <a:pt x="4160116" y="0"/>
                  </a:lnTo>
                  <a:lnTo>
                    <a:pt x="4287056" y="292836"/>
                  </a:lnTo>
                  <a:lnTo>
                    <a:pt x="4288779" y="292955"/>
                  </a:lnTo>
                  <a:lnTo>
                    <a:pt x="4287313" y="293428"/>
                  </a:lnTo>
                  <a:lnTo>
                    <a:pt x="4288779" y="296811"/>
                  </a:lnTo>
                  <a:lnTo>
                    <a:pt x="3126639" y="667821"/>
                  </a:lnTo>
                  <a:lnTo>
                    <a:pt x="2144191" y="667821"/>
                  </a:lnTo>
                  <a:lnTo>
                    <a:pt x="1162140" y="667821"/>
                  </a:lnTo>
                  <a:lnTo>
                    <a:pt x="0" y="296811"/>
                  </a:lnTo>
                  <a:lnTo>
                    <a:pt x="1467" y="293428"/>
                  </a:lnTo>
                  <a:lnTo>
                    <a:pt x="0" y="292955"/>
                  </a:lnTo>
                  <a:lnTo>
                    <a:pt x="1723" y="292836"/>
                  </a:lnTo>
                  <a:lnTo>
                    <a:pt x="128663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AC2B8E81-D1B1-4C0F-A032-45CA092D9D7B}"/>
                </a:ext>
              </a:extLst>
            </p:cNvPr>
            <p:cNvSpPr/>
            <p:nvPr/>
          </p:nvSpPr>
          <p:spPr>
            <a:xfrm>
              <a:off x="3278177" y="5082772"/>
              <a:ext cx="2633181" cy="25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97" y="21600"/>
                  </a:moveTo>
                  <a:lnTo>
                    <a:pt x="18907" y="21600"/>
                  </a:lnTo>
                  <a:cubicBezTo>
                    <a:pt x="19880" y="15429"/>
                    <a:pt x="20780" y="8170"/>
                    <a:pt x="21600" y="0"/>
                  </a:cubicBezTo>
                  <a:lnTo>
                    <a:pt x="0" y="0"/>
                  </a:lnTo>
                  <a:cubicBezTo>
                    <a:pt x="820" y="8170"/>
                    <a:pt x="1723" y="15429"/>
                    <a:pt x="2697" y="21600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5638EAA-2932-4F81-A87C-1E22DBF4353E}"/>
                </a:ext>
              </a:extLst>
            </p:cNvPr>
            <p:cNvSpPr/>
            <p:nvPr/>
          </p:nvSpPr>
          <p:spPr>
            <a:xfrm>
              <a:off x="2786285" y="4035013"/>
              <a:ext cx="3616965" cy="552293"/>
            </a:xfrm>
            <a:custGeom>
              <a:avLst/>
              <a:gdLst>
                <a:gd name="connsiteX0" fmla="*/ 1148638 w 4288779"/>
                <a:gd name="connsiteY0" fmla="*/ 0 h 654876"/>
                <a:gd name="connsiteX1" fmla="*/ 2144191 w 4288779"/>
                <a:gd name="connsiteY1" fmla="*/ 0 h 654876"/>
                <a:gd name="connsiteX2" fmla="*/ 3140141 w 4288779"/>
                <a:gd name="connsiteY2" fmla="*/ 0 h 654876"/>
                <a:gd name="connsiteX3" fmla="*/ 4282821 w 4288779"/>
                <a:gd name="connsiteY3" fmla="*/ 358065 h 654876"/>
                <a:gd name="connsiteX4" fmla="*/ 4288779 w 4288779"/>
                <a:gd name="connsiteY4" fmla="*/ 358065 h 654876"/>
                <a:gd name="connsiteX5" fmla="*/ 4288067 w 4288779"/>
                <a:gd name="connsiteY5" fmla="*/ 359709 h 654876"/>
                <a:gd name="connsiteX6" fmla="*/ 4288779 w 4288779"/>
                <a:gd name="connsiteY6" fmla="*/ 359932 h 654876"/>
                <a:gd name="connsiteX7" fmla="*/ 4287945 w 4288779"/>
                <a:gd name="connsiteY7" fmla="*/ 359990 h 654876"/>
                <a:gd name="connsiteX8" fmla="*/ 4160116 w 4288779"/>
                <a:gd name="connsiteY8" fmla="*/ 654876 h 654876"/>
                <a:gd name="connsiteX9" fmla="*/ 128663 w 4288779"/>
                <a:gd name="connsiteY9" fmla="*/ 654876 h 654876"/>
                <a:gd name="connsiteX10" fmla="*/ 835 w 4288779"/>
                <a:gd name="connsiteY10" fmla="*/ 359990 h 654876"/>
                <a:gd name="connsiteX11" fmla="*/ 0 w 4288779"/>
                <a:gd name="connsiteY11" fmla="*/ 359932 h 654876"/>
                <a:gd name="connsiteX12" fmla="*/ 713 w 4288779"/>
                <a:gd name="connsiteY12" fmla="*/ 359709 h 654876"/>
                <a:gd name="connsiteX13" fmla="*/ 0 w 4288779"/>
                <a:gd name="connsiteY13" fmla="*/ 358065 h 654876"/>
                <a:gd name="connsiteX14" fmla="*/ 5958 w 4288779"/>
                <a:gd name="connsiteY14" fmla="*/ 358065 h 654876"/>
                <a:gd name="connsiteX0" fmla="*/ 1148638 w 4288779"/>
                <a:gd name="connsiteY0" fmla="*/ 0 h 654876"/>
                <a:gd name="connsiteX1" fmla="*/ 2144191 w 4288779"/>
                <a:gd name="connsiteY1" fmla="*/ 0 h 654876"/>
                <a:gd name="connsiteX2" fmla="*/ 3140141 w 4288779"/>
                <a:gd name="connsiteY2" fmla="*/ 0 h 654876"/>
                <a:gd name="connsiteX3" fmla="*/ 4282821 w 4288779"/>
                <a:gd name="connsiteY3" fmla="*/ 358065 h 654876"/>
                <a:gd name="connsiteX4" fmla="*/ 4288779 w 4288779"/>
                <a:gd name="connsiteY4" fmla="*/ 358065 h 654876"/>
                <a:gd name="connsiteX5" fmla="*/ 4288067 w 4288779"/>
                <a:gd name="connsiteY5" fmla="*/ 359709 h 654876"/>
                <a:gd name="connsiteX6" fmla="*/ 4288779 w 4288779"/>
                <a:gd name="connsiteY6" fmla="*/ 359932 h 654876"/>
                <a:gd name="connsiteX7" fmla="*/ 4287945 w 4288779"/>
                <a:gd name="connsiteY7" fmla="*/ 359990 h 654876"/>
                <a:gd name="connsiteX8" fmla="*/ 4160116 w 4288779"/>
                <a:gd name="connsiteY8" fmla="*/ 654876 h 654876"/>
                <a:gd name="connsiteX9" fmla="*/ 128663 w 4288779"/>
                <a:gd name="connsiteY9" fmla="*/ 654876 h 654876"/>
                <a:gd name="connsiteX10" fmla="*/ 835 w 4288779"/>
                <a:gd name="connsiteY10" fmla="*/ 359990 h 654876"/>
                <a:gd name="connsiteX11" fmla="*/ 0 w 4288779"/>
                <a:gd name="connsiteY11" fmla="*/ 359932 h 654876"/>
                <a:gd name="connsiteX12" fmla="*/ 713 w 4288779"/>
                <a:gd name="connsiteY12" fmla="*/ 359709 h 654876"/>
                <a:gd name="connsiteX13" fmla="*/ 0 w 4288779"/>
                <a:gd name="connsiteY13" fmla="*/ 358065 h 654876"/>
                <a:gd name="connsiteX14" fmla="*/ 1148638 w 4288779"/>
                <a:gd name="connsiteY14" fmla="*/ 0 h 65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288779" h="654876">
                  <a:moveTo>
                    <a:pt x="1148638" y="0"/>
                  </a:moveTo>
                  <a:lnTo>
                    <a:pt x="2144191" y="0"/>
                  </a:lnTo>
                  <a:lnTo>
                    <a:pt x="3140141" y="0"/>
                  </a:lnTo>
                  <a:lnTo>
                    <a:pt x="4282821" y="358065"/>
                  </a:lnTo>
                  <a:lnTo>
                    <a:pt x="4288779" y="358065"/>
                  </a:lnTo>
                  <a:lnTo>
                    <a:pt x="4288067" y="359709"/>
                  </a:lnTo>
                  <a:lnTo>
                    <a:pt x="4288779" y="359932"/>
                  </a:lnTo>
                  <a:lnTo>
                    <a:pt x="4287945" y="359990"/>
                  </a:lnTo>
                  <a:lnTo>
                    <a:pt x="4160116" y="654876"/>
                  </a:lnTo>
                  <a:lnTo>
                    <a:pt x="128663" y="654876"/>
                  </a:lnTo>
                  <a:lnTo>
                    <a:pt x="835" y="359990"/>
                  </a:lnTo>
                  <a:lnTo>
                    <a:pt x="0" y="359932"/>
                  </a:lnTo>
                  <a:lnTo>
                    <a:pt x="713" y="359709"/>
                  </a:lnTo>
                  <a:lnTo>
                    <a:pt x="0" y="358065"/>
                  </a:lnTo>
                  <a:lnTo>
                    <a:pt x="1148638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CBDE64DC-4746-420E-8478-F981C7E85470}"/>
                </a:ext>
              </a:extLst>
            </p:cNvPr>
            <p:cNvSpPr/>
            <p:nvPr/>
          </p:nvSpPr>
          <p:spPr>
            <a:xfrm>
              <a:off x="2786285" y="4336990"/>
              <a:ext cx="3616965" cy="25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48" y="21600"/>
                  </a:moveTo>
                  <a:lnTo>
                    <a:pt x="20952" y="21600"/>
                  </a:lnTo>
                  <a:cubicBezTo>
                    <a:pt x="21202" y="14657"/>
                    <a:pt x="21418" y="7469"/>
                    <a:pt x="21600" y="0"/>
                  </a:cubicBezTo>
                  <a:lnTo>
                    <a:pt x="0" y="0"/>
                  </a:lnTo>
                  <a:cubicBezTo>
                    <a:pt x="180" y="7469"/>
                    <a:pt x="398" y="14692"/>
                    <a:pt x="648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303B9D99-75C4-4023-94C1-D917FA516A83}"/>
                </a:ext>
              </a:extLst>
            </p:cNvPr>
            <p:cNvSpPr/>
            <p:nvPr/>
          </p:nvSpPr>
          <p:spPr>
            <a:xfrm>
              <a:off x="2678805" y="3588024"/>
              <a:ext cx="3831923" cy="25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4447"/>
                    <a:pt x="11" y="18023"/>
                    <a:pt x="25" y="21600"/>
                  </a:cubicBezTo>
                  <a:lnTo>
                    <a:pt x="21575" y="21600"/>
                  </a:lnTo>
                  <a:cubicBezTo>
                    <a:pt x="21591" y="18023"/>
                    <a:pt x="21600" y="14412"/>
                    <a:pt x="21600" y="10800"/>
                  </a:cubicBezTo>
                  <a:cubicBezTo>
                    <a:pt x="21600" y="7188"/>
                    <a:pt x="21589" y="3577"/>
                    <a:pt x="21575" y="0"/>
                  </a:cubicBezTo>
                  <a:lnTo>
                    <a:pt x="25" y="0"/>
                  </a:lnTo>
                  <a:cubicBezTo>
                    <a:pt x="11" y="3577"/>
                    <a:pt x="0" y="7188"/>
                    <a:pt x="0" y="108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11ADF7BE-35D5-4917-AC38-1F78E58F7170}"/>
                </a:ext>
              </a:extLst>
            </p:cNvPr>
            <p:cNvSpPr/>
            <p:nvPr/>
          </p:nvSpPr>
          <p:spPr>
            <a:xfrm>
              <a:off x="2786285" y="2815950"/>
              <a:ext cx="3616965" cy="25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cubicBezTo>
                    <a:pt x="21418" y="14131"/>
                    <a:pt x="21202" y="6908"/>
                    <a:pt x="20952" y="0"/>
                  </a:cubicBezTo>
                  <a:lnTo>
                    <a:pt x="648" y="0"/>
                  </a:lnTo>
                  <a:cubicBezTo>
                    <a:pt x="398" y="6943"/>
                    <a:pt x="180" y="14166"/>
                    <a:pt x="0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4" name="Graphic 79" descr="Bullseye">
            <a:extLst>
              <a:ext uri="{FF2B5EF4-FFF2-40B4-BE49-F238E27FC236}">
                <a16:creationId xmlns:a16="http://schemas.microsoft.com/office/drawing/2014/main" id="{B971176C-098C-450E-BBDF-29A768854648}"/>
              </a:ext>
            </a:extLst>
          </p:cNvPr>
          <p:cNvGrpSpPr/>
          <p:nvPr/>
        </p:nvGrpSpPr>
        <p:grpSpPr>
          <a:xfrm>
            <a:off x="2078343" y="3506753"/>
            <a:ext cx="393614" cy="393614"/>
            <a:chOff x="3099697" y="3287282"/>
            <a:chExt cx="466724" cy="466724"/>
          </a:xfrm>
          <a:solidFill>
            <a:schemeClr val="bg1"/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6F0D014E-176A-4906-AA76-3A9A4D5C91A7}"/>
                </a:ext>
              </a:extLst>
            </p:cNvPr>
            <p:cNvSpPr/>
            <p:nvPr/>
          </p:nvSpPr>
          <p:spPr>
            <a:xfrm>
              <a:off x="3276663" y="3328606"/>
              <a:ext cx="248433" cy="247947"/>
            </a:xfrm>
            <a:custGeom>
              <a:avLst/>
              <a:gdLst>
                <a:gd name="connsiteX0" fmla="*/ 204678 w 248433"/>
                <a:gd name="connsiteY0" fmla="*/ 43755 h 247947"/>
                <a:gd name="connsiteX1" fmla="*/ 199816 w 248433"/>
                <a:gd name="connsiteY1" fmla="*/ 0 h 247947"/>
                <a:gd name="connsiteX2" fmla="*/ 146337 w 248433"/>
                <a:gd name="connsiteY2" fmla="*/ 53479 h 247947"/>
                <a:gd name="connsiteX3" fmla="*/ 149254 w 248433"/>
                <a:gd name="connsiteY3" fmla="*/ 78760 h 247947"/>
                <a:gd name="connsiteX4" fmla="*/ 71467 w 248433"/>
                <a:gd name="connsiteY4" fmla="*/ 156547 h 247947"/>
                <a:gd name="connsiteX5" fmla="*/ 48617 w 248433"/>
                <a:gd name="connsiteY5" fmla="*/ 150713 h 247947"/>
                <a:gd name="connsiteX6" fmla="*/ 0 w 248433"/>
                <a:gd name="connsiteY6" fmla="*/ 199330 h 247947"/>
                <a:gd name="connsiteX7" fmla="*/ 48617 w 248433"/>
                <a:gd name="connsiteY7" fmla="*/ 247947 h 247947"/>
                <a:gd name="connsiteX8" fmla="*/ 97234 w 248433"/>
                <a:gd name="connsiteY8" fmla="*/ 199330 h 247947"/>
                <a:gd name="connsiteX9" fmla="*/ 91886 w 248433"/>
                <a:gd name="connsiteY9" fmla="*/ 176966 h 247947"/>
                <a:gd name="connsiteX10" fmla="*/ 169674 w 248433"/>
                <a:gd name="connsiteY10" fmla="*/ 99179 h 247947"/>
                <a:gd name="connsiteX11" fmla="*/ 194955 w 248433"/>
                <a:gd name="connsiteY11" fmla="*/ 102096 h 247947"/>
                <a:gd name="connsiteX12" fmla="*/ 248433 w 248433"/>
                <a:gd name="connsiteY12" fmla="*/ 48617 h 247947"/>
                <a:gd name="connsiteX13" fmla="*/ 204678 w 248433"/>
                <a:gd name="connsiteY13" fmla="*/ 43755 h 247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8433" h="247947">
                  <a:moveTo>
                    <a:pt x="204678" y="43755"/>
                  </a:moveTo>
                  <a:lnTo>
                    <a:pt x="199816" y="0"/>
                  </a:lnTo>
                  <a:lnTo>
                    <a:pt x="146337" y="53479"/>
                  </a:lnTo>
                  <a:lnTo>
                    <a:pt x="149254" y="78760"/>
                  </a:lnTo>
                  <a:lnTo>
                    <a:pt x="71467" y="156547"/>
                  </a:lnTo>
                  <a:cubicBezTo>
                    <a:pt x="64661" y="153144"/>
                    <a:pt x="56882" y="150713"/>
                    <a:pt x="48617" y="150713"/>
                  </a:cubicBezTo>
                  <a:cubicBezTo>
                    <a:pt x="21878" y="150713"/>
                    <a:pt x="0" y="172591"/>
                    <a:pt x="0" y="199330"/>
                  </a:cubicBezTo>
                  <a:cubicBezTo>
                    <a:pt x="0" y="226069"/>
                    <a:pt x="21878" y="247947"/>
                    <a:pt x="48617" y="247947"/>
                  </a:cubicBezTo>
                  <a:cubicBezTo>
                    <a:pt x="75356" y="247947"/>
                    <a:pt x="97234" y="226069"/>
                    <a:pt x="97234" y="199330"/>
                  </a:cubicBezTo>
                  <a:cubicBezTo>
                    <a:pt x="97234" y="191065"/>
                    <a:pt x="95289" y="183773"/>
                    <a:pt x="91886" y="176966"/>
                  </a:cubicBezTo>
                  <a:lnTo>
                    <a:pt x="169674" y="99179"/>
                  </a:lnTo>
                  <a:lnTo>
                    <a:pt x="194955" y="102096"/>
                  </a:lnTo>
                  <a:lnTo>
                    <a:pt x="248433" y="48617"/>
                  </a:lnTo>
                  <a:lnTo>
                    <a:pt x="204678" y="43755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35EF7FB-C99C-4FED-AF93-D5344F741012}"/>
                </a:ext>
              </a:extLst>
            </p:cNvPr>
            <p:cNvSpPr/>
            <p:nvPr/>
          </p:nvSpPr>
          <p:spPr>
            <a:xfrm>
              <a:off x="3141021" y="3343191"/>
              <a:ext cx="369489" cy="369489"/>
            </a:xfrm>
            <a:custGeom>
              <a:avLst/>
              <a:gdLst>
                <a:gd name="connsiteX0" fmla="*/ 344209 w 369489"/>
                <a:gd name="connsiteY0" fmla="*/ 101124 h 369489"/>
                <a:gd name="connsiteX1" fmla="*/ 337889 w 369489"/>
                <a:gd name="connsiteY1" fmla="*/ 107930 h 369489"/>
                <a:gd name="connsiteX2" fmla="*/ 328651 w 369489"/>
                <a:gd name="connsiteY2" fmla="*/ 106958 h 369489"/>
                <a:gd name="connsiteX3" fmla="*/ 318442 w 369489"/>
                <a:gd name="connsiteY3" fmla="*/ 105499 h 369489"/>
                <a:gd name="connsiteX4" fmla="*/ 340320 w 369489"/>
                <a:gd name="connsiteY4" fmla="*/ 184745 h 369489"/>
                <a:gd name="connsiteX5" fmla="*/ 184745 w 369489"/>
                <a:gd name="connsiteY5" fmla="*/ 340320 h 369489"/>
                <a:gd name="connsiteX6" fmla="*/ 29170 w 369489"/>
                <a:gd name="connsiteY6" fmla="*/ 184745 h 369489"/>
                <a:gd name="connsiteX7" fmla="*/ 184745 w 369489"/>
                <a:gd name="connsiteY7" fmla="*/ 29170 h 369489"/>
                <a:gd name="connsiteX8" fmla="*/ 263991 w 369489"/>
                <a:gd name="connsiteY8" fmla="*/ 51048 h 369489"/>
                <a:gd name="connsiteX9" fmla="*/ 263018 w 369489"/>
                <a:gd name="connsiteY9" fmla="*/ 41325 h 369489"/>
                <a:gd name="connsiteX10" fmla="*/ 261560 w 369489"/>
                <a:gd name="connsiteY10" fmla="*/ 31601 h 369489"/>
                <a:gd name="connsiteX11" fmla="*/ 268366 w 369489"/>
                <a:gd name="connsiteY11" fmla="*/ 24795 h 369489"/>
                <a:gd name="connsiteX12" fmla="*/ 271770 w 369489"/>
                <a:gd name="connsiteY12" fmla="*/ 21392 h 369489"/>
                <a:gd name="connsiteX13" fmla="*/ 184745 w 369489"/>
                <a:gd name="connsiteY13" fmla="*/ 0 h 369489"/>
                <a:gd name="connsiteX14" fmla="*/ 0 w 369489"/>
                <a:gd name="connsiteY14" fmla="*/ 184745 h 369489"/>
                <a:gd name="connsiteX15" fmla="*/ 184745 w 369489"/>
                <a:gd name="connsiteY15" fmla="*/ 369490 h 369489"/>
                <a:gd name="connsiteX16" fmla="*/ 369490 w 369489"/>
                <a:gd name="connsiteY16" fmla="*/ 184745 h 369489"/>
                <a:gd name="connsiteX17" fmla="*/ 347612 w 369489"/>
                <a:gd name="connsiteY17" fmla="*/ 98207 h 369489"/>
                <a:gd name="connsiteX18" fmla="*/ 344209 w 369489"/>
                <a:gd name="connsiteY18" fmla="*/ 101124 h 369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9489" h="369489">
                  <a:moveTo>
                    <a:pt x="344209" y="101124"/>
                  </a:moveTo>
                  <a:lnTo>
                    <a:pt x="337889" y="107930"/>
                  </a:lnTo>
                  <a:lnTo>
                    <a:pt x="328651" y="106958"/>
                  </a:lnTo>
                  <a:lnTo>
                    <a:pt x="318442" y="105499"/>
                  </a:lnTo>
                  <a:cubicBezTo>
                    <a:pt x="332055" y="128835"/>
                    <a:pt x="340320" y="155575"/>
                    <a:pt x="340320" y="184745"/>
                  </a:cubicBezTo>
                  <a:cubicBezTo>
                    <a:pt x="340320" y="270311"/>
                    <a:pt x="270311" y="340320"/>
                    <a:pt x="184745" y="340320"/>
                  </a:cubicBezTo>
                  <a:cubicBezTo>
                    <a:pt x="99179" y="340320"/>
                    <a:pt x="29170" y="270311"/>
                    <a:pt x="29170" y="184745"/>
                  </a:cubicBezTo>
                  <a:cubicBezTo>
                    <a:pt x="29170" y="99179"/>
                    <a:pt x="99179" y="29170"/>
                    <a:pt x="184745" y="29170"/>
                  </a:cubicBezTo>
                  <a:cubicBezTo>
                    <a:pt x="213429" y="29170"/>
                    <a:pt x="240655" y="36949"/>
                    <a:pt x="263991" y="51048"/>
                  </a:cubicBezTo>
                  <a:lnTo>
                    <a:pt x="263018" y="41325"/>
                  </a:lnTo>
                  <a:lnTo>
                    <a:pt x="261560" y="31601"/>
                  </a:lnTo>
                  <a:lnTo>
                    <a:pt x="268366" y="24795"/>
                  </a:lnTo>
                  <a:lnTo>
                    <a:pt x="271770" y="21392"/>
                  </a:lnTo>
                  <a:cubicBezTo>
                    <a:pt x="245516" y="7779"/>
                    <a:pt x="216346" y="0"/>
                    <a:pt x="184745" y="0"/>
                  </a:cubicBezTo>
                  <a:cubicBezTo>
                    <a:pt x="82649" y="0"/>
                    <a:pt x="0" y="82649"/>
                    <a:pt x="0" y="184745"/>
                  </a:cubicBezTo>
                  <a:cubicBezTo>
                    <a:pt x="0" y="286841"/>
                    <a:pt x="82649" y="369490"/>
                    <a:pt x="184745" y="369490"/>
                  </a:cubicBezTo>
                  <a:cubicBezTo>
                    <a:pt x="286841" y="369490"/>
                    <a:pt x="369490" y="286841"/>
                    <a:pt x="369490" y="184745"/>
                  </a:cubicBezTo>
                  <a:cubicBezTo>
                    <a:pt x="369490" y="153144"/>
                    <a:pt x="361711" y="123974"/>
                    <a:pt x="347612" y="98207"/>
                  </a:cubicBezTo>
                  <a:lnTo>
                    <a:pt x="344209" y="101124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F1D54EE-F330-4A3E-9A96-3EAA47B82976}"/>
                </a:ext>
              </a:extLst>
            </p:cNvPr>
            <p:cNvSpPr/>
            <p:nvPr/>
          </p:nvSpPr>
          <p:spPr>
            <a:xfrm>
              <a:off x="3209085" y="3411255"/>
              <a:ext cx="233362" cy="233362"/>
            </a:xfrm>
            <a:custGeom>
              <a:avLst/>
              <a:gdLst>
                <a:gd name="connsiteX0" fmla="*/ 197872 w 233362"/>
                <a:gd name="connsiteY0" fmla="*/ 83621 h 233362"/>
                <a:gd name="connsiteX1" fmla="*/ 204192 w 233362"/>
                <a:gd name="connsiteY1" fmla="*/ 116681 h 233362"/>
                <a:gd name="connsiteX2" fmla="*/ 116681 w 233362"/>
                <a:gd name="connsiteY2" fmla="*/ 204192 h 233362"/>
                <a:gd name="connsiteX3" fmla="*/ 29170 w 233362"/>
                <a:gd name="connsiteY3" fmla="*/ 116681 h 233362"/>
                <a:gd name="connsiteX4" fmla="*/ 116681 w 233362"/>
                <a:gd name="connsiteY4" fmla="*/ 29170 h 233362"/>
                <a:gd name="connsiteX5" fmla="*/ 149741 w 233362"/>
                <a:gd name="connsiteY5" fmla="*/ 35490 h 233362"/>
                <a:gd name="connsiteX6" fmla="*/ 171618 w 233362"/>
                <a:gd name="connsiteY6" fmla="*/ 13613 h 233362"/>
                <a:gd name="connsiteX7" fmla="*/ 116681 w 233362"/>
                <a:gd name="connsiteY7" fmla="*/ 0 h 233362"/>
                <a:gd name="connsiteX8" fmla="*/ 0 w 233362"/>
                <a:gd name="connsiteY8" fmla="*/ 116681 h 233362"/>
                <a:gd name="connsiteX9" fmla="*/ 116681 w 233362"/>
                <a:gd name="connsiteY9" fmla="*/ 233362 h 233362"/>
                <a:gd name="connsiteX10" fmla="*/ 233362 w 233362"/>
                <a:gd name="connsiteY10" fmla="*/ 116681 h 233362"/>
                <a:gd name="connsiteX11" fmla="*/ 219749 w 233362"/>
                <a:gd name="connsiteY11" fmla="*/ 61744 h 233362"/>
                <a:gd name="connsiteX12" fmla="*/ 197872 w 233362"/>
                <a:gd name="connsiteY12" fmla="*/ 83621 h 233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3362" h="233362">
                  <a:moveTo>
                    <a:pt x="197872" y="83621"/>
                  </a:moveTo>
                  <a:cubicBezTo>
                    <a:pt x="202247" y="93831"/>
                    <a:pt x="204192" y="105013"/>
                    <a:pt x="204192" y="116681"/>
                  </a:cubicBezTo>
                  <a:cubicBezTo>
                    <a:pt x="204192" y="164812"/>
                    <a:pt x="164812" y="204192"/>
                    <a:pt x="116681" y="204192"/>
                  </a:cubicBezTo>
                  <a:cubicBezTo>
                    <a:pt x="68550" y="204192"/>
                    <a:pt x="29170" y="164812"/>
                    <a:pt x="29170" y="116681"/>
                  </a:cubicBezTo>
                  <a:cubicBezTo>
                    <a:pt x="29170" y="68550"/>
                    <a:pt x="68550" y="29170"/>
                    <a:pt x="116681" y="29170"/>
                  </a:cubicBezTo>
                  <a:cubicBezTo>
                    <a:pt x="128349" y="29170"/>
                    <a:pt x="139531" y="31601"/>
                    <a:pt x="149741" y="35490"/>
                  </a:cubicBezTo>
                  <a:lnTo>
                    <a:pt x="171618" y="13613"/>
                  </a:lnTo>
                  <a:cubicBezTo>
                    <a:pt x="155089" y="4862"/>
                    <a:pt x="136614" y="0"/>
                    <a:pt x="116681" y="0"/>
                  </a:cubicBezTo>
                  <a:cubicBezTo>
                    <a:pt x="52506" y="0"/>
                    <a:pt x="0" y="52506"/>
                    <a:pt x="0" y="116681"/>
                  </a:cubicBezTo>
                  <a:cubicBezTo>
                    <a:pt x="0" y="180856"/>
                    <a:pt x="52506" y="233362"/>
                    <a:pt x="116681" y="233362"/>
                  </a:cubicBezTo>
                  <a:cubicBezTo>
                    <a:pt x="180856" y="233362"/>
                    <a:pt x="233362" y="180856"/>
                    <a:pt x="233362" y="116681"/>
                  </a:cubicBezTo>
                  <a:cubicBezTo>
                    <a:pt x="233362" y="96748"/>
                    <a:pt x="228500" y="78274"/>
                    <a:pt x="219749" y="61744"/>
                  </a:cubicBezTo>
                  <a:lnTo>
                    <a:pt x="197872" y="8362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" name="Graphic 82" descr="Eye">
            <a:extLst>
              <a:ext uri="{FF2B5EF4-FFF2-40B4-BE49-F238E27FC236}">
                <a16:creationId xmlns:a16="http://schemas.microsoft.com/office/drawing/2014/main" id="{27217C94-1126-4433-B0DA-A295B33674BA}"/>
              </a:ext>
            </a:extLst>
          </p:cNvPr>
          <p:cNvGrpSpPr/>
          <p:nvPr/>
        </p:nvGrpSpPr>
        <p:grpSpPr>
          <a:xfrm>
            <a:off x="6667265" y="4244561"/>
            <a:ext cx="393614" cy="393614"/>
            <a:chOff x="8553444" y="4162131"/>
            <a:chExt cx="466724" cy="466724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B2D5436-B0F7-4A7D-9508-B99ADD0A47E5}"/>
                </a:ext>
              </a:extLst>
            </p:cNvPr>
            <p:cNvSpPr/>
            <p:nvPr/>
          </p:nvSpPr>
          <p:spPr>
            <a:xfrm>
              <a:off x="8592506" y="4278812"/>
              <a:ext cx="388652" cy="233362"/>
            </a:xfrm>
            <a:custGeom>
              <a:avLst/>
              <a:gdLst>
                <a:gd name="connsiteX0" fmla="*/ 261877 w 388652"/>
                <a:gd name="connsiteY0" fmla="*/ 186690 h 233362"/>
                <a:gd name="connsiteX1" fmla="*/ 265766 w 388652"/>
                <a:gd name="connsiteY1" fmla="*/ 51048 h 233362"/>
                <a:gd name="connsiteX2" fmla="*/ 354249 w 388652"/>
                <a:gd name="connsiteY2" fmla="*/ 122029 h 233362"/>
                <a:gd name="connsiteX3" fmla="*/ 261877 w 388652"/>
                <a:gd name="connsiteY3" fmla="*/ 186690 h 233362"/>
                <a:gd name="connsiteX4" fmla="*/ 70812 w 388652"/>
                <a:gd name="connsiteY4" fmla="*/ 86538 h 233362"/>
                <a:gd name="connsiteX5" fmla="*/ 122346 w 388652"/>
                <a:gd name="connsiteY5" fmla="*/ 51534 h 233362"/>
                <a:gd name="connsiteX6" fmla="*/ 126721 w 388652"/>
                <a:gd name="connsiteY6" fmla="*/ 186690 h 233362"/>
                <a:gd name="connsiteX7" fmla="*/ 34349 w 388652"/>
                <a:gd name="connsiteY7" fmla="*/ 122029 h 233362"/>
                <a:gd name="connsiteX8" fmla="*/ 70812 w 388652"/>
                <a:gd name="connsiteY8" fmla="*/ 86538 h 233362"/>
                <a:gd name="connsiteX9" fmla="*/ 70812 w 388652"/>
                <a:gd name="connsiteY9" fmla="*/ 86538 h 233362"/>
                <a:gd name="connsiteX10" fmla="*/ 194299 w 388652"/>
                <a:gd name="connsiteY10" fmla="*/ 194468 h 233362"/>
                <a:gd name="connsiteX11" fmla="*/ 116512 w 388652"/>
                <a:gd name="connsiteY11" fmla="*/ 116681 h 233362"/>
                <a:gd name="connsiteX12" fmla="*/ 194299 w 388652"/>
                <a:gd name="connsiteY12" fmla="*/ 38894 h 233362"/>
                <a:gd name="connsiteX13" fmla="*/ 272087 w 388652"/>
                <a:gd name="connsiteY13" fmla="*/ 116681 h 233362"/>
                <a:gd name="connsiteX14" fmla="*/ 194299 w 388652"/>
                <a:gd name="connsiteY14" fmla="*/ 194468 h 233362"/>
                <a:gd name="connsiteX15" fmla="*/ 383420 w 388652"/>
                <a:gd name="connsiteY15" fmla="*/ 108416 h 233362"/>
                <a:gd name="connsiteX16" fmla="*/ 194299 w 388652"/>
                <a:gd name="connsiteY16" fmla="*/ 0 h 233362"/>
                <a:gd name="connsiteX17" fmla="*/ 5179 w 388652"/>
                <a:gd name="connsiteY17" fmla="*/ 108416 h 233362"/>
                <a:gd name="connsiteX18" fmla="*/ 6151 w 388652"/>
                <a:gd name="connsiteY18" fmla="*/ 137586 h 233362"/>
                <a:gd name="connsiteX19" fmla="*/ 194299 w 388652"/>
                <a:gd name="connsiteY19" fmla="*/ 233362 h 233362"/>
                <a:gd name="connsiteX20" fmla="*/ 382934 w 388652"/>
                <a:gd name="connsiteY20" fmla="*/ 137586 h 233362"/>
                <a:gd name="connsiteX21" fmla="*/ 383420 w 388652"/>
                <a:gd name="connsiteY21" fmla="*/ 108416 h 233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8652" h="233362">
                  <a:moveTo>
                    <a:pt x="261877" y="186690"/>
                  </a:moveTo>
                  <a:cubicBezTo>
                    <a:pt x="299798" y="150227"/>
                    <a:pt x="301743" y="89942"/>
                    <a:pt x="265766" y="51048"/>
                  </a:cubicBezTo>
                  <a:cubicBezTo>
                    <a:pt x="304174" y="70981"/>
                    <a:pt x="335775" y="101610"/>
                    <a:pt x="354249" y="122029"/>
                  </a:cubicBezTo>
                  <a:cubicBezTo>
                    <a:pt x="334803" y="140990"/>
                    <a:pt x="301743" y="169187"/>
                    <a:pt x="261877" y="186690"/>
                  </a:cubicBezTo>
                  <a:close/>
                  <a:moveTo>
                    <a:pt x="70812" y="86538"/>
                  </a:moveTo>
                  <a:cubicBezTo>
                    <a:pt x="86855" y="72926"/>
                    <a:pt x="103871" y="61258"/>
                    <a:pt x="122346" y="51534"/>
                  </a:cubicBezTo>
                  <a:cubicBezTo>
                    <a:pt x="86855" y="90428"/>
                    <a:pt x="88800" y="150227"/>
                    <a:pt x="126721" y="186690"/>
                  </a:cubicBezTo>
                  <a:cubicBezTo>
                    <a:pt x="86855" y="169187"/>
                    <a:pt x="53310" y="140990"/>
                    <a:pt x="34349" y="122029"/>
                  </a:cubicBezTo>
                  <a:cubicBezTo>
                    <a:pt x="45531" y="109388"/>
                    <a:pt x="57685" y="97720"/>
                    <a:pt x="70812" y="86538"/>
                  </a:cubicBezTo>
                  <a:lnTo>
                    <a:pt x="70812" y="86538"/>
                  </a:lnTo>
                  <a:close/>
                  <a:moveTo>
                    <a:pt x="194299" y="194468"/>
                  </a:moveTo>
                  <a:cubicBezTo>
                    <a:pt x="151516" y="194468"/>
                    <a:pt x="116512" y="159464"/>
                    <a:pt x="116512" y="116681"/>
                  </a:cubicBezTo>
                  <a:cubicBezTo>
                    <a:pt x="116512" y="73898"/>
                    <a:pt x="151516" y="38894"/>
                    <a:pt x="194299" y="38894"/>
                  </a:cubicBezTo>
                  <a:cubicBezTo>
                    <a:pt x="237082" y="38894"/>
                    <a:pt x="272087" y="73898"/>
                    <a:pt x="272087" y="116681"/>
                  </a:cubicBezTo>
                  <a:cubicBezTo>
                    <a:pt x="272087" y="159464"/>
                    <a:pt x="237082" y="194468"/>
                    <a:pt x="194299" y="194468"/>
                  </a:cubicBezTo>
                  <a:close/>
                  <a:moveTo>
                    <a:pt x="383420" y="108416"/>
                  </a:moveTo>
                  <a:cubicBezTo>
                    <a:pt x="355222" y="75356"/>
                    <a:pt x="281324" y="0"/>
                    <a:pt x="194299" y="0"/>
                  </a:cubicBezTo>
                  <a:cubicBezTo>
                    <a:pt x="107275" y="0"/>
                    <a:pt x="33377" y="75356"/>
                    <a:pt x="5179" y="108416"/>
                  </a:cubicBezTo>
                  <a:cubicBezTo>
                    <a:pt x="-2114" y="117167"/>
                    <a:pt x="-1628" y="129321"/>
                    <a:pt x="6151" y="137586"/>
                  </a:cubicBezTo>
                  <a:cubicBezTo>
                    <a:pt x="34835" y="167729"/>
                    <a:pt x="108247" y="233362"/>
                    <a:pt x="194299" y="233362"/>
                  </a:cubicBezTo>
                  <a:cubicBezTo>
                    <a:pt x="280351" y="233362"/>
                    <a:pt x="353763" y="167729"/>
                    <a:pt x="382934" y="137586"/>
                  </a:cubicBezTo>
                  <a:cubicBezTo>
                    <a:pt x="390226" y="129808"/>
                    <a:pt x="390712" y="117167"/>
                    <a:pt x="383420" y="108416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30B7896-88BA-4B33-9548-7A1B0CA419FE}"/>
                </a:ext>
              </a:extLst>
            </p:cNvPr>
            <p:cNvSpPr/>
            <p:nvPr/>
          </p:nvSpPr>
          <p:spPr>
            <a:xfrm>
              <a:off x="8738188" y="4346875"/>
              <a:ext cx="97234" cy="97234"/>
            </a:xfrm>
            <a:custGeom>
              <a:avLst/>
              <a:gdLst>
                <a:gd name="connsiteX0" fmla="*/ 97234 w 97234"/>
                <a:gd name="connsiteY0" fmla="*/ 48617 h 97234"/>
                <a:gd name="connsiteX1" fmla="*/ 48617 w 97234"/>
                <a:gd name="connsiteY1" fmla="*/ 97234 h 97234"/>
                <a:gd name="connsiteX2" fmla="*/ 0 w 97234"/>
                <a:gd name="connsiteY2" fmla="*/ 48617 h 97234"/>
                <a:gd name="connsiteX3" fmla="*/ 48617 w 97234"/>
                <a:gd name="connsiteY3" fmla="*/ 0 h 97234"/>
                <a:gd name="connsiteX4" fmla="*/ 97234 w 97234"/>
                <a:gd name="connsiteY4" fmla="*/ 48617 h 97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234" h="97234">
                  <a:moveTo>
                    <a:pt x="97234" y="48617"/>
                  </a:moveTo>
                  <a:cubicBezTo>
                    <a:pt x="97234" y="75468"/>
                    <a:pt x="75468" y="97234"/>
                    <a:pt x="48617" y="97234"/>
                  </a:cubicBezTo>
                  <a:cubicBezTo>
                    <a:pt x="21767" y="97234"/>
                    <a:pt x="0" y="75468"/>
                    <a:pt x="0" y="48617"/>
                  </a:cubicBezTo>
                  <a:cubicBezTo>
                    <a:pt x="0" y="21767"/>
                    <a:pt x="21767" y="0"/>
                    <a:pt x="48617" y="0"/>
                  </a:cubicBezTo>
                  <a:cubicBezTo>
                    <a:pt x="75468" y="0"/>
                    <a:pt x="97234" y="21767"/>
                    <a:pt x="97234" y="48617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1" name="Graphic 80" descr="Single gear">
            <a:extLst>
              <a:ext uri="{FF2B5EF4-FFF2-40B4-BE49-F238E27FC236}">
                <a16:creationId xmlns:a16="http://schemas.microsoft.com/office/drawing/2014/main" id="{A582103F-32EE-41A1-97A1-3047C7AB483F}"/>
              </a:ext>
            </a:extLst>
          </p:cNvPr>
          <p:cNvSpPr/>
          <p:nvPr/>
        </p:nvSpPr>
        <p:spPr>
          <a:xfrm>
            <a:off x="6724666" y="2784638"/>
            <a:ext cx="279220" cy="278810"/>
          </a:xfrm>
          <a:custGeom>
            <a:avLst/>
            <a:gdLst>
              <a:gd name="connsiteX0" fmla="*/ 165298 w 331082"/>
              <a:gd name="connsiteY0" fmla="*/ 223639 h 330596"/>
              <a:gd name="connsiteX1" fmla="*/ 106958 w 331082"/>
              <a:gd name="connsiteY1" fmla="*/ 165298 h 330596"/>
              <a:gd name="connsiteX2" fmla="*/ 165298 w 331082"/>
              <a:gd name="connsiteY2" fmla="*/ 106958 h 330596"/>
              <a:gd name="connsiteX3" fmla="*/ 223639 w 331082"/>
              <a:gd name="connsiteY3" fmla="*/ 165298 h 330596"/>
              <a:gd name="connsiteX4" fmla="*/ 165298 w 331082"/>
              <a:gd name="connsiteY4" fmla="*/ 223639 h 330596"/>
              <a:gd name="connsiteX5" fmla="*/ 296564 w 331082"/>
              <a:gd name="connsiteY5" fmla="*/ 128835 h 330596"/>
              <a:gd name="connsiteX6" fmla="*/ 283924 w 331082"/>
              <a:gd name="connsiteY6" fmla="*/ 98693 h 330596"/>
              <a:gd name="connsiteX7" fmla="*/ 296078 w 331082"/>
              <a:gd name="connsiteY7" fmla="*/ 62230 h 330596"/>
              <a:gd name="connsiteX8" fmla="*/ 268366 w 331082"/>
              <a:gd name="connsiteY8" fmla="*/ 34518 h 330596"/>
              <a:gd name="connsiteX9" fmla="*/ 231903 w 331082"/>
              <a:gd name="connsiteY9" fmla="*/ 46672 h 330596"/>
              <a:gd name="connsiteX10" fmla="*/ 201275 w 331082"/>
              <a:gd name="connsiteY10" fmla="*/ 34032 h 330596"/>
              <a:gd name="connsiteX11" fmla="*/ 184745 w 331082"/>
              <a:gd name="connsiteY11" fmla="*/ 0 h 330596"/>
              <a:gd name="connsiteX12" fmla="*/ 145851 w 331082"/>
              <a:gd name="connsiteY12" fmla="*/ 0 h 330596"/>
              <a:gd name="connsiteX13" fmla="*/ 128835 w 331082"/>
              <a:gd name="connsiteY13" fmla="*/ 34032 h 330596"/>
              <a:gd name="connsiteX14" fmla="*/ 98693 w 331082"/>
              <a:gd name="connsiteY14" fmla="*/ 46672 h 330596"/>
              <a:gd name="connsiteX15" fmla="*/ 62230 w 331082"/>
              <a:gd name="connsiteY15" fmla="*/ 34518 h 330596"/>
              <a:gd name="connsiteX16" fmla="*/ 34518 w 331082"/>
              <a:gd name="connsiteY16" fmla="*/ 62230 h 330596"/>
              <a:gd name="connsiteX17" fmla="*/ 46672 w 331082"/>
              <a:gd name="connsiteY17" fmla="*/ 98693 h 330596"/>
              <a:gd name="connsiteX18" fmla="*/ 34032 w 331082"/>
              <a:gd name="connsiteY18" fmla="*/ 129321 h 330596"/>
              <a:gd name="connsiteX19" fmla="*/ 0 w 331082"/>
              <a:gd name="connsiteY19" fmla="*/ 145851 h 330596"/>
              <a:gd name="connsiteX20" fmla="*/ 0 w 331082"/>
              <a:gd name="connsiteY20" fmla="*/ 184745 h 330596"/>
              <a:gd name="connsiteX21" fmla="*/ 34032 w 331082"/>
              <a:gd name="connsiteY21" fmla="*/ 201761 h 330596"/>
              <a:gd name="connsiteX22" fmla="*/ 46672 w 331082"/>
              <a:gd name="connsiteY22" fmla="*/ 231903 h 330596"/>
              <a:gd name="connsiteX23" fmla="*/ 34518 w 331082"/>
              <a:gd name="connsiteY23" fmla="*/ 268366 h 330596"/>
              <a:gd name="connsiteX24" fmla="*/ 62230 w 331082"/>
              <a:gd name="connsiteY24" fmla="*/ 296078 h 330596"/>
              <a:gd name="connsiteX25" fmla="*/ 98693 w 331082"/>
              <a:gd name="connsiteY25" fmla="*/ 283924 h 330596"/>
              <a:gd name="connsiteX26" fmla="*/ 129321 w 331082"/>
              <a:gd name="connsiteY26" fmla="*/ 296564 h 330596"/>
              <a:gd name="connsiteX27" fmla="*/ 146337 w 331082"/>
              <a:gd name="connsiteY27" fmla="*/ 330596 h 330596"/>
              <a:gd name="connsiteX28" fmla="*/ 185231 w 331082"/>
              <a:gd name="connsiteY28" fmla="*/ 330596 h 330596"/>
              <a:gd name="connsiteX29" fmla="*/ 202247 w 331082"/>
              <a:gd name="connsiteY29" fmla="*/ 296564 h 330596"/>
              <a:gd name="connsiteX30" fmla="*/ 232390 w 331082"/>
              <a:gd name="connsiteY30" fmla="*/ 283924 h 330596"/>
              <a:gd name="connsiteX31" fmla="*/ 268853 w 331082"/>
              <a:gd name="connsiteY31" fmla="*/ 296078 h 330596"/>
              <a:gd name="connsiteX32" fmla="*/ 296564 w 331082"/>
              <a:gd name="connsiteY32" fmla="*/ 268366 h 330596"/>
              <a:gd name="connsiteX33" fmla="*/ 284410 w 331082"/>
              <a:gd name="connsiteY33" fmla="*/ 231903 h 330596"/>
              <a:gd name="connsiteX34" fmla="*/ 297050 w 331082"/>
              <a:gd name="connsiteY34" fmla="*/ 201275 h 330596"/>
              <a:gd name="connsiteX35" fmla="*/ 331082 w 331082"/>
              <a:gd name="connsiteY35" fmla="*/ 184259 h 330596"/>
              <a:gd name="connsiteX36" fmla="*/ 331082 w 331082"/>
              <a:gd name="connsiteY36" fmla="*/ 145365 h 330596"/>
              <a:gd name="connsiteX37" fmla="*/ 296564 w 331082"/>
              <a:gd name="connsiteY37" fmla="*/ 128835 h 330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31082" h="330596">
                <a:moveTo>
                  <a:pt x="165298" y="223639"/>
                </a:moveTo>
                <a:cubicBezTo>
                  <a:pt x="133211" y="223639"/>
                  <a:pt x="106958" y="197385"/>
                  <a:pt x="106958" y="165298"/>
                </a:cubicBezTo>
                <a:cubicBezTo>
                  <a:pt x="106958" y="133211"/>
                  <a:pt x="133211" y="106958"/>
                  <a:pt x="165298" y="106958"/>
                </a:cubicBezTo>
                <a:cubicBezTo>
                  <a:pt x="197385" y="106958"/>
                  <a:pt x="223639" y="133211"/>
                  <a:pt x="223639" y="165298"/>
                </a:cubicBezTo>
                <a:cubicBezTo>
                  <a:pt x="223639" y="197385"/>
                  <a:pt x="197385" y="223639"/>
                  <a:pt x="165298" y="223639"/>
                </a:cubicBezTo>
                <a:close/>
                <a:moveTo>
                  <a:pt x="296564" y="128835"/>
                </a:moveTo>
                <a:cubicBezTo>
                  <a:pt x="293647" y="118140"/>
                  <a:pt x="289272" y="107930"/>
                  <a:pt x="283924" y="98693"/>
                </a:cubicBezTo>
                <a:lnTo>
                  <a:pt x="296078" y="62230"/>
                </a:lnTo>
                <a:lnTo>
                  <a:pt x="268366" y="34518"/>
                </a:lnTo>
                <a:lnTo>
                  <a:pt x="231903" y="46672"/>
                </a:lnTo>
                <a:cubicBezTo>
                  <a:pt x="222180" y="41325"/>
                  <a:pt x="211970" y="36949"/>
                  <a:pt x="201275" y="34032"/>
                </a:cubicBezTo>
                <a:lnTo>
                  <a:pt x="184745" y="0"/>
                </a:lnTo>
                <a:lnTo>
                  <a:pt x="145851" y="0"/>
                </a:lnTo>
                <a:lnTo>
                  <a:pt x="128835" y="34032"/>
                </a:lnTo>
                <a:cubicBezTo>
                  <a:pt x="118140" y="36949"/>
                  <a:pt x="107930" y="41325"/>
                  <a:pt x="98693" y="46672"/>
                </a:cubicBezTo>
                <a:lnTo>
                  <a:pt x="62230" y="34518"/>
                </a:lnTo>
                <a:lnTo>
                  <a:pt x="34518" y="62230"/>
                </a:lnTo>
                <a:lnTo>
                  <a:pt x="46672" y="98693"/>
                </a:lnTo>
                <a:cubicBezTo>
                  <a:pt x="41325" y="108416"/>
                  <a:pt x="36949" y="118626"/>
                  <a:pt x="34032" y="129321"/>
                </a:cubicBezTo>
                <a:lnTo>
                  <a:pt x="0" y="145851"/>
                </a:lnTo>
                <a:lnTo>
                  <a:pt x="0" y="184745"/>
                </a:lnTo>
                <a:lnTo>
                  <a:pt x="34032" y="201761"/>
                </a:lnTo>
                <a:cubicBezTo>
                  <a:pt x="36949" y="212457"/>
                  <a:pt x="41325" y="222666"/>
                  <a:pt x="46672" y="231903"/>
                </a:cubicBezTo>
                <a:lnTo>
                  <a:pt x="34518" y="268366"/>
                </a:lnTo>
                <a:lnTo>
                  <a:pt x="62230" y="296078"/>
                </a:lnTo>
                <a:lnTo>
                  <a:pt x="98693" y="283924"/>
                </a:lnTo>
                <a:cubicBezTo>
                  <a:pt x="108416" y="289272"/>
                  <a:pt x="118626" y="293647"/>
                  <a:pt x="129321" y="296564"/>
                </a:cubicBezTo>
                <a:lnTo>
                  <a:pt x="146337" y="330596"/>
                </a:lnTo>
                <a:lnTo>
                  <a:pt x="185231" y="330596"/>
                </a:lnTo>
                <a:lnTo>
                  <a:pt x="202247" y="296564"/>
                </a:lnTo>
                <a:cubicBezTo>
                  <a:pt x="212943" y="293647"/>
                  <a:pt x="223152" y="289272"/>
                  <a:pt x="232390" y="283924"/>
                </a:cubicBezTo>
                <a:lnTo>
                  <a:pt x="268853" y="296078"/>
                </a:lnTo>
                <a:lnTo>
                  <a:pt x="296564" y="268366"/>
                </a:lnTo>
                <a:lnTo>
                  <a:pt x="284410" y="231903"/>
                </a:lnTo>
                <a:cubicBezTo>
                  <a:pt x="289758" y="222180"/>
                  <a:pt x="294133" y="211970"/>
                  <a:pt x="297050" y="201275"/>
                </a:cubicBezTo>
                <a:lnTo>
                  <a:pt x="331082" y="184259"/>
                </a:lnTo>
                <a:lnTo>
                  <a:pt x="331082" y="145365"/>
                </a:lnTo>
                <a:lnTo>
                  <a:pt x="296564" y="128835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" name="Graphic 78" descr="Hourglass">
            <a:extLst>
              <a:ext uri="{FF2B5EF4-FFF2-40B4-BE49-F238E27FC236}">
                <a16:creationId xmlns:a16="http://schemas.microsoft.com/office/drawing/2014/main" id="{2ABDA1F7-3A71-4C17-8E57-B7637E935FA9}"/>
              </a:ext>
            </a:extLst>
          </p:cNvPr>
          <p:cNvSpPr/>
          <p:nvPr/>
        </p:nvSpPr>
        <p:spPr>
          <a:xfrm>
            <a:off x="2619976" y="2064892"/>
            <a:ext cx="229607" cy="328011"/>
          </a:xfrm>
          <a:custGeom>
            <a:avLst/>
            <a:gdLst>
              <a:gd name="connsiteX0" fmla="*/ 163353 w 272255"/>
              <a:gd name="connsiteY0" fmla="*/ 220235 h 388936"/>
              <a:gd name="connsiteX1" fmla="*/ 207109 w 272255"/>
              <a:gd name="connsiteY1" fmla="*/ 281979 h 388936"/>
              <a:gd name="connsiteX2" fmla="*/ 65147 w 272255"/>
              <a:gd name="connsiteY2" fmla="*/ 281979 h 388936"/>
              <a:gd name="connsiteX3" fmla="*/ 108902 w 272255"/>
              <a:gd name="connsiteY3" fmla="*/ 220235 h 388936"/>
              <a:gd name="connsiteX4" fmla="*/ 121543 w 272255"/>
              <a:gd name="connsiteY4" fmla="*/ 194468 h 388936"/>
              <a:gd name="connsiteX5" fmla="*/ 108902 w 272255"/>
              <a:gd name="connsiteY5" fmla="*/ 168701 h 388936"/>
              <a:gd name="connsiteX6" fmla="*/ 42297 w 272255"/>
              <a:gd name="connsiteY6" fmla="*/ 29170 h 388936"/>
              <a:gd name="connsiteX7" fmla="*/ 230445 w 272255"/>
              <a:gd name="connsiteY7" fmla="*/ 29170 h 388936"/>
              <a:gd name="connsiteX8" fmla="*/ 163840 w 272255"/>
              <a:gd name="connsiteY8" fmla="*/ 168701 h 388936"/>
              <a:gd name="connsiteX9" fmla="*/ 150713 w 272255"/>
              <a:gd name="connsiteY9" fmla="*/ 194468 h 388936"/>
              <a:gd name="connsiteX10" fmla="*/ 163353 w 272255"/>
              <a:gd name="connsiteY10" fmla="*/ 220235 h 388936"/>
              <a:gd name="connsiteX11" fmla="*/ 259129 w 272255"/>
              <a:gd name="connsiteY11" fmla="*/ 29170 h 388936"/>
              <a:gd name="connsiteX12" fmla="*/ 272256 w 272255"/>
              <a:gd name="connsiteY12" fmla="*/ 29170 h 388936"/>
              <a:gd name="connsiteX13" fmla="*/ 272256 w 272255"/>
              <a:gd name="connsiteY13" fmla="*/ 0 h 388936"/>
              <a:gd name="connsiteX14" fmla="*/ 0 w 272255"/>
              <a:gd name="connsiteY14" fmla="*/ 0 h 388936"/>
              <a:gd name="connsiteX15" fmla="*/ 0 w 272255"/>
              <a:gd name="connsiteY15" fmla="*/ 29170 h 388936"/>
              <a:gd name="connsiteX16" fmla="*/ 12640 w 272255"/>
              <a:gd name="connsiteY16" fmla="*/ 29170 h 388936"/>
              <a:gd name="connsiteX17" fmla="*/ 94317 w 272255"/>
              <a:gd name="connsiteY17" fmla="*/ 194468 h 388936"/>
              <a:gd name="connsiteX18" fmla="*/ 12640 w 272255"/>
              <a:gd name="connsiteY18" fmla="*/ 359766 h 388936"/>
              <a:gd name="connsiteX19" fmla="*/ 0 w 272255"/>
              <a:gd name="connsiteY19" fmla="*/ 359766 h 388936"/>
              <a:gd name="connsiteX20" fmla="*/ 0 w 272255"/>
              <a:gd name="connsiteY20" fmla="*/ 388937 h 388936"/>
              <a:gd name="connsiteX21" fmla="*/ 272256 w 272255"/>
              <a:gd name="connsiteY21" fmla="*/ 388937 h 388936"/>
              <a:gd name="connsiteX22" fmla="*/ 272256 w 272255"/>
              <a:gd name="connsiteY22" fmla="*/ 359766 h 388936"/>
              <a:gd name="connsiteX23" fmla="*/ 259129 w 272255"/>
              <a:gd name="connsiteY23" fmla="*/ 359766 h 388936"/>
              <a:gd name="connsiteX24" fmla="*/ 177452 w 272255"/>
              <a:gd name="connsiteY24" fmla="*/ 194468 h 388936"/>
              <a:gd name="connsiteX25" fmla="*/ 259129 w 272255"/>
              <a:gd name="connsiteY25" fmla="*/ 29170 h 388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72255" h="388936">
                <a:moveTo>
                  <a:pt x="163353" y="220235"/>
                </a:moveTo>
                <a:cubicBezTo>
                  <a:pt x="179883" y="233362"/>
                  <a:pt x="195441" y="256212"/>
                  <a:pt x="207109" y="281979"/>
                </a:cubicBezTo>
                <a:lnTo>
                  <a:pt x="65147" y="281979"/>
                </a:lnTo>
                <a:cubicBezTo>
                  <a:pt x="77301" y="256212"/>
                  <a:pt x="92372" y="232876"/>
                  <a:pt x="108902" y="220235"/>
                </a:cubicBezTo>
                <a:cubicBezTo>
                  <a:pt x="116681" y="213915"/>
                  <a:pt x="121543" y="204678"/>
                  <a:pt x="121543" y="194468"/>
                </a:cubicBezTo>
                <a:cubicBezTo>
                  <a:pt x="121543" y="184259"/>
                  <a:pt x="116681" y="175022"/>
                  <a:pt x="108902" y="168701"/>
                </a:cubicBezTo>
                <a:cubicBezTo>
                  <a:pt x="75843" y="142934"/>
                  <a:pt x="47159" y="76815"/>
                  <a:pt x="42297" y="29170"/>
                </a:cubicBezTo>
                <a:lnTo>
                  <a:pt x="230445" y="29170"/>
                </a:lnTo>
                <a:cubicBezTo>
                  <a:pt x="225097" y="76815"/>
                  <a:pt x="196899" y="142934"/>
                  <a:pt x="163840" y="168701"/>
                </a:cubicBezTo>
                <a:cubicBezTo>
                  <a:pt x="155575" y="175022"/>
                  <a:pt x="150713" y="184259"/>
                  <a:pt x="150713" y="194468"/>
                </a:cubicBezTo>
                <a:cubicBezTo>
                  <a:pt x="150713" y="204678"/>
                  <a:pt x="155575" y="213915"/>
                  <a:pt x="163353" y="220235"/>
                </a:cubicBezTo>
                <a:close/>
                <a:moveTo>
                  <a:pt x="259129" y="29170"/>
                </a:moveTo>
                <a:lnTo>
                  <a:pt x="272256" y="29170"/>
                </a:lnTo>
                <a:lnTo>
                  <a:pt x="272256" y="0"/>
                </a:lnTo>
                <a:lnTo>
                  <a:pt x="0" y="0"/>
                </a:lnTo>
                <a:lnTo>
                  <a:pt x="0" y="29170"/>
                </a:lnTo>
                <a:lnTo>
                  <a:pt x="12640" y="29170"/>
                </a:lnTo>
                <a:cubicBezTo>
                  <a:pt x="17988" y="83135"/>
                  <a:pt x="49103" y="161895"/>
                  <a:pt x="94317" y="194468"/>
                </a:cubicBezTo>
                <a:cubicBezTo>
                  <a:pt x="49103" y="227042"/>
                  <a:pt x="17502" y="305801"/>
                  <a:pt x="12640" y="359766"/>
                </a:cubicBezTo>
                <a:lnTo>
                  <a:pt x="0" y="359766"/>
                </a:lnTo>
                <a:lnTo>
                  <a:pt x="0" y="388937"/>
                </a:lnTo>
                <a:lnTo>
                  <a:pt x="272256" y="388937"/>
                </a:lnTo>
                <a:lnTo>
                  <a:pt x="272256" y="359766"/>
                </a:lnTo>
                <a:lnTo>
                  <a:pt x="259129" y="359766"/>
                </a:lnTo>
                <a:cubicBezTo>
                  <a:pt x="254267" y="305801"/>
                  <a:pt x="222666" y="227042"/>
                  <a:pt x="177452" y="194468"/>
                </a:cubicBezTo>
                <a:cubicBezTo>
                  <a:pt x="222666" y="161895"/>
                  <a:pt x="254267" y="83135"/>
                  <a:pt x="259129" y="29170"/>
                </a:cubicBez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3" name="Graphic 81" descr="Lightbulb">
            <a:extLst>
              <a:ext uri="{FF2B5EF4-FFF2-40B4-BE49-F238E27FC236}">
                <a16:creationId xmlns:a16="http://schemas.microsoft.com/office/drawing/2014/main" id="{54B22E71-2965-4F67-BC19-C8F2DBE76E31}"/>
              </a:ext>
            </a:extLst>
          </p:cNvPr>
          <p:cNvGrpSpPr/>
          <p:nvPr/>
        </p:nvGrpSpPr>
        <p:grpSpPr>
          <a:xfrm>
            <a:off x="2535346" y="5088291"/>
            <a:ext cx="393614" cy="393614"/>
            <a:chOff x="3657179" y="5162574"/>
            <a:chExt cx="466724" cy="466724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DA1CD25-1A95-4252-A395-3D157084795E}"/>
                </a:ext>
              </a:extLst>
            </p:cNvPr>
            <p:cNvSpPr/>
            <p:nvPr/>
          </p:nvSpPr>
          <p:spPr>
            <a:xfrm>
              <a:off x="3827338" y="5473723"/>
              <a:ext cx="126404" cy="29170"/>
            </a:xfrm>
            <a:custGeom>
              <a:avLst/>
              <a:gdLst>
                <a:gd name="connsiteX0" fmla="*/ 14585 w 126404"/>
                <a:gd name="connsiteY0" fmla="*/ 0 h 29170"/>
                <a:gd name="connsiteX1" fmla="*/ 111819 w 126404"/>
                <a:gd name="connsiteY1" fmla="*/ 0 h 29170"/>
                <a:gd name="connsiteX2" fmla="*/ 126404 w 126404"/>
                <a:gd name="connsiteY2" fmla="*/ 14585 h 29170"/>
                <a:gd name="connsiteX3" fmla="*/ 111819 w 126404"/>
                <a:gd name="connsiteY3" fmla="*/ 29170 h 29170"/>
                <a:gd name="connsiteX4" fmla="*/ 14585 w 126404"/>
                <a:gd name="connsiteY4" fmla="*/ 29170 h 29170"/>
                <a:gd name="connsiteX5" fmla="*/ 0 w 126404"/>
                <a:gd name="connsiteY5" fmla="*/ 14585 h 29170"/>
                <a:gd name="connsiteX6" fmla="*/ 14585 w 126404"/>
                <a:gd name="connsiteY6" fmla="*/ 0 h 29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404" h="29170">
                  <a:moveTo>
                    <a:pt x="14585" y="0"/>
                  </a:moveTo>
                  <a:lnTo>
                    <a:pt x="111819" y="0"/>
                  </a:lnTo>
                  <a:cubicBezTo>
                    <a:pt x="120084" y="0"/>
                    <a:pt x="126404" y="6320"/>
                    <a:pt x="126404" y="14585"/>
                  </a:cubicBezTo>
                  <a:cubicBezTo>
                    <a:pt x="126404" y="22850"/>
                    <a:pt x="120084" y="29170"/>
                    <a:pt x="111819" y="29170"/>
                  </a:cubicBezTo>
                  <a:lnTo>
                    <a:pt x="14585" y="29170"/>
                  </a:lnTo>
                  <a:cubicBezTo>
                    <a:pt x="6320" y="29170"/>
                    <a:pt x="0" y="22850"/>
                    <a:pt x="0" y="14585"/>
                  </a:cubicBezTo>
                  <a:cubicBezTo>
                    <a:pt x="0" y="6320"/>
                    <a:pt x="6320" y="0"/>
                    <a:pt x="14585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262F91C-8640-4724-AA15-4222BEF8A162}"/>
                </a:ext>
              </a:extLst>
            </p:cNvPr>
            <p:cNvSpPr/>
            <p:nvPr/>
          </p:nvSpPr>
          <p:spPr>
            <a:xfrm>
              <a:off x="3827338" y="5522340"/>
              <a:ext cx="126404" cy="29170"/>
            </a:xfrm>
            <a:custGeom>
              <a:avLst/>
              <a:gdLst>
                <a:gd name="connsiteX0" fmla="*/ 14585 w 126404"/>
                <a:gd name="connsiteY0" fmla="*/ 0 h 29170"/>
                <a:gd name="connsiteX1" fmla="*/ 111819 w 126404"/>
                <a:gd name="connsiteY1" fmla="*/ 0 h 29170"/>
                <a:gd name="connsiteX2" fmla="*/ 126404 w 126404"/>
                <a:gd name="connsiteY2" fmla="*/ 14585 h 29170"/>
                <a:gd name="connsiteX3" fmla="*/ 111819 w 126404"/>
                <a:gd name="connsiteY3" fmla="*/ 29170 h 29170"/>
                <a:gd name="connsiteX4" fmla="*/ 14585 w 126404"/>
                <a:gd name="connsiteY4" fmla="*/ 29170 h 29170"/>
                <a:gd name="connsiteX5" fmla="*/ 0 w 126404"/>
                <a:gd name="connsiteY5" fmla="*/ 14585 h 29170"/>
                <a:gd name="connsiteX6" fmla="*/ 14585 w 126404"/>
                <a:gd name="connsiteY6" fmla="*/ 0 h 29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404" h="29170">
                  <a:moveTo>
                    <a:pt x="14585" y="0"/>
                  </a:moveTo>
                  <a:lnTo>
                    <a:pt x="111819" y="0"/>
                  </a:lnTo>
                  <a:cubicBezTo>
                    <a:pt x="120084" y="0"/>
                    <a:pt x="126404" y="6320"/>
                    <a:pt x="126404" y="14585"/>
                  </a:cubicBezTo>
                  <a:cubicBezTo>
                    <a:pt x="126404" y="22850"/>
                    <a:pt x="120084" y="29170"/>
                    <a:pt x="111819" y="29170"/>
                  </a:cubicBezTo>
                  <a:lnTo>
                    <a:pt x="14585" y="29170"/>
                  </a:lnTo>
                  <a:cubicBezTo>
                    <a:pt x="6320" y="29170"/>
                    <a:pt x="0" y="22850"/>
                    <a:pt x="0" y="14585"/>
                  </a:cubicBezTo>
                  <a:cubicBezTo>
                    <a:pt x="0" y="6320"/>
                    <a:pt x="6320" y="0"/>
                    <a:pt x="14585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122233E-E64B-457B-B13A-BFD9074E06B9}"/>
                </a:ext>
              </a:extLst>
            </p:cNvPr>
            <p:cNvSpPr/>
            <p:nvPr/>
          </p:nvSpPr>
          <p:spPr>
            <a:xfrm>
              <a:off x="3858939" y="5570957"/>
              <a:ext cx="63202" cy="29170"/>
            </a:xfrm>
            <a:custGeom>
              <a:avLst/>
              <a:gdLst>
                <a:gd name="connsiteX0" fmla="*/ 0 w 63202"/>
                <a:gd name="connsiteY0" fmla="*/ 0 h 29170"/>
                <a:gd name="connsiteX1" fmla="*/ 31601 w 63202"/>
                <a:gd name="connsiteY1" fmla="*/ 29170 h 29170"/>
                <a:gd name="connsiteX2" fmla="*/ 63202 w 63202"/>
                <a:gd name="connsiteY2" fmla="*/ 0 h 29170"/>
                <a:gd name="connsiteX3" fmla="*/ 0 w 63202"/>
                <a:gd name="connsiteY3" fmla="*/ 0 h 29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202" h="29170">
                  <a:moveTo>
                    <a:pt x="0" y="0"/>
                  </a:moveTo>
                  <a:cubicBezTo>
                    <a:pt x="1459" y="16530"/>
                    <a:pt x="15071" y="29170"/>
                    <a:pt x="31601" y="29170"/>
                  </a:cubicBezTo>
                  <a:cubicBezTo>
                    <a:pt x="48131" y="29170"/>
                    <a:pt x="61744" y="16530"/>
                    <a:pt x="6320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7DD7AB1-ADE2-407F-857D-38B6B7589217}"/>
                </a:ext>
              </a:extLst>
            </p:cNvPr>
            <p:cNvSpPr/>
            <p:nvPr/>
          </p:nvSpPr>
          <p:spPr>
            <a:xfrm>
              <a:off x="3764136" y="5191744"/>
              <a:ext cx="252808" cy="262532"/>
            </a:xfrm>
            <a:custGeom>
              <a:avLst/>
              <a:gdLst>
                <a:gd name="connsiteX0" fmla="*/ 126404 w 252808"/>
                <a:gd name="connsiteY0" fmla="*/ 0 h 262532"/>
                <a:gd name="connsiteX1" fmla="*/ 126404 w 252808"/>
                <a:gd name="connsiteY1" fmla="*/ 0 h 262532"/>
                <a:gd name="connsiteX2" fmla="*/ 126404 w 252808"/>
                <a:gd name="connsiteY2" fmla="*/ 0 h 262532"/>
                <a:gd name="connsiteX3" fmla="*/ 0 w 252808"/>
                <a:gd name="connsiteY3" fmla="*/ 124946 h 262532"/>
                <a:gd name="connsiteX4" fmla="*/ 0 w 252808"/>
                <a:gd name="connsiteY4" fmla="*/ 129321 h 262532"/>
                <a:gd name="connsiteX5" fmla="*/ 8751 w 252808"/>
                <a:gd name="connsiteY5" fmla="*/ 173077 h 262532"/>
                <a:gd name="connsiteX6" fmla="*/ 30629 w 252808"/>
                <a:gd name="connsiteY6" fmla="*/ 209053 h 262532"/>
                <a:gd name="connsiteX7" fmla="*/ 60285 w 252808"/>
                <a:gd name="connsiteY7" fmla="*/ 257184 h 262532"/>
                <a:gd name="connsiteX8" fmla="*/ 69036 w 252808"/>
                <a:gd name="connsiteY8" fmla="*/ 262532 h 262532"/>
                <a:gd name="connsiteX9" fmla="*/ 183773 w 252808"/>
                <a:gd name="connsiteY9" fmla="*/ 262532 h 262532"/>
                <a:gd name="connsiteX10" fmla="*/ 192524 w 252808"/>
                <a:gd name="connsiteY10" fmla="*/ 257184 h 262532"/>
                <a:gd name="connsiteX11" fmla="*/ 222180 w 252808"/>
                <a:gd name="connsiteY11" fmla="*/ 209053 h 262532"/>
                <a:gd name="connsiteX12" fmla="*/ 244058 w 252808"/>
                <a:gd name="connsiteY12" fmla="*/ 173077 h 262532"/>
                <a:gd name="connsiteX13" fmla="*/ 252809 w 252808"/>
                <a:gd name="connsiteY13" fmla="*/ 129321 h 262532"/>
                <a:gd name="connsiteX14" fmla="*/ 252809 w 252808"/>
                <a:gd name="connsiteY14" fmla="*/ 124946 h 262532"/>
                <a:gd name="connsiteX15" fmla="*/ 126404 w 252808"/>
                <a:gd name="connsiteY15" fmla="*/ 0 h 262532"/>
                <a:gd name="connsiteX16" fmla="*/ 223639 w 252808"/>
                <a:gd name="connsiteY16" fmla="*/ 128835 h 262532"/>
                <a:gd name="connsiteX17" fmla="*/ 216832 w 252808"/>
                <a:gd name="connsiteY17" fmla="*/ 162867 h 262532"/>
                <a:gd name="connsiteX18" fmla="*/ 200302 w 252808"/>
                <a:gd name="connsiteY18" fmla="*/ 189607 h 262532"/>
                <a:gd name="connsiteX19" fmla="*/ 172104 w 252808"/>
                <a:gd name="connsiteY19" fmla="*/ 233362 h 262532"/>
                <a:gd name="connsiteX20" fmla="*/ 126404 w 252808"/>
                <a:gd name="connsiteY20" fmla="*/ 233362 h 262532"/>
                <a:gd name="connsiteX21" fmla="*/ 81191 w 252808"/>
                <a:gd name="connsiteY21" fmla="*/ 233362 h 262532"/>
                <a:gd name="connsiteX22" fmla="*/ 52993 w 252808"/>
                <a:gd name="connsiteY22" fmla="*/ 189607 h 262532"/>
                <a:gd name="connsiteX23" fmla="*/ 36463 w 252808"/>
                <a:gd name="connsiteY23" fmla="*/ 162867 h 262532"/>
                <a:gd name="connsiteX24" fmla="*/ 29656 w 252808"/>
                <a:gd name="connsiteY24" fmla="*/ 128835 h 262532"/>
                <a:gd name="connsiteX25" fmla="*/ 29656 w 252808"/>
                <a:gd name="connsiteY25" fmla="*/ 124946 h 262532"/>
                <a:gd name="connsiteX26" fmla="*/ 126891 w 252808"/>
                <a:gd name="connsiteY26" fmla="*/ 28684 h 262532"/>
                <a:gd name="connsiteX27" fmla="*/ 126891 w 252808"/>
                <a:gd name="connsiteY27" fmla="*/ 28684 h 262532"/>
                <a:gd name="connsiteX28" fmla="*/ 126891 w 252808"/>
                <a:gd name="connsiteY28" fmla="*/ 28684 h 262532"/>
                <a:gd name="connsiteX29" fmla="*/ 126891 w 252808"/>
                <a:gd name="connsiteY29" fmla="*/ 28684 h 262532"/>
                <a:gd name="connsiteX30" fmla="*/ 126891 w 252808"/>
                <a:gd name="connsiteY30" fmla="*/ 28684 h 262532"/>
                <a:gd name="connsiteX31" fmla="*/ 126891 w 252808"/>
                <a:gd name="connsiteY31" fmla="*/ 28684 h 262532"/>
                <a:gd name="connsiteX32" fmla="*/ 126891 w 252808"/>
                <a:gd name="connsiteY32" fmla="*/ 28684 h 262532"/>
                <a:gd name="connsiteX33" fmla="*/ 224125 w 252808"/>
                <a:gd name="connsiteY33" fmla="*/ 124946 h 262532"/>
                <a:gd name="connsiteX34" fmla="*/ 224125 w 252808"/>
                <a:gd name="connsiteY34" fmla="*/ 128835 h 26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2808" h="262532">
                  <a:moveTo>
                    <a:pt x="126404" y="0"/>
                  </a:moveTo>
                  <a:cubicBezTo>
                    <a:pt x="126404" y="0"/>
                    <a:pt x="126404" y="0"/>
                    <a:pt x="126404" y="0"/>
                  </a:cubicBezTo>
                  <a:cubicBezTo>
                    <a:pt x="126404" y="0"/>
                    <a:pt x="126404" y="0"/>
                    <a:pt x="126404" y="0"/>
                  </a:cubicBezTo>
                  <a:cubicBezTo>
                    <a:pt x="57368" y="486"/>
                    <a:pt x="1459" y="55910"/>
                    <a:pt x="0" y="124946"/>
                  </a:cubicBezTo>
                  <a:lnTo>
                    <a:pt x="0" y="129321"/>
                  </a:lnTo>
                  <a:cubicBezTo>
                    <a:pt x="486" y="144393"/>
                    <a:pt x="3403" y="158978"/>
                    <a:pt x="8751" y="173077"/>
                  </a:cubicBezTo>
                  <a:cubicBezTo>
                    <a:pt x="14099" y="186203"/>
                    <a:pt x="21392" y="198358"/>
                    <a:pt x="30629" y="209053"/>
                  </a:cubicBezTo>
                  <a:cubicBezTo>
                    <a:pt x="42297" y="221694"/>
                    <a:pt x="54937" y="246489"/>
                    <a:pt x="60285" y="257184"/>
                  </a:cubicBezTo>
                  <a:cubicBezTo>
                    <a:pt x="61744" y="260588"/>
                    <a:pt x="65147" y="262532"/>
                    <a:pt x="69036" y="262532"/>
                  </a:cubicBezTo>
                  <a:lnTo>
                    <a:pt x="183773" y="262532"/>
                  </a:lnTo>
                  <a:cubicBezTo>
                    <a:pt x="187662" y="262532"/>
                    <a:pt x="191065" y="260588"/>
                    <a:pt x="192524" y="257184"/>
                  </a:cubicBezTo>
                  <a:cubicBezTo>
                    <a:pt x="197872" y="246489"/>
                    <a:pt x="210512" y="221694"/>
                    <a:pt x="222180" y="209053"/>
                  </a:cubicBezTo>
                  <a:cubicBezTo>
                    <a:pt x="231417" y="198358"/>
                    <a:pt x="239196" y="186203"/>
                    <a:pt x="244058" y="173077"/>
                  </a:cubicBezTo>
                  <a:cubicBezTo>
                    <a:pt x="249406" y="158978"/>
                    <a:pt x="252323" y="144393"/>
                    <a:pt x="252809" y="129321"/>
                  </a:cubicBezTo>
                  <a:lnTo>
                    <a:pt x="252809" y="124946"/>
                  </a:lnTo>
                  <a:cubicBezTo>
                    <a:pt x="251350" y="55910"/>
                    <a:pt x="195441" y="486"/>
                    <a:pt x="126404" y="0"/>
                  </a:cubicBezTo>
                  <a:close/>
                  <a:moveTo>
                    <a:pt x="223639" y="128835"/>
                  </a:moveTo>
                  <a:cubicBezTo>
                    <a:pt x="223152" y="140503"/>
                    <a:pt x="220722" y="152171"/>
                    <a:pt x="216832" y="162867"/>
                  </a:cubicBezTo>
                  <a:cubicBezTo>
                    <a:pt x="212943" y="172591"/>
                    <a:pt x="207595" y="181828"/>
                    <a:pt x="200302" y="189607"/>
                  </a:cubicBezTo>
                  <a:cubicBezTo>
                    <a:pt x="189120" y="203219"/>
                    <a:pt x="179397" y="217805"/>
                    <a:pt x="172104" y="233362"/>
                  </a:cubicBezTo>
                  <a:lnTo>
                    <a:pt x="126404" y="233362"/>
                  </a:lnTo>
                  <a:lnTo>
                    <a:pt x="81191" y="233362"/>
                  </a:lnTo>
                  <a:cubicBezTo>
                    <a:pt x="73412" y="217805"/>
                    <a:pt x="63688" y="203219"/>
                    <a:pt x="52993" y="189607"/>
                  </a:cubicBezTo>
                  <a:cubicBezTo>
                    <a:pt x="46186" y="181828"/>
                    <a:pt x="40352" y="172591"/>
                    <a:pt x="36463" y="162867"/>
                  </a:cubicBezTo>
                  <a:cubicBezTo>
                    <a:pt x="32087" y="152171"/>
                    <a:pt x="30143" y="140503"/>
                    <a:pt x="29656" y="128835"/>
                  </a:cubicBezTo>
                  <a:lnTo>
                    <a:pt x="29656" y="124946"/>
                  </a:lnTo>
                  <a:cubicBezTo>
                    <a:pt x="30629" y="71953"/>
                    <a:pt x="73898" y="29170"/>
                    <a:pt x="126891" y="28684"/>
                  </a:cubicBezTo>
                  <a:lnTo>
                    <a:pt x="126891" y="28684"/>
                  </a:lnTo>
                  <a:lnTo>
                    <a:pt x="126891" y="28684"/>
                  </a:lnTo>
                  <a:cubicBezTo>
                    <a:pt x="126891" y="28684"/>
                    <a:pt x="126891" y="28684"/>
                    <a:pt x="126891" y="28684"/>
                  </a:cubicBezTo>
                  <a:cubicBezTo>
                    <a:pt x="126891" y="28684"/>
                    <a:pt x="126891" y="28684"/>
                    <a:pt x="126891" y="28684"/>
                  </a:cubicBezTo>
                  <a:lnTo>
                    <a:pt x="126891" y="28684"/>
                  </a:lnTo>
                  <a:lnTo>
                    <a:pt x="126891" y="28684"/>
                  </a:lnTo>
                  <a:cubicBezTo>
                    <a:pt x="179883" y="29170"/>
                    <a:pt x="223152" y="71467"/>
                    <a:pt x="224125" y="124946"/>
                  </a:cubicBezTo>
                  <a:lnTo>
                    <a:pt x="224125" y="128835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89B50E8-AE3B-4E36-8A11-8407AFB0BEA4}"/>
              </a:ext>
            </a:extLst>
          </p:cNvPr>
          <p:cNvGrpSpPr/>
          <p:nvPr/>
        </p:nvGrpSpPr>
        <p:grpSpPr>
          <a:xfrm>
            <a:off x="7240186" y="2310116"/>
            <a:ext cx="1642420" cy="1260003"/>
            <a:chOff x="8921977" y="1394910"/>
            <a:chExt cx="2937088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0AA350D-999A-40C9-9DE6-74C3032F086A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C28536D-8C4B-4954-B406-D6DDAA338E8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B939F61-6BB5-44C4-A99B-688D54000D49}"/>
              </a:ext>
            </a:extLst>
          </p:cNvPr>
          <p:cNvGrpSpPr/>
          <p:nvPr/>
        </p:nvGrpSpPr>
        <p:grpSpPr>
          <a:xfrm>
            <a:off x="7240186" y="3870790"/>
            <a:ext cx="1642420" cy="1260003"/>
            <a:chOff x="8921977" y="4001571"/>
            <a:chExt cx="2937088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342E641-D625-4CA0-84FF-1C7584F3906A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71C56F2-BA74-4968-A8CE-E29865D85965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D3CD6CD-5393-4312-946D-3716C83A9740}"/>
              </a:ext>
            </a:extLst>
          </p:cNvPr>
          <p:cNvGrpSpPr/>
          <p:nvPr/>
        </p:nvGrpSpPr>
        <p:grpSpPr>
          <a:xfrm>
            <a:off x="249934" y="3090453"/>
            <a:ext cx="1642420" cy="1260003"/>
            <a:chOff x="332936" y="2555951"/>
            <a:chExt cx="2937088" cy="168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19F9F79-56AF-4B30-B4CC-DBA44F2F7D0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3CE737B-C0FA-427F-A769-7F0938D8E258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A08714A-81DA-4BC3-9199-976909FFAF88}"/>
              </a:ext>
            </a:extLst>
          </p:cNvPr>
          <p:cNvGrpSpPr/>
          <p:nvPr/>
        </p:nvGrpSpPr>
        <p:grpSpPr>
          <a:xfrm>
            <a:off x="249934" y="4651126"/>
            <a:ext cx="1976623" cy="1260003"/>
            <a:chOff x="332936" y="4580523"/>
            <a:chExt cx="2937088" cy="168000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93B0608-B604-46EC-BBAD-8636FF6BBDE1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3FA2917-BBED-449C-8975-54547D6E76D8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EA87FFF-EFC9-43B4-ABE8-89484A37DF7B}"/>
              </a:ext>
            </a:extLst>
          </p:cNvPr>
          <p:cNvGrpSpPr/>
          <p:nvPr/>
        </p:nvGrpSpPr>
        <p:grpSpPr>
          <a:xfrm>
            <a:off x="249934" y="1529779"/>
            <a:ext cx="1976623" cy="1260003"/>
            <a:chOff x="332936" y="2555951"/>
            <a:chExt cx="2937088" cy="168000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9BD228C-F708-4056-B4CA-88B6C756C86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4415FEE-8D2C-4B04-A2CD-FCEBF8C3EE0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6006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Sphere with 5 Layers – Slide Template</a:t>
            </a:r>
          </a:p>
        </p:txBody>
      </p:sp>
      <p:sp>
        <p:nvSpPr>
          <p:cNvPr id="74" name="Circle">
            <a:extLst>
              <a:ext uri="{FF2B5EF4-FFF2-40B4-BE49-F238E27FC236}">
                <a16:creationId xmlns:a16="http://schemas.microsoft.com/office/drawing/2014/main" id="{9A1D169D-8CCE-450D-841B-1AA094A0AB42}"/>
              </a:ext>
            </a:extLst>
          </p:cNvPr>
          <p:cNvSpPr/>
          <p:nvPr/>
        </p:nvSpPr>
        <p:spPr>
          <a:xfrm>
            <a:off x="2464827" y="1961522"/>
            <a:ext cx="544512" cy="54451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5" name="Circle">
            <a:extLst>
              <a:ext uri="{FF2B5EF4-FFF2-40B4-BE49-F238E27FC236}">
                <a16:creationId xmlns:a16="http://schemas.microsoft.com/office/drawing/2014/main" id="{12B0DAED-54C3-4D03-AF59-926FC8EEB536}"/>
              </a:ext>
            </a:extLst>
          </p:cNvPr>
          <p:cNvSpPr/>
          <p:nvPr/>
        </p:nvSpPr>
        <p:spPr>
          <a:xfrm>
            <a:off x="2459898" y="5008869"/>
            <a:ext cx="544512" cy="544519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6" name="Circle">
            <a:extLst>
              <a:ext uri="{FF2B5EF4-FFF2-40B4-BE49-F238E27FC236}">
                <a16:creationId xmlns:a16="http://schemas.microsoft.com/office/drawing/2014/main" id="{C44A431D-3E0D-4422-9C72-C03948E7A40F}"/>
              </a:ext>
            </a:extLst>
          </p:cNvPr>
          <p:cNvSpPr/>
          <p:nvPr/>
        </p:nvSpPr>
        <p:spPr>
          <a:xfrm>
            <a:off x="2002895" y="3438542"/>
            <a:ext cx="544512" cy="54451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7" name="Circle">
            <a:extLst>
              <a:ext uri="{FF2B5EF4-FFF2-40B4-BE49-F238E27FC236}">
                <a16:creationId xmlns:a16="http://schemas.microsoft.com/office/drawing/2014/main" id="{CF69AF57-9442-473A-AE72-D3B6094DA9F2}"/>
              </a:ext>
            </a:extLst>
          </p:cNvPr>
          <p:cNvSpPr/>
          <p:nvPr/>
        </p:nvSpPr>
        <p:spPr>
          <a:xfrm>
            <a:off x="6591818" y="2647366"/>
            <a:ext cx="544512" cy="54451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8" name="Circle">
            <a:extLst>
              <a:ext uri="{FF2B5EF4-FFF2-40B4-BE49-F238E27FC236}">
                <a16:creationId xmlns:a16="http://schemas.microsoft.com/office/drawing/2014/main" id="{5EAF5E66-1985-425E-8423-37F1F417B646}"/>
              </a:ext>
            </a:extLst>
          </p:cNvPr>
          <p:cNvSpPr/>
          <p:nvPr/>
        </p:nvSpPr>
        <p:spPr>
          <a:xfrm>
            <a:off x="6596592" y="4176780"/>
            <a:ext cx="544512" cy="54451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EBF275A-F76D-42FC-B4FD-36A3F9789F75}"/>
              </a:ext>
            </a:extLst>
          </p:cNvPr>
          <p:cNvGrpSpPr/>
          <p:nvPr/>
        </p:nvGrpSpPr>
        <p:grpSpPr>
          <a:xfrm>
            <a:off x="2656039" y="1765779"/>
            <a:ext cx="3831923" cy="3849448"/>
            <a:chOff x="2678805" y="1765779"/>
            <a:chExt cx="3831923" cy="3849448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A966207D-0419-4252-B56A-0846FE757E21}"/>
                </a:ext>
              </a:extLst>
            </p:cNvPr>
            <p:cNvSpPr/>
            <p:nvPr/>
          </p:nvSpPr>
          <p:spPr>
            <a:xfrm>
              <a:off x="2678805" y="1765779"/>
              <a:ext cx="3831923" cy="3849448"/>
            </a:xfrm>
            <a:prstGeom prst="ellipse">
              <a:avLst/>
            </a:prstGeom>
            <a:solidFill>
              <a:schemeClr val="bg1">
                <a:lumMod val="8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DD7B10-CB54-41F0-AC6F-27063E8CD7E9}"/>
                </a:ext>
              </a:extLst>
            </p:cNvPr>
            <p:cNvSpPr/>
            <p:nvPr/>
          </p:nvSpPr>
          <p:spPr>
            <a:xfrm>
              <a:off x="3278177" y="2043876"/>
              <a:ext cx="2633181" cy="880167"/>
            </a:xfrm>
            <a:custGeom>
              <a:avLst/>
              <a:gdLst>
                <a:gd name="connsiteX0" fmla="*/ 389272 w 3122267"/>
                <a:gd name="connsiteY0" fmla="*/ 0 h 1043649"/>
                <a:gd name="connsiteX1" fmla="*/ 389272 w 3122267"/>
                <a:gd name="connsiteY1" fmla="*/ 0 h 1043649"/>
                <a:gd name="connsiteX2" fmla="*/ 2732996 w 3122267"/>
                <a:gd name="connsiteY2" fmla="*/ 0 h 1043649"/>
                <a:gd name="connsiteX3" fmla="*/ 2732996 w 3122267"/>
                <a:gd name="connsiteY3" fmla="*/ 0 h 1043649"/>
                <a:gd name="connsiteX4" fmla="*/ 2826579 w 3122267"/>
                <a:gd name="connsiteY4" fmla="*/ 63740 h 1043649"/>
                <a:gd name="connsiteX5" fmla="*/ 2935762 w 3122267"/>
                <a:gd name="connsiteY5" fmla="*/ 138105 h 1043649"/>
                <a:gd name="connsiteX6" fmla="*/ 3122267 w 3122267"/>
                <a:gd name="connsiteY6" fmla="*/ 296811 h 1043649"/>
                <a:gd name="connsiteX7" fmla="*/ 3114056 w 3122267"/>
                <a:gd name="connsiteY7" fmla="*/ 296811 h 1043649"/>
                <a:gd name="connsiteX8" fmla="*/ 2583532 w 3122267"/>
                <a:gd name="connsiteY8" fmla="*/ 1043649 h 1043649"/>
                <a:gd name="connsiteX9" fmla="*/ 1561134 w 3122267"/>
                <a:gd name="connsiteY9" fmla="*/ 1043649 h 1043649"/>
                <a:gd name="connsiteX10" fmla="*/ 538736 w 3122267"/>
                <a:gd name="connsiteY10" fmla="*/ 1043649 h 1043649"/>
                <a:gd name="connsiteX11" fmla="*/ 2777 w 3122267"/>
                <a:gd name="connsiteY11" fmla="*/ 296811 h 1043649"/>
                <a:gd name="connsiteX12" fmla="*/ 0 w 3122267"/>
                <a:gd name="connsiteY12" fmla="*/ 296811 h 1043649"/>
                <a:gd name="connsiteX13" fmla="*/ 1723 w 3122267"/>
                <a:gd name="connsiteY13" fmla="*/ 295343 h 1043649"/>
                <a:gd name="connsiteX14" fmla="*/ 0 w 3122267"/>
                <a:gd name="connsiteY14" fmla="*/ 292942 h 1043649"/>
                <a:gd name="connsiteX15" fmla="*/ 186299 w 3122267"/>
                <a:gd name="connsiteY15" fmla="*/ 138142 h 1043649"/>
                <a:gd name="connsiteX16" fmla="*/ 186343 w 3122267"/>
                <a:gd name="connsiteY16" fmla="*/ 138105 h 1043649"/>
                <a:gd name="connsiteX17" fmla="*/ 389272 w 3122267"/>
                <a:gd name="connsiteY17" fmla="*/ 0 h 1043649"/>
                <a:gd name="connsiteX0" fmla="*/ 389272 w 3122267"/>
                <a:gd name="connsiteY0" fmla="*/ 0 h 1043649"/>
                <a:gd name="connsiteX1" fmla="*/ 389272 w 3122267"/>
                <a:gd name="connsiteY1" fmla="*/ 0 h 1043649"/>
                <a:gd name="connsiteX2" fmla="*/ 2732996 w 3122267"/>
                <a:gd name="connsiteY2" fmla="*/ 0 h 1043649"/>
                <a:gd name="connsiteX3" fmla="*/ 2732996 w 3122267"/>
                <a:gd name="connsiteY3" fmla="*/ 0 h 1043649"/>
                <a:gd name="connsiteX4" fmla="*/ 2826579 w 3122267"/>
                <a:gd name="connsiteY4" fmla="*/ 63740 h 1043649"/>
                <a:gd name="connsiteX5" fmla="*/ 2935762 w 3122267"/>
                <a:gd name="connsiteY5" fmla="*/ 138105 h 1043649"/>
                <a:gd name="connsiteX6" fmla="*/ 3122267 w 3122267"/>
                <a:gd name="connsiteY6" fmla="*/ 296811 h 1043649"/>
                <a:gd name="connsiteX7" fmla="*/ 2583532 w 3122267"/>
                <a:gd name="connsiteY7" fmla="*/ 1043649 h 1043649"/>
                <a:gd name="connsiteX8" fmla="*/ 1561134 w 3122267"/>
                <a:gd name="connsiteY8" fmla="*/ 1043649 h 1043649"/>
                <a:gd name="connsiteX9" fmla="*/ 538736 w 3122267"/>
                <a:gd name="connsiteY9" fmla="*/ 1043649 h 1043649"/>
                <a:gd name="connsiteX10" fmla="*/ 2777 w 3122267"/>
                <a:gd name="connsiteY10" fmla="*/ 296811 h 1043649"/>
                <a:gd name="connsiteX11" fmla="*/ 0 w 3122267"/>
                <a:gd name="connsiteY11" fmla="*/ 296811 h 1043649"/>
                <a:gd name="connsiteX12" fmla="*/ 1723 w 3122267"/>
                <a:gd name="connsiteY12" fmla="*/ 295343 h 1043649"/>
                <a:gd name="connsiteX13" fmla="*/ 0 w 3122267"/>
                <a:gd name="connsiteY13" fmla="*/ 292942 h 1043649"/>
                <a:gd name="connsiteX14" fmla="*/ 186299 w 3122267"/>
                <a:gd name="connsiteY14" fmla="*/ 138142 h 1043649"/>
                <a:gd name="connsiteX15" fmla="*/ 186343 w 3122267"/>
                <a:gd name="connsiteY15" fmla="*/ 138105 h 1043649"/>
                <a:gd name="connsiteX16" fmla="*/ 389272 w 3122267"/>
                <a:gd name="connsiteY16" fmla="*/ 0 h 1043649"/>
                <a:gd name="connsiteX0" fmla="*/ 389272 w 3122267"/>
                <a:gd name="connsiteY0" fmla="*/ 0 h 1043649"/>
                <a:gd name="connsiteX1" fmla="*/ 389272 w 3122267"/>
                <a:gd name="connsiteY1" fmla="*/ 0 h 1043649"/>
                <a:gd name="connsiteX2" fmla="*/ 2732996 w 3122267"/>
                <a:gd name="connsiteY2" fmla="*/ 0 h 1043649"/>
                <a:gd name="connsiteX3" fmla="*/ 2732996 w 3122267"/>
                <a:gd name="connsiteY3" fmla="*/ 0 h 1043649"/>
                <a:gd name="connsiteX4" fmla="*/ 2826579 w 3122267"/>
                <a:gd name="connsiteY4" fmla="*/ 63740 h 1043649"/>
                <a:gd name="connsiteX5" fmla="*/ 2935762 w 3122267"/>
                <a:gd name="connsiteY5" fmla="*/ 138105 h 1043649"/>
                <a:gd name="connsiteX6" fmla="*/ 3122267 w 3122267"/>
                <a:gd name="connsiteY6" fmla="*/ 296811 h 1043649"/>
                <a:gd name="connsiteX7" fmla="*/ 2583532 w 3122267"/>
                <a:gd name="connsiteY7" fmla="*/ 1043649 h 1043649"/>
                <a:gd name="connsiteX8" fmla="*/ 1561134 w 3122267"/>
                <a:gd name="connsiteY8" fmla="*/ 1043649 h 1043649"/>
                <a:gd name="connsiteX9" fmla="*/ 538736 w 3122267"/>
                <a:gd name="connsiteY9" fmla="*/ 1043649 h 1043649"/>
                <a:gd name="connsiteX10" fmla="*/ 2777 w 3122267"/>
                <a:gd name="connsiteY10" fmla="*/ 296811 h 1043649"/>
                <a:gd name="connsiteX11" fmla="*/ 0 w 3122267"/>
                <a:gd name="connsiteY11" fmla="*/ 296811 h 1043649"/>
                <a:gd name="connsiteX12" fmla="*/ 1723 w 3122267"/>
                <a:gd name="connsiteY12" fmla="*/ 295343 h 1043649"/>
                <a:gd name="connsiteX13" fmla="*/ 186299 w 3122267"/>
                <a:gd name="connsiteY13" fmla="*/ 138142 h 1043649"/>
                <a:gd name="connsiteX14" fmla="*/ 186343 w 3122267"/>
                <a:gd name="connsiteY14" fmla="*/ 138105 h 1043649"/>
                <a:gd name="connsiteX15" fmla="*/ 389272 w 3122267"/>
                <a:gd name="connsiteY15" fmla="*/ 0 h 1043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122267" h="1043649">
                  <a:moveTo>
                    <a:pt x="389272" y="0"/>
                  </a:moveTo>
                  <a:lnTo>
                    <a:pt x="389272" y="0"/>
                  </a:lnTo>
                  <a:lnTo>
                    <a:pt x="2732996" y="0"/>
                  </a:lnTo>
                  <a:lnTo>
                    <a:pt x="2732996" y="0"/>
                  </a:lnTo>
                  <a:lnTo>
                    <a:pt x="2826579" y="63740"/>
                  </a:lnTo>
                  <a:lnTo>
                    <a:pt x="2935762" y="138105"/>
                  </a:lnTo>
                  <a:cubicBezTo>
                    <a:pt x="3000737" y="187675"/>
                    <a:pt x="3063002" y="240678"/>
                    <a:pt x="3122267" y="296811"/>
                  </a:cubicBezTo>
                  <a:lnTo>
                    <a:pt x="2583532" y="1043649"/>
                  </a:lnTo>
                  <a:lnTo>
                    <a:pt x="1561134" y="1043649"/>
                  </a:lnTo>
                  <a:lnTo>
                    <a:pt x="538736" y="1043649"/>
                  </a:lnTo>
                  <a:lnTo>
                    <a:pt x="2777" y="296811"/>
                  </a:lnTo>
                  <a:lnTo>
                    <a:pt x="0" y="296811"/>
                  </a:lnTo>
                  <a:lnTo>
                    <a:pt x="1723" y="295343"/>
                  </a:lnTo>
                  <a:lnTo>
                    <a:pt x="186299" y="138142"/>
                  </a:lnTo>
                  <a:cubicBezTo>
                    <a:pt x="186314" y="138130"/>
                    <a:pt x="186328" y="138117"/>
                    <a:pt x="186343" y="138105"/>
                  </a:cubicBezTo>
                  <a:cubicBezTo>
                    <a:pt x="251263" y="88535"/>
                    <a:pt x="318949" y="42399"/>
                    <a:pt x="389272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17A1A9AF-CF2D-412F-8FB9-3C35CF5CB75D}"/>
                </a:ext>
              </a:extLst>
            </p:cNvPr>
            <p:cNvSpPr/>
            <p:nvPr/>
          </p:nvSpPr>
          <p:spPr>
            <a:xfrm>
              <a:off x="3278177" y="2043877"/>
              <a:ext cx="2633181" cy="25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93" y="0"/>
                  </a:moveTo>
                  <a:cubicBezTo>
                    <a:pt x="1720" y="6171"/>
                    <a:pt x="820" y="13430"/>
                    <a:pt x="0" y="21600"/>
                  </a:cubicBezTo>
                  <a:lnTo>
                    <a:pt x="21600" y="21600"/>
                  </a:lnTo>
                  <a:cubicBezTo>
                    <a:pt x="20780" y="13430"/>
                    <a:pt x="19877" y="6171"/>
                    <a:pt x="18907" y="0"/>
                  </a:cubicBezTo>
                  <a:lnTo>
                    <a:pt x="2693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54939A3-C0BE-4ADA-9467-FC19CD280913}"/>
                </a:ext>
              </a:extLst>
            </p:cNvPr>
            <p:cNvSpPr/>
            <p:nvPr/>
          </p:nvSpPr>
          <p:spPr>
            <a:xfrm>
              <a:off x="3278177" y="4441368"/>
              <a:ext cx="2633181" cy="891720"/>
            </a:xfrm>
            <a:custGeom>
              <a:avLst/>
              <a:gdLst>
                <a:gd name="connsiteX0" fmla="*/ 489011 w 3122267"/>
                <a:gd name="connsiteY0" fmla="*/ 0 h 1057348"/>
                <a:gd name="connsiteX1" fmla="*/ 1561134 w 3122267"/>
                <a:gd name="connsiteY1" fmla="*/ 0 h 1057348"/>
                <a:gd name="connsiteX2" fmla="*/ 2633257 w 3122267"/>
                <a:gd name="connsiteY2" fmla="*/ 0 h 1057348"/>
                <a:gd name="connsiteX3" fmla="*/ 3122267 w 3122267"/>
                <a:gd name="connsiteY3" fmla="*/ 750707 h 1057348"/>
                <a:gd name="connsiteX4" fmla="*/ 3018853 w 3122267"/>
                <a:gd name="connsiteY4" fmla="*/ 760537 h 1057348"/>
                <a:gd name="connsiteX5" fmla="*/ 3122267 w 3122267"/>
                <a:gd name="connsiteY5" fmla="*/ 760537 h 1057348"/>
                <a:gd name="connsiteX6" fmla="*/ 2732996 w 3122267"/>
                <a:gd name="connsiteY6" fmla="*/ 1057348 h 1057348"/>
                <a:gd name="connsiteX7" fmla="*/ 389850 w 3122267"/>
                <a:gd name="connsiteY7" fmla="*/ 1057348 h 1057348"/>
                <a:gd name="connsiteX8" fmla="*/ 0 w 3122267"/>
                <a:gd name="connsiteY8" fmla="*/ 760537 h 1057348"/>
                <a:gd name="connsiteX9" fmla="*/ 103415 w 3122267"/>
                <a:gd name="connsiteY9" fmla="*/ 760537 h 1057348"/>
                <a:gd name="connsiteX10" fmla="*/ 0 w 3122267"/>
                <a:gd name="connsiteY10" fmla="*/ 750707 h 1057348"/>
                <a:gd name="connsiteX0" fmla="*/ 489011 w 3122267"/>
                <a:gd name="connsiteY0" fmla="*/ 0 h 1057348"/>
                <a:gd name="connsiteX1" fmla="*/ 1561134 w 3122267"/>
                <a:gd name="connsiteY1" fmla="*/ 0 h 1057348"/>
                <a:gd name="connsiteX2" fmla="*/ 2633257 w 3122267"/>
                <a:gd name="connsiteY2" fmla="*/ 0 h 1057348"/>
                <a:gd name="connsiteX3" fmla="*/ 3122267 w 3122267"/>
                <a:gd name="connsiteY3" fmla="*/ 750707 h 1057348"/>
                <a:gd name="connsiteX4" fmla="*/ 3018853 w 3122267"/>
                <a:gd name="connsiteY4" fmla="*/ 760537 h 1057348"/>
                <a:gd name="connsiteX5" fmla="*/ 3122267 w 3122267"/>
                <a:gd name="connsiteY5" fmla="*/ 760537 h 1057348"/>
                <a:gd name="connsiteX6" fmla="*/ 2732996 w 3122267"/>
                <a:gd name="connsiteY6" fmla="*/ 1057348 h 1057348"/>
                <a:gd name="connsiteX7" fmla="*/ 389850 w 3122267"/>
                <a:gd name="connsiteY7" fmla="*/ 1057348 h 1057348"/>
                <a:gd name="connsiteX8" fmla="*/ 0 w 3122267"/>
                <a:gd name="connsiteY8" fmla="*/ 760537 h 1057348"/>
                <a:gd name="connsiteX9" fmla="*/ 0 w 3122267"/>
                <a:gd name="connsiteY9" fmla="*/ 750707 h 1057348"/>
                <a:gd name="connsiteX10" fmla="*/ 489011 w 3122267"/>
                <a:gd name="connsiteY10" fmla="*/ 0 h 1057348"/>
                <a:gd name="connsiteX0" fmla="*/ 489011 w 3122267"/>
                <a:gd name="connsiteY0" fmla="*/ 0 h 1057348"/>
                <a:gd name="connsiteX1" fmla="*/ 1561134 w 3122267"/>
                <a:gd name="connsiteY1" fmla="*/ 0 h 1057348"/>
                <a:gd name="connsiteX2" fmla="*/ 2633257 w 3122267"/>
                <a:gd name="connsiteY2" fmla="*/ 0 h 1057348"/>
                <a:gd name="connsiteX3" fmla="*/ 3122267 w 3122267"/>
                <a:gd name="connsiteY3" fmla="*/ 750707 h 1057348"/>
                <a:gd name="connsiteX4" fmla="*/ 3018853 w 3122267"/>
                <a:gd name="connsiteY4" fmla="*/ 760537 h 1057348"/>
                <a:gd name="connsiteX5" fmla="*/ 3122267 w 3122267"/>
                <a:gd name="connsiteY5" fmla="*/ 760537 h 1057348"/>
                <a:gd name="connsiteX6" fmla="*/ 2732996 w 3122267"/>
                <a:gd name="connsiteY6" fmla="*/ 1057348 h 1057348"/>
                <a:gd name="connsiteX7" fmla="*/ 389850 w 3122267"/>
                <a:gd name="connsiteY7" fmla="*/ 1057348 h 1057348"/>
                <a:gd name="connsiteX8" fmla="*/ 0 w 3122267"/>
                <a:gd name="connsiteY8" fmla="*/ 760537 h 1057348"/>
                <a:gd name="connsiteX9" fmla="*/ 489011 w 3122267"/>
                <a:gd name="connsiteY9" fmla="*/ 0 h 1057348"/>
                <a:gd name="connsiteX0" fmla="*/ 489011 w 3122267"/>
                <a:gd name="connsiteY0" fmla="*/ 0 h 1057348"/>
                <a:gd name="connsiteX1" fmla="*/ 1561134 w 3122267"/>
                <a:gd name="connsiteY1" fmla="*/ 0 h 1057348"/>
                <a:gd name="connsiteX2" fmla="*/ 2633257 w 3122267"/>
                <a:gd name="connsiteY2" fmla="*/ 0 h 1057348"/>
                <a:gd name="connsiteX3" fmla="*/ 3122267 w 3122267"/>
                <a:gd name="connsiteY3" fmla="*/ 750707 h 1057348"/>
                <a:gd name="connsiteX4" fmla="*/ 3122267 w 3122267"/>
                <a:gd name="connsiteY4" fmla="*/ 760537 h 1057348"/>
                <a:gd name="connsiteX5" fmla="*/ 2732996 w 3122267"/>
                <a:gd name="connsiteY5" fmla="*/ 1057348 h 1057348"/>
                <a:gd name="connsiteX6" fmla="*/ 389850 w 3122267"/>
                <a:gd name="connsiteY6" fmla="*/ 1057348 h 1057348"/>
                <a:gd name="connsiteX7" fmla="*/ 0 w 3122267"/>
                <a:gd name="connsiteY7" fmla="*/ 760537 h 1057348"/>
                <a:gd name="connsiteX8" fmla="*/ 489011 w 3122267"/>
                <a:gd name="connsiteY8" fmla="*/ 0 h 1057348"/>
                <a:gd name="connsiteX0" fmla="*/ 489011 w 3122267"/>
                <a:gd name="connsiteY0" fmla="*/ 0 h 1057348"/>
                <a:gd name="connsiteX1" fmla="*/ 1561134 w 3122267"/>
                <a:gd name="connsiteY1" fmla="*/ 0 h 1057348"/>
                <a:gd name="connsiteX2" fmla="*/ 2633257 w 3122267"/>
                <a:gd name="connsiteY2" fmla="*/ 0 h 1057348"/>
                <a:gd name="connsiteX3" fmla="*/ 3122267 w 3122267"/>
                <a:gd name="connsiteY3" fmla="*/ 760537 h 1057348"/>
                <a:gd name="connsiteX4" fmla="*/ 2732996 w 3122267"/>
                <a:gd name="connsiteY4" fmla="*/ 1057348 h 1057348"/>
                <a:gd name="connsiteX5" fmla="*/ 389850 w 3122267"/>
                <a:gd name="connsiteY5" fmla="*/ 1057348 h 1057348"/>
                <a:gd name="connsiteX6" fmla="*/ 0 w 3122267"/>
                <a:gd name="connsiteY6" fmla="*/ 760537 h 1057348"/>
                <a:gd name="connsiteX7" fmla="*/ 489011 w 3122267"/>
                <a:gd name="connsiteY7" fmla="*/ 0 h 1057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22267" h="1057348">
                  <a:moveTo>
                    <a:pt x="489011" y="0"/>
                  </a:moveTo>
                  <a:lnTo>
                    <a:pt x="1561134" y="0"/>
                  </a:lnTo>
                  <a:lnTo>
                    <a:pt x="2633257" y="0"/>
                  </a:lnTo>
                  <a:lnTo>
                    <a:pt x="3122267" y="760537"/>
                  </a:lnTo>
                  <a:cubicBezTo>
                    <a:pt x="3003737" y="872803"/>
                    <a:pt x="2873642" y="972551"/>
                    <a:pt x="2732996" y="1057348"/>
                  </a:cubicBezTo>
                  <a:lnTo>
                    <a:pt x="389850" y="1057348"/>
                  </a:lnTo>
                  <a:cubicBezTo>
                    <a:pt x="249059" y="972551"/>
                    <a:pt x="118531" y="872803"/>
                    <a:pt x="0" y="760537"/>
                  </a:cubicBezTo>
                  <a:lnTo>
                    <a:pt x="489011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3FD0C-6D9C-40AC-8A0E-435E07C8773E}"/>
                </a:ext>
              </a:extLst>
            </p:cNvPr>
            <p:cNvSpPr/>
            <p:nvPr/>
          </p:nvSpPr>
          <p:spPr>
            <a:xfrm>
              <a:off x="2678805" y="3506753"/>
              <a:ext cx="3831923" cy="331588"/>
            </a:xfrm>
            <a:custGeom>
              <a:avLst/>
              <a:gdLst>
                <a:gd name="connsiteX0" fmla="*/ 1289877 w 4543663"/>
                <a:gd name="connsiteY0" fmla="*/ 0 h 393177"/>
                <a:gd name="connsiteX1" fmla="*/ 2271832 w 4543663"/>
                <a:gd name="connsiteY1" fmla="*/ 0 h 393177"/>
                <a:gd name="connsiteX2" fmla="*/ 3254206 w 4543663"/>
                <a:gd name="connsiteY2" fmla="*/ 0 h 393177"/>
                <a:gd name="connsiteX3" fmla="*/ 4538365 w 4543663"/>
                <a:gd name="connsiteY3" fmla="*/ 92995 h 393177"/>
                <a:gd name="connsiteX4" fmla="*/ 4486885 w 4543663"/>
                <a:gd name="connsiteY4" fmla="*/ 96366 h 393177"/>
                <a:gd name="connsiteX5" fmla="*/ 4538404 w 4543663"/>
                <a:gd name="connsiteY5" fmla="*/ 96366 h 393177"/>
                <a:gd name="connsiteX6" fmla="*/ 4543663 w 4543663"/>
                <a:gd name="connsiteY6" fmla="*/ 244772 h 393177"/>
                <a:gd name="connsiteX7" fmla="*/ 4538404 w 4543663"/>
                <a:gd name="connsiteY7" fmla="*/ 393177 h 393177"/>
                <a:gd name="connsiteX8" fmla="*/ 5259 w 4543663"/>
                <a:gd name="connsiteY8" fmla="*/ 393177 h 393177"/>
                <a:gd name="connsiteX9" fmla="*/ 0 w 4543663"/>
                <a:gd name="connsiteY9" fmla="*/ 244772 h 393177"/>
                <a:gd name="connsiteX10" fmla="*/ 5259 w 4543663"/>
                <a:gd name="connsiteY10" fmla="*/ 96366 h 393177"/>
                <a:gd name="connsiteX11" fmla="*/ 56778 w 4543663"/>
                <a:gd name="connsiteY11" fmla="*/ 96366 h 393177"/>
                <a:gd name="connsiteX12" fmla="*/ 5298 w 4543663"/>
                <a:gd name="connsiteY12" fmla="*/ 92995 h 393177"/>
                <a:gd name="connsiteX0" fmla="*/ 1289877 w 4543663"/>
                <a:gd name="connsiteY0" fmla="*/ 0 h 393177"/>
                <a:gd name="connsiteX1" fmla="*/ 2271832 w 4543663"/>
                <a:gd name="connsiteY1" fmla="*/ 0 h 393177"/>
                <a:gd name="connsiteX2" fmla="*/ 3254206 w 4543663"/>
                <a:gd name="connsiteY2" fmla="*/ 0 h 393177"/>
                <a:gd name="connsiteX3" fmla="*/ 4538365 w 4543663"/>
                <a:gd name="connsiteY3" fmla="*/ 92995 h 393177"/>
                <a:gd name="connsiteX4" fmla="*/ 4486885 w 4543663"/>
                <a:gd name="connsiteY4" fmla="*/ 96366 h 393177"/>
                <a:gd name="connsiteX5" fmla="*/ 4538404 w 4543663"/>
                <a:gd name="connsiteY5" fmla="*/ 96366 h 393177"/>
                <a:gd name="connsiteX6" fmla="*/ 4543663 w 4543663"/>
                <a:gd name="connsiteY6" fmla="*/ 244772 h 393177"/>
                <a:gd name="connsiteX7" fmla="*/ 4538404 w 4543663"/>
                <a:gd name="connsiteY7" fmla="*/ 393177 h 393177"/>
                <a:gd name="connsiteX8" fmla="*/ 5259 w 4543663"/>
                <a:gd name="connsiteY8" fmla="*/ 393177 h 393177"/>
                <a:gd name="connsiteX9" fmla="*/ 0 w 4543663"/>
                <a:gd name="connsiteY9" fmla="*/ 244772 h 393177"/>
                <a:gd name="connsiteX10" fmla="*/ 5259 w 4543663"/>
                <a:gd name="connsiteY10" fmla="*/ 96366 h 393177"/>
                <a:gd name="connsiteX11" fmla="*/ 5298 w 4543663"/>
                <a:gd name="connsiteY11" fmla="*/ 92995 h 393177"/>
                <a:gd name="connsiteX12" fmla="*/ 1289877 w 4543663"/>
                <a:gd name="connsiteY12" fmla="*/ 0 h 393177"/>
                <a:gd name="connsiteX0" fmla="*/ 1289877 w 4543663"/>
                <a:gd name="connsiteY0" fmla="*/ 0 h 393177"/>
                <a:gd name="connsiteX1" fmla="*/ 2271832 w 4543663"/>
                <a:gd name="connsiteY1" fmla="*/ 0 h 393177"/>
                <a:gd name="connsiteX2" fmla="*/ 3254206 w 4543663"/>
                <a:gd name="connsiteY2" fmla="*/ 0 h 393177"/>
                <a:gd name="connsiteX3" fmla="*/ 4538365 w 4543663"/>
                <a:gd name="connsiteY3" fmla="*/ 92995 h 393177"/>
                <a:gd name="connsiteX4" fmla="*/ 4538404 w 4543663"/>
                <a:gd name="connsiteY4" fmla="*/ 96366 h 393177"/>
                <a:gd name="connsiteX5" fmla="*/ 4543663 w 4543663"/>
                <a:gd name="connsiteY5" fmla="*/ 244772 h 393177"/>
                <a:gd name="connsiteX6" fmla="*/ 4538404 w 4543663"/>
                <a:gd name="connsiteY6" fmla="*/ 393177 h 393177"/>
                <a:gd name="connsiteX7" fmla="*/ 5259 w 4543663"/>
                <a:gd name="connsiteY7" fmla="*/ 393177 h 393177"/>
                <a:gd name="connsiteX8" fmla="*/ 0 w 4543663"/>
                <a:gd name="connsiteY8" fmla="*/ 244772 h 393177"/>
                <a:gd name="connsiteX9" fmla="*/ 5259 w 4543663"/>
                <a:gd name="connsiteY9" fmla="*/ 96366 h 393177"/>
                <a:gd name="connsiteX10" fmla="*/ 5298 w 4543663"/>
                <a:gd name="connsiteY10" fmla="*/ 92995 h 393177"/>
                <a:gd name="connsiteX11" fmla="*/ 1289877 w 4543663"/>
                <a:gd name="connsiteY11" fmla="*/ 0 h 393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43663" h="393177">
                  <a:moveTo>
                    <a:pt x="1289877" y="0"/>
                  </a:moveTo>
                  <a:lnTo>
                    <a:pt x="2271832" y="0"/>
                  </a:lnTo>
                  <a:lnTo>
                    <a:pt x="3254206" y="0"/>
                  </a:lnTo>
                  <a:lnTo>
                    <a:pt x="4538365" y="92995"/>
                  </a:lnTo>
                  <a:cubicBezTo>
                    <a:pt x="4538378" y="94119"/>
                    <a:pt x="4538391" y="95242"/>
                    <a:pt x="4538404" y="96366"/>
                  </a:cubicBezTo>
                  <a:cubicBezTo>
                    <a:pt x="4541349" y="145519"/>
                    <a:pt x="4543663" y="195138"/>
                    <a:pt x="4543663" y="244772"/>
                  </a:cubicBezTo>
                  <a:cubicBezTo>
                    <a:pt x="4543663" y="294405"/>
                    <a:pt x="4541770" y="344025"/>
                    <a:pt x="4538404" y="393177"/>
                  </a:cubicBezTo>
                  <a:lnTo>
                    <a:pt x="5259" y="393177"/>
                  </a:lnTo>
                  <a:cubicBezTo>
                    <a:pt x="2314" y="344025"/>
                    <a:pt x="0" y="294886"/>
                    <a:pt x="0" y="244772"/>
                  </a:cubicBezTo>
                  <a:cubicBezTo>
                    <a:pt x="0" y="195138"/>
                    <a:pt x="2314" y="145519"/>
                    <a:pt x="5259" y="96366"/>
                  </a:cubicBezTo>
                  <a:cubicBezTo>
                    <a:pt x="5272" y="95242"/>
                    <a:pt x="5285" y="94119"/>
                    <a:pt x="5298" y="92995"/>
                  </a:cubicBezTo>
                  <a:lnTo>
                    <a:pt x="1289877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CD79F1D-EC99-4E32-A2DA-AAA719D1C606}"/>
                </a:ext>
              </a:extLst>
            </p:cNvPr>
            <p:cNvSpPr/>
            <p:nvPr/>
          </p:nvSpPr>
          <p:spPr>
            <a:xfrm>
              <a:off x="2786285" y="2815950"/>
              <a:ext cx="3616965" cy="563211"/>
            </a:xfrm>
            <a:custGeom>
              <a:avLst/>
              <a:gdLst>
                <a:gd name="connsiteX0" fmla="*/ 128663 w 4288779"/>
                <a:gd name="connsiteY0" fmla="*/ 0 h 667821"/>
                <a:gd name="connsiteX1" fmla="*/ 4160116 w 4288779"/>
                <a:gd name="connsiteY1" fmla="*/ 0 h 667821"/>
                <a:gd name="connsiteX2" fmla="*/ 4287056 w 4288779"/>
                <a:gd name="connsiteY2" fmla="*/ 292836 h 667821"/>
                <a:gd name="connsiteX3" fmla="*/ 4288779 w 4288779"/>
                <a:gd name="connsiteY3" fmla="*/ 292955 h 667821"/>
                <a:gd name="connsiteX4" fmla="*/ 4287313 w 4288779"/>
                <a:gd name="connsiteY4" fmla="*/ 293428 h 667821"/>
                <a:gd name="connsiteX5" fmla="*/ 4288779 w 4288779"/>
                <a:gd name="connsiteY5" fmla="*/ 296811 h 667821"/>
                <a:gd name="connsiteX6" fmla="*/ 4276824 w 4288779"/>
                <a:gd name="connsiteY6" fmla="*/ 296811 h 667821"/>
                <a:gd name="connsiteX7" fmla="*/ 3126639 w 4288779"/>
                <a:gd name="connsiteY7" fmla="*/ 667821 h 667821"/>
                <a:gd name="connsiteX8" fmla="*/ 2144191 w 4288779"/>
                <a:gd name="connsiteY8" fmla="*/ 667821 h 667821"/>
                <a:gd name="connsiteX9" fmla="*/ 1162140 w 4288779"/>
                <a:gd name="connsiteY9" fmla="*/ 667821 h 667821"/>
                <a:gd name="connsiteX10" fmla="*/ 11955 w 4288779"/>
                <a:gd name="connsiteY10" fmla="*/ 296811 h 667821"/>
                <a:gd name="connsiteX11" fmla="*/ 0 w 4288779"/>
                <a:gd name="connsiteY11" fmla="*/ 296811 h 667821"/>
                <a:gd name="connsiteX12" fmla="*/ 1467 w 4288779"/>
                <a:gd name="connsiteY12" fmla="*/ 293428 h 667821"/>
                <a:gd name="connsiteX13" fmla="*/ 0 w 4288779"/>
                <a:gd name="connsiteY13" fmla="*/ 292955 h 667821"/>
                <a:gd name="connsiteX14" fmla="*/ 1723 w 4288779"/>
                <a:gd name="connsiteY14" fmla="*/ 292836 h 667821"/>
                <a:gd name="connsiteX0" fmla="*/ 128663 w 4288779"/>
                <a:gd name="connsiteY0" fmla="*/ 0 h 667821"/>
                <a:gd name="connsiteX1" fmla="*/ 4160116 w 4288779"/>
                <a:gd name="connsiteY1" fmla="*/ 0 h 667821"/>
                <a:gd name="connsiteX2" fmla="*/ 4287056 w 4288779"/>
                <a:gd name="connsiteY2" fmla="*/ 292836 h 667821"/>
                <a:gd name="connsiteX3" fmla="*/ 4288779 w 4288779"/>
                <a:gd name="connsiteY3" fmla="*/ 292955 h 667821"/>
                <a:gd name="connsiteX4" fmla="*/ 4287313 w 4288779"/>
                <a:gd name="connsiteY4" fmla="*/ 293428 h 667821"/>
                <a:gd name="connsiteX5" fmla="*/ 4288779 w 4288779"/>
                <a:gd name="connsiteY5" fmla="*/ 296811 h 667821"/>
                <a:gd name="connsiteX6" fmla="*/ 4276824 w 4288779"/>
                <a:gd name="connsiteY6" fmla="*/ 296811 h 667821"/>
                <a:gd name="connsiteX7" fmla="*/ 3126639 w 4288779"/>
                <a:gd name="connsiteY7" fmla="*/ 667821 h 667821"/>
                <a:gd name="connsiteX8" fmla="*/ 2144191 w 4288779"/>
                <a:gd name="connsiteY8" fmla="*/ 667821 h 667821"/>
                <a:gd name="connsiteX9" fmla="*/ 1162140 w 4288779"/>
                <a:gd name="connsiteY9" fmla="*/ 667821 h 667821"/>
                <a:gd name="connsiteX10" fmla="*/ 0 w 4288779"/>
                <a:gd name="connsiteY10" fmla="*/ 296811 h 667821"/>
                <a:gd name="connsiteX11" fmla="*/ 1467 w 4288779"/>
                <a:gd name="connsiteY11" fmla="*/ 293428 h 667821"/>
                <a:gd name="connsiteX12" fmla="*/ 0 w 4288779"/>
                <a:gd name="connsiteY12" fmla="*/ 292955 h 667821"/>
                <a:gd name="connsiteX13" fmla="*/ 1723 w 4288779"/>
                <a:gd name="connsiteY13" fmla="*/ 292836 h 667821"/>
                <a:gd name="connsiteX14" fmla="*/ 128663 w 4288779"/>
                <a:gd name="connsiteY14" fmla="*/ 0 h 667821"/>
                <a:gd name="connsiteX0" fmla="*/ 128663 w 4288779"/>
                <a:gd name="connsiteY0" fmla="*/ 0 h 667821"/>
                <a:gd name="connsiteX1" fmla="*/ 4160116 w 4288779"/>
                <a:gd name="connsiteY1" fmla="*/ 0 h 667821"/>
                <a:gd name="connsiteX2" fmla="*/ 4287056 w 4288779"/>
                <a:gd name="connsiteY2" fmla="*/ 292836 h 667821"/>
                <a:gd name="connsiteX3" fmla="*/ 4288779 w 4288779"/>
                <a:gd name="connsiteY3" fmla="*/ 292955 h 667821"/>
                <a:gd name="connsiteX4" fmla="*/ 4287313 w 4288779"/>
                <a:gd name="connsiteY4" fmla="*/ 293428 h 667821"/>
                <a:gd name="connsiteX5" fmla="*/ 4288779 w 4288779"/>
                <a:gd name="connsiteY5" fmla="*/ 296811 h 667821"/>
                <a:gd name="connsiteX6" fmla="*/ 3126639 w 4288779"/>
                <a:gd name="connsiteY6" fmla="*/ 667821 h 667821"/>
                <a:gd name="connsiteX7" fmla="*/ 2144191 w 4288779"/>
                <a:gd name="connsiteY7" fmla="*/ 667821 h 667821"/>
                <a:gd name="connsiteX8" fmla="*/ 1162140 w 4288779"/>
                <a:gd name="connsiteY8" fmla="*/ 667821 h 667821"/>
                <a:gd name="connsiteX9" fmla="*/ 0 w 4288779"/>
                <a:gd name="connsiteY9" fmla="*/ 296811 h 667821"/>
                <a:gd name="connsiteX10" fmla="*/ 1467 w 4288779"/>
                <a:gd name="connsiteY10" fmla="*/ 293428 h 667821"/>
                <a:gd name="connsiteX11" fmla="*/ 0 w 4288779"/>
                <a:gd name="connsiteY11" fmla="*/ 292955 h 667821"/>
                <a:gd name="connsiteX12" fmla="*/ 1723 w 4288779"/>
                <a:gd name="connsiteY12" fmla="*/ 292836 h 667821"/>
                <a:gd name="connsiteX13" fmla="*/ 128663 w 4288779"/>
                <a:gd name="connsiteY13" fmla="*/ 0 h 667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288779" h="667821">
                  <a:moveTo>
                    <a:pt x="128663" y="0"/>
                  </a:moveTo>
                  <a:lnTo>
                    <a:pt x="4160116" y="0"/>
                  </a:lnTo>
                  <a:lnTo>
                    <a:pt x="4287056" y="292836"/>
                  </a:lnTo>
                  <a:lnTo>
                    <a:pt x="4288779" y="292955"/>
                  </a:lnTo>
                  <a:lnTo>
                    <a:pt x="4287313" y="293428"/>
                  </a:lnTo>
                  <a:lnTo>
                    <a:pt x="4288779" y="296811"/>
                  </a:lnTo>
                  <a:lnTo>
                    <a:pt x="3126639" y="667821"/>
                  </a:lnTo>
                  <a:lnTo>
                    <a:pt x="2144191" y="667821"/>
                  </a:lnTo>
                  <a:lnTo>
                    <a:pt x="1162140" y="667821"/>
                  </a:lnTo>
                  <a:lnTo>
                    <a:pt x="0" y="296811"/>
                  </a:lnTo>
                  <a:lnTo>
                    <a:pt x="1467" y="293428"/>
                  </a:lnTo>
                  <a:lnTo>
                    <a:pt x="0" y="292955"/>
                  </a:lnTo>
                  <a:lnTo>
                    <a:pt x="1723" y="292836"/>
                  </a:lnTo>
                  <a:lnTo>
                    <a:pt x="128663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AC2B8E81-D1B1-4C0F-A032-45CA092D9D7B}"/>
                </a:ext>
              </a:extLst>
            </p:cNvPr>
            <p:cNvSpPr/>
            <p:nvPr/>
          </p:nvSpPr>
          <p:spPr>
            <a:xfrm>
              <a:off x="3278177" y="5082772"/>
              <a:ext cx="2633181" cy="25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97" y="21600"/>
                  </a:moveTo>
                  <a:lnTo>
                    <a:pt x="18907" y="21600"/>
                  </a:lnTo>
                  <a:cubicBezTo>
                    <a:pt x="19880" y="15429"/>
                    <a:pt x="20780" y="8170"/>
                    <a:pt x="21600" y="0"/>
                  </a:cubicBezTo>
                  <a:lnTo>
                    <a:pt x="0" y="0"/>
                  </a:lnTo>
                  <a:cubicBezTo>
                    <a:pt x="820" y="8170"/>
                    <a:pt x="1723" y="15429"/>
                    <a:pt x="2697" y="21600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5638EAA-2932-4F81-A87C-1E22DBF4353E}"/>
                </a:ext>
              </a:extLst>
            </p:cNvPr>
            <p:cNvSpPr/>
            <p:nvPr/>
          </p:nvSpPr>
          <p:spPr>
            <a:xfrm>
              <a:off x="2786285" y="4035013"/>
              <a:ext cx="3616965" cy="552293"/>
            </a:xfrm>
            <a:custGeom>
              <a:avLst/>
              <a:gdLst>
                <a:gd name="connsiteX0" fmla="*/ 1148638 w 4288779"/>
                <a:gd name="connsiteY0" fmla="*/ 0 h 654876"/>
                <a:gd name="connsiteX1" fmla="*/ 2144191 w 4288779"/>
                <a:gd name="connsiteY1" fmla="*/ 0 h 654876"/>
                <a:gd name="connsiteX2" fmla="*/ 3140141 w 4288779"/>
                <a:gd name="connsiteY2" fmla="*/ 0 h 654876"/>
                <a:gd name="connsiteX3" fmla="*/ 4282821 w 4288779"/>
                <a:gd name="connsiteY3" fmla="*/ 358065 h 654876"/>
                <a:gd name="connsiteX4" fmla="*/ 4288779 w 4288779"/>
                <a:gd name="connsiteY4" fmla="*/ 358065 h 654876"/>
                <a:gd name="connsiteX5" fmla="*/ 4288067 w 4288779"/>
                <a:gd name="connsiteY5" fmla="*/ 359709 h 654876"/>
                <a:gd name="connsiteX6" fmla="*/ 4288779 w 4288779"/>
                <a:gd name="connsiteY6" fmla="*/ 359932 h 654876"/>
                <a:gd name="connsiteX7" fmla="*/ 4287945 w 4288779"/>
                <a:gd name="connsiteY7" fmla="*/ 359990 h 654876"/>
                <a:gd name="connsiteX8" fmla="*/ 4160116 w 4288779"/>
                <a:gd name="connsiteY8" fmla="*/ 654876 h 654876"/>
                <a:gd name="connsiteX9" fmla="*/ 128663 w 4288779"/>
                <a:gd name="connsiteY9" fmla="*/ 654876 h 654876"/>
                <a:gd name="connsiteX10" fmla="*/ 835 w 4288779"/>
                <a:gd name="connsiteY10" fmla="*/ 359990 h 654876"/>
                <a:gd name="connsiteX11" fmla="*/ 0 w 4288779"/>
                <a:gd name="connsiteY11" fmla="*/ 359932 h 654876"/>
                <a:gd name="connsiteX12" fmla="*/ 713 w 4288779"/>
                <a:gd name="connsiteY12" fmla="*/ 359709 h 654876"/>
                <a:gd name="connsiteX13" fmla="*/ 0 w 4288779"/>
                <a:gd name="connsiteY13" fmla="*/ 358065 h 654876"/>
                <a:gd name="connsiteX14" fmla="*/ 5958 w 4288779"/>
                <a:gd name="connsiteY14" fmla="*/ 358065 h 654876"/>
                <a:gd name="connsiteX0" fmla="*/ 1148638 w 4288779"/>
                <a:gd name="connsiteY0" fmla="*/ 0 h 654876"/>
                <a:gd name="connsiteX1" fmla="*/ 2144191 w 4288779"/>
                <a:gd name="connsiteY1" fmla="*/ 0 h 654876"/>
                <a:gd name="connsiteX2" fmla="*/ 3140141 w 4288779"/>
                <a:gd name="connsiteY2" fmla="*/ 0 h 654876"/>
                <a:gd name="connsiteX3" fmla="*/ 4282821 w 4288779"/>
                <a:gd name="connsiteY3" fmla="*/ 358065 h 654876"/>
                <a:gd name="connsiteX4" fmla="*/ 4288779 w 4288779"/>
                <a:gd name="connsiteY4" fmla="*/ 358065 h 654876"/>
                <a:gd name="connsiteX5" fmla="*/ 4288067 w 4288779"/>
                <a:gd name="connsiteY5" fmla="*/ 359709 h 654876"/>
                <a:gd name="connsiteX6" fmla="*/ 4288779 w 4288779"/>
                <a:gd name="connsiteY6" fmla="*/ 359932 h 654876"/>
                <a:gd name="connsiteX7" fmla="*/ 4287945 w 4288779"/>
                <a:gd name="connsiteY7" fmla="*/ 359990 h 654876"/>
                <a:gd name="connsiteX8" fmla="*/ 4160116 w 4288779"/>
                <a:gd name="connsiteY8" fmla="*/ 654876 h 654876"/>
                <a:gd name="connsiteX9" fmla="*/ 128663 w 4288779"/>
                <a:gd name="connsiteY9" fmla="*/ 654876 h 654876"/>
                <a:gd name="connsiteX10" fmla="*/ 835 w 4288779"/>
                <a:gd name="connsiteY10" fmla="*/ 359990 h 654876"/>
                <a:gd name="connsiteX11" fmla="*/ 0 w 4288779"/>
                <a:gd name="connsiteY11" fmla="*/ 359932 h 654876"/>
                <a:gd name="connsiteX12" fmla="*/ 713 w 4288779"/>
                <a:gd name="connsiteY12" fmla="*/ 359709 h 654876"/>
                <a:gd name="connsiteX13" fmla="*/ 0 w 4288779"/>
                <a:gd name="connsiteY13" fmla="*/ 358065 h 654876"/>
                <a:gd name="connsiteX14" fmla="*/ 1148638 w 4288779"/>
                <a:gd name="connsiteY14" fmla="*/ 0 h 65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288779" h="654876">
                  <a:moveTo>
                    <a:pt x="1148638" y="0"/>
                  </a:moveTo>
                  <a:lnTo>
                    <a:pt x="2144191" y="0"/>
                  </a:lnTo>
                  <a:lnTo>
                    <a:pt x="3140141" y="0"/>
                  </a:lnTo>
                  <a:lnTo>
                    <a:pt x="4282821" y="358065"/>
                  </a:lnTo>
                  <a:lnTo>
                    <a:pt x="4288779" y="358065"/>
                  </a:lnTo>
                  <a:lnTo>
                    <a:pt x="4288067" y="359709"/>
                  </a:lnTo>
                  <a:lnTo>
                    <a:pt x="4288779" y="359932"/>
                  </a:lnTo>
                  <a:lnTo>
                    <a:pt x="4287945" y="359990"/>
                  </a:lnTo>
                  <a:lnTo>
                    <a:pt x="4160116" y="654876"/>
                  </a:lnTo>
                  <a:lnTo>
                    <a:pt x="128663" y="654876"/>
                  </a:lnTo>
                  <a:lnTo>
                    <a:pt x="835" y="359990"/>
                  </a:lnTo>
                  <a:lnTo>
                    <a:pt x="0" y="359932"/>
                  </a:lnTo>
                  <a:lnTo>
                    <a:pt x="713" y="359709"/>
                  </a:lnTo>
                  <a:lnTo>
                    <a:pt x="0" y="358065"/>
                  </a:lnTo>
                  <a:lnTo>
                    <a:pt x="1148638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CBDE64DC-4746-420E-8478-F981C7E85470}"/>
                </a:ext>
              </a:extLst>
            </p:cNvPr>
            <p:cNvSpPr/>
            <p:nvPr/>
          </p:nvSpPr>
          <p:spPr>
            <a:xfrm>
              <a:off x="2786285" y="4336990"/>
              <a:ext cx="3616965" cy="25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48" y="21600"/>
                  </a:moveTo>
                  <a:lnTo>
                    <a:pt x="20952" y="21600"/>
                  </a:lnTo>
                  <a:cubicBezTo>
                    <a:pt x="21202" y="14657"/>
                    <a:pt x="21418" y="7469"/>
                    <a:pt x="21600" y="0"/>
                  </a:cubicBezTo>
                  <a:lnTo>
                    <a:pt x="0" y="0"/>
                  </a:lnTo>
                  <a:cubicBezTo>
                    <a:pt x="180" y="7469"/>
                    <a:pt x="398" y="14692"/>
                    <a:pt x="648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303B9D99-75C4-4023-94C1-D917FA516A83}"/>
                </a:ext>
              </a:extLst>
            </p:cNvPr>
            <p:cNvSpPr/>
            <p:nvPr/>
          </p:nvSpPr>
          <p:spPr>
            <a:xfrm>
              <a:off x="2678805" y="3588024"/>
              <a:ext cx="3831923" cy="25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4447"/>
                    <a:pt x="11" y="18023"/>
                    <a:pt x="25" y="21600"/>
                  </a:cubicBezTo>
                  <a:lnTo>
                    <a:pt x="21575" y="21600"/>
                  </a:lnTo>
                  <a:cubicBezTo>
                    <a:pt x="21591" y="18023"/>
                    <a:pt x="21600" y="14412"/>
                    <a:pt x="21600" y="10800"/>
                  </a:cubicBezTo>
                  <a:cubicBezTo>
                    <a:pt x="21600" y="7188"/>
                    <a:pt x="21589" y="3577"/>
                    <a:pt x="21575" y="0"/>
                  </a:cubicBezTo>
                  <a:lnTo>
                    <a:pt x="25" y="0"/>
                  </a:lnTo>
                  <a:cubicBezTo>
                    <a:pt x="11" y="3577"/>
                    <a:pt x="0" y="7188"/>
                    <a:pt x="0" y="108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11ADF7BE-35D5-4917-AC38-1F78E58F7170}"/>
                </a:ext>
              </a:extLst>
            </p:cNvPr>
            <p:cNvSpPr/>
            <p:nvPr/>
          </p:nvSpPr>
          <p:spPr>
            <a:xfrm>
              <a:off x="2786285" y="2815950"/>
              <a:ext cx="3616965" cy="25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cubicBezTo>
                    <a:pt x="21418" y="14131"/>
                    <a:pt x="21202" y="6908"/>
                    <a:pt x="20952" y="0"/>
                  </a:cubicBezTo>
                  <a:lnTo>
                    <a:pt x="648" y="0"/>
                  </a:lnTo>
                  <a:cubicBezTo>
                    <a:pt x="398" y="6943"/>
                    <a:pt x="180" y="14166"/>
                    <a:pt x="0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4" name="Graphic 79" descr="Bullseye">
            <a:extLst>
              <a:ext uri="{FF2B5EF4-FFF2-40B4-BE49-F238E27FC236}">
                <a16:creationId xmlns:a16="http://schemas.microsoft.com/office/drawing/2014/main" id="{B971176C-098C-450E-BBDF-29A768854648}"/>
              </a:ext>
            </a:extLst>
          </p:cNvPr>
          <p:cNvGrpSpPr/>
          <p:nvPr/>
        </p:nvGrpSpPr>
        <p:grpSpPr>
          <a:xfrm>
            <a:off x="2078343" y="3506753"/>
            <a:ext cx="393614" cy="393614"/>
            <a:chOff x="3099697" y="3287282"/>
            <a:chExt cx="466724" cy="466724"/>
          </a:xfrm>
          <a:solidFill>
            <a:schemeClr val="bg1"/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6F0D014E-176A-4906-AA76-3A9A4D5C91A7}"/>
                </a:ext>
              </a:extLst>
            </p:cNvPr>
            <p:cNvSpPr/>
            <p:nvPr/>
          </p:nvSpPr>
          <p:spPr>
            <a:xfrm>
              <a:off x="3276663" y="3328606"/>
              <a:ext cx="248433" cy="247947"/>
            </a:xfrm>
            <a:custGeom>
              <a:avLst/>
              <a:gdLst>
                <a:gd name="connsiteX0" fmla="*/ 204678 w 248433"/>
                <a:gd name="connsiteY0" fmla="*/ 43755 h 247947"/>
                <a:gd name="connsiteX1" fmla="*/ 199816 w 248433"/>
                <a:gd name="connsiteY1" fmla="*/ 0 h 247947"/>
                <a:gd name="connsiteX2" fmla="*/ 146337 w 248433"/>
                <a:gd name="connsiteY2" fmla="*/ 53479 h 247947"/>
                <a:gd name="connsiteX3" fmla="*/ 149254 w 248433"/>
                <a:gd name="connsiteY3" fmla="*/ 78760 h 247947"/>
                <a:gd name="connsiteX4" fmla="*/ 71467 w 248433"/>
                <a:gd name="connsiteY4" fmla="*/ 156547 h 247947"/>
                <a:gd name="connsiteX5" fmla="*/ 48617 w 248433"/>
                <a:gd name="connsiteY5" fmla="*/ 150713 h 247947"/>
                <a:gd name="connsiteX6" fmla="*/ 0 w 248433"/>
                <a:gd name="connsiteY6" fmla="*/ 199330 h 247947"/>
                <a:gd name="connsiteX7" fmla="*/ 48617 w 248433"/>
                <a:gd name="connsiteY7" fmla="*/ 247947 h 247947"/>
                <a:gd name="connsiteX8" fmla="*/ 97234 w 248433"/>
                <a:gd name="connsiteY8" fmla="*/ 199330 h 247947"/>
                <a:gd name="connsiteX9" fmla="*/ 91886 w 248433"/>
                <a:gd name="connsiteY9" fmla="*/ 176966 h 247947"/>
                <a:gd name="connsiteX10" fmla="*/ 169674 w 248433"/>
                <a:gd name="connsiteY10" fmla="*/ 99179 h 247947"/>
                <a:gd name="connsiteX11" fmla="*/ 194955 w 248433"/>
                <a:gd name="connsiteY11" fmla="*/ 102096 h 247947"/>
                <a:gd name="connsiteX12" fmla="*/ 248433 w 248433"/>
                <a:gd name="connsiteY12" fmla="*/ 48617 h 247947"/>
                <a:gd name="connsiteX13" fmla="*/ 204678 w 248433"/>
                <a:gd name="connsiteY13" fmla="*/ 43755 h 247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8433" h="247947">
                  <a:moveTo>
                    <a:pt x="204678" y="43755"/>
                  </a:moveTo>
                  <a:lnTo>
                    <a:pt x="199816" y="0"/>
                  </a:lnTo>
                  <a:lnTo>
                    <a:pt x="146337" y="53479"/>
                  </a:lnTo>
                  <a:lnTo>
                    <a:pt x="149254" y="78760"/>
                  </a:lnTo>
                  <a:lnTo>
                    <a:pt x="71467" y="156547"/>
                  </a:lnTo>
                  <a:cubicBezTo>
                    <a:pt x="64661" y="153144"/>
                    <a:pt x="56882" y="150713"/>
                    <a:pt x="48617" y="150713"/>
                  </a:cubicBezTo>
                  <a:cubicBezTo>
                    <a:pt x="21878" y="150713"/>
                    <a:pt x="0" y="172591"/>
                    <a:pt x="0" y="199330"/>
                  </a:cubicBezTo>
                  <a:cubicBezTo>
                    <a:pt x="0" y="226069"/>
                    <a:pt x="21878" y="247947"/>
                    <a:pt x="48617" y="247947"/>
                  </a:cubicBezTo>
                  <a:cubicBezTo>
                    <a:pt x="75356" y="247947"/>
                    <a:pt x="97234" y="226069"/>
                    <a:pt x="97234" y="199330"/>
                  </a:cubicBezTo>
                  <a:cubicBezTo>
                    <a:pt x="97234" y="191065"/>
                    <a:pt x="95289" y="183773"/>
                    <a:pt x="91886" y="176966"/>
                  </a:cubicBezTo>
                  <a:lnTo>
                    <a:pt x="169674" y="99179"/>
                  </a:lnTo>
                  <a:lnTo>
                    <a:pt x="194955" y="102096"/>
                  </a:lnTo>
                  <a:lnTo>
                    <a:pt x="248433" y="48617"/>
                  </a:lnTo>
                  <a:lnTo>
                    <a:pt x="204678" y="43755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35EF7FB-C99C-4FED-AF93-D5344F741012}"/>
                </a:ext>
              </a:extLst>
            </p:cNvPr>
            <p:cNvSpPr/>
            <p:nvPr/>
          </p:nvSpPr>
          <p:spPr>
            <a:xfrm>
              <a:off x="3141021" y="3343191"/>
              <a:ext cx="369489" cy="369489"/>
            </a:xfrm>
            <a:custGeom>
              <a:avLst/>
              <a:gdLst>
                <a:gd name="connsiteX0" fmla="*/ 344209 w 369489"/>
                <a:gd name="connsiteY0" fmla="*/ 101124 h 369489"/>
                <a:gd name="connsiteX1" fmla="*/ 337889 w 369489"/>
                <a:gd name="connsiteY1" fmla="*/ 107930 h 369489"/>
                <a:gd name="connsiteX2" fmla="*/ 328651 w 369489"/>
                <a:gd name="connsiteY2" fmla="*/ 106958 h 369489"/>
                <a:gd name="connsiteX3" fmla="*/ 318442 w 369489"/>
                <a:gd name="connsiteY3" fmla="*/ 105499 h 369489"/>
                <a:gd name="connsiteX4" fmla="*/ 340320 w 369489"/>
                <a:gd name="connsiteY4" fmla="*/ 184745 h 369489"/>
                <a:gd name="connsiteX5" fmla="*/ 184745 w 369489"/>
                <a:gd name="connsiteY5" fmla="*/ 340320 h 369489"/>
                <a:gd name="connsiteX6" fmla="*/ 29170 w 369489"/>
                <a:gd name="connsiteY6" fmla="*/ 184745 h 369489"/>
                <a:gd name="connsiteX7" fmla="*/ 184745 w 369489"/>
                <a:gd name="connsiteY7" fmla="*/ 29170 h 369489"/>
                <a:gd name="connsiteX8" fmla="*/ 263991 w 369489"/>
                <a:gd name="connsiteY8" fmla="*/ 51048 h 369489"/>
                <a:gd name="connsiteX9" fmla="*/ 263018 w 369489"/>
                <a:gd name="connsiteY9" fmla="*/ 41325 h 369489"/>
                <a:gd name="connsiteX10" fmla="*/ 261560 w 369489"/>
                <a:gd name="connsiteY10" fmla="*/ 31601 h 369489"/>
                <a:gd name="connsiteX11" fmla="*/ 268366 w 369489"/>
                <a:gd name="connsiteY11" fmla="*/ 24795 h 369489"/>
                <a:gd name="connsiteX12" fmla="*/ 271770 w 369489"/>
                <a:gd name="connsiteY12" fmla="*/ 21392 h 369489"/>
                <a:gd name="connsiteX13" fmla="*/ 184745 w 369489"/>
                <a:gd name="connsiteY13" fmla="*/ 0 h 369489"/>
                <a:gd name="connsiteX14" fmla="*/ 0 w 369489"/>
                <a:gd name="connsiteY14" fmla="*/ 184745 h 369489"/>
                <a:gd name="connsiteX15" fmla="*/ 184745 w 369489"/>
                <a:gd name="connsiteY15" fmla="*/ 369490 h 369489"/>
                <a:gd name="connsiteX16" fmla="*/ 369490 w 369489"/>
                <a:gd name="connsiteY16" fmla="*/ 184745 h 369489"/>
                <a:gd name="connsiteX17" fmla="*/ 347612 w 369489"/>
                <a:gd name="connsiteY17" fmla="*/ 98207 h 369489"/>
                <a:gd name="connsiteX18" fmla="*/ 344209 w 369489"/>
                <a:gd name="connsiteY18" fmla="*/ 101124 h 369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9489" h="369489">
                  <a:moveTo>
                    <a:pt x="344209" y="101124"/>
                  </a:moveTo>
                  <a:lnTo>
                    <a:pt x="337889" y="107930"/>
                  </a:lnTo>
                  <a:lnTo>
                    <a:pt x="328651" y="106958"/>
                  </a:lnTo>
                  <a:lnTo>
                    <a:pt x="318442" y="105499"/>
                  </a:lnTo>
                  <a:cubicBezTo>
                    <a:pt x="332055" y="128835"/>
                    <a:pt x="340320" y="155575"/>
                    <a:pt x="340320" y="184745"/>
                  </a:cubicBezTo>
                  <a:cubicBezTo>
                    <a:pt x="340320" y="270311"/>
                    <a:pt x="270311" y="340320"/>
                    <a:pt x="184745" y="340320"/>
                  </a:cubicBezTo>
                  <a:cubicBezTo>
                    <a:pt x="99179" y="340320"/>
                    <a:pt x="29170" y="270311"/>
                    <a:pt x="29170" y="184745"/>
                  </a:cubicBezTo>
                  <a:cubicBezTo>
                    <a:pt x="29170" y="99179"/>
                    <a:pt x="99179" y="29170"/>
                    <a:pt x="184745" y="29170"/>
                  </a:cubicBezTo>
                  <a:cubicBezTo>
                    <a:pt x="213429" y="29170"/>
                    <a:pt x="240655" y="36949"/>
                    <a:pt x="263991" y="51048"/>
                  </a:cubicBezTo>
                  <a:lnTo>
                    <a:pt x="263018" y="41325"/>
                  </a:lnTo>
                  <a:lnTo>
                    <a:pt x="261560" y="31601"/>
                  </a:lnTo>
                  <a:lnTo>
                    <a:pt x="268366" y="24795"/>
                  </a:lnTo>
                  <a:lnTo>
                    <a:pt x="271770" y="21392"/>
                  </a:lnTo>
                  <a:cubicBezTo>
                    <a:pt x="245516" y="7779"/>
                    <a:pt x="216346" y="0"/>
                    <a:pt x="184745" y="0"/>
                  </a:cubicBezTo>
                  <a:cubicBezTo>
                    <a:pt x="82649" y="0"/>
                    <a:pt x="0" y="82649"/>
                    <a:pt x="0" y="184745"/>
                  </a:cubicBezTo>
                  <a:cubicBezTo>
                    <a:pt x="0" y="286841"/>
                    <a:pt x="82649" y="369490"/>
                    <a:pt x="184745" y="369490"/>
                  </a:cubicBezTo>
                  <a:cubicBezTo>
                    <a:pt x="286841" y="369490"/>
                    <a:pt x="369490" y="286841"/>
                    <a:pt x="369490" y="184745"/>
                  </a:cubicBezTo>
                  <a:cubicBezTo>
                    <a:pt x="369490" y="153144"/>
                    <a:pt x="361711" y="123974"/>
                    <a:pt x="347612" y="98207"/>
                  </a:cubicBezTo>
                  <a:lnTo>
                    <a:pt x="344209" y="101124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F1D54EE-F330-4A3E-9A96-3EAA47B82976}"/>
                </a:ext>
              </a:extLst>
            </p:cNvPr>
            <p:cNvSpPr/>
            <p:nvPr/>
          </p:nvSpPr>
          <p:spPr>
            <a:xfrm>
              <a:off x="3209085" y="3411255"/>
              <a:ext cx="233362" cy="233362"/>
            </a:xfrm>
            <a:custGeom>
              <a:avLst/>
              <a:gdLst>
                <a:gd name="connsiteX0" fmla="*/ 197872 w 233362"/>
                <a:gd name="connsiteY0" fmla="*/ 83621 h 233362"/>
                <a:gd name="connsiteX1" fmla="*/ 204192 w 233362"/>
                <a:gd name="connsiteY1" fmla="*/ 116681 h 233362"/>
                <a:gd name="connsiteX2" fmla="*/ 116681 w 233362"/>
                <a:gd name="connsiteY2" fmla="*/ 204192 h 233362"/>
                <a:gd name="connsiteX3" fmla="*/ 29170 w 233362"/>
                <a:gd name="connsiteY3" fmla="*/ 116681 h 233362"/>
                <a:gd name="connsiteX4" fmla="*/ 116681 w 233362"/>
                <a:gd name="connsiteY4" fmla="*/ 29170 h 233362"/>
                <a:gd name="connsiteX5" fmla="*/ 149741 w 233362"/>
                <a:gd name="connsiteY5" fmla="*/ 35490 h 233362"/>
                <a:gd name="connsiteX6" fmla="*/ 171618 w 233362"/>
                <a:gd name="connsiteY6" fmla="*/ 13613 h 233362"/>
                <a:gd name="connsiteX7" fmla="*/ 116681 w 233362"/>
                <a:gd name="connsiteY7" fmla="*/ 0 h 233362"/>
                <a:gd name="connsiteX8" fmla="*/ 0 w 233362"/>
                <a:gd name="connsiteY8" fmla="*/ 116681 h 233362"/>
                <a:gd name="connsiteX9" fmla="*/ 116681 w 233362"/>
                <a:gd name="connsiteY9" fmla="*/ 233362 h 233362"/>
                <a:gd name="connsiteX10" fmla="*/ 233362 w 233362"/>
                <a:gd name="connsiteY10" fmla="*/ 116681 h 233362"/>
                <a:gd name="connsiteX11" fmla="*/ 219749 w 233362"/>
                <a:gd name="connsiteY11" fmla="*/ 61744 h 233362"/>
                <a:gd name="connsiteX12" fmla="*/ 197872 w 233362"/>
                <a:gd name="connsiteY12" fmla="*/ 83621 h 233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3362" h="233362">
                  <a:moveTo>
                    <a:pt x="197872" y="83621"/>
                  </a:moveTo>
                  <a:cubicBezTo>
                    <a:pt x="202247" y="93831"/>
                    <a:pt x="204192" y="105013"/>
                    <a:pt x="204192" y="116681"/>
                  </a:cubicBezTo>
                  <a:cubicBezTo>
                    <a:pt x="204192" y="164812"/>
                    <a:pt x="164812" y="204192"/>
                    <a:pt x="116681" y="204192"/>
                  </a:cubicBezTo>
                  <a:cubicBezTo>
                    <a:pt x="68550" y="204192"/>
                    <a:pt x="29170" y="164812"/>
                    <a:pt x="29170" y="116681"/>
                  </a:cubicBezTo>
                  <a:cubicBezTo>
                    <a:pt x="29170" y="68550"/>
                    <a:pt x="68550" y="29170"/>
                    <a:pt x="116681" y="29170"/>
                  </a:cubicBezTo>
                  <a:cubicBezTo>
                    <a:pt x="128349" y="29170"/>
                    <a:pt x="139531" y="31601"/>
                    <a:pt x="149741" y="35490"/>
                  </a:cubicBezTo>
                  <a:lnTo>
                    <a:pt x="171618" y="13613"/>
                  </a:lnTo>
                  <a:cubicBezTo>
                    <a:pt x="155089" y="4862"/>
                    <a:pt x="136614" y="0"/>
                    <a:pt x="116681" y="0"/>
                  </a:cubicBezTo>
                  <a:cubicBezTo>
                    <a:pt x="52506" y="0"/>
                    <a:pt x="0" y="52506"/>
                    <a:pt x="0" y="116681"/>
                  </a:cubicBezTo>
                  <a:cubicBezTo>
                    <a:pt x="0" y="180856"/>
                    <a:pt x="52506" y="233362"/>
                    <a:pt x="116681" y="233362"/>
                  </a:cubicBezTo>
                  <a:cubicBezTo>
                    <a:pt x="180856" y="233362"/>
                    <a:pt x="233362" y="180856"/>
                    <a:pt x="233362" y="116681"/>
                  </a:cubicBezTo>
                  <a:cubicBezTo>
                    <a:pt x="233362" y="96748"/>
                    <a:pt x="228500" y="78274"/>
                    <a:pt x="219749" y="61744"/>
                  </a:cubicBezTo>
                  <a:lnTo>
                    <a:pt x="197872" y="8362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" name="Graphic 82" descr="Eye">
            <a:extLst>
              <a:ext uri="{FF2B5EF4-FFF2-40B4-BE49-F238E27FC236}">
                <a16:creationId xmlns:a16="http://schemas.microsoft.com/office/drawing/2014/main" id="{27217C94-1126-4433-B0DA-A295B33674BA}"/>
              </a:ext>
            </a:extLst>
          </p:cNvPr>
          <p:cNvGrpSpPr/>
          <p:nvPr/>
        </p:nvGrpSpPr>
        <p:grpSpPr>
          <a:xfrm>
            <a:off x="6667265" y="4244561"/>
            <a:ext cx="393614" cy="393614"/>
            <a:chOff x="8553444" y="4162131"/>
            <a:chExt cx="466724" cy="466724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B2D5436-B0F7-4A7D-9508-B99ADD0A47E5}"/>
                </a:ext>
              </a:extLst>
            </p:cNvPr>
            <p:cNvSpPr/>
            <p:nvPr/>
          </p:nvSpPr>
          <p:spPr>
            <a:xfrm>
              <a:off x="8592506" y="4278812"/>
              <a:ext cx="388652" cy="233362"/>
            </a:xfrm>
            <a:custGeom>
              <a:avLst/>
              <a:gdLst>
                <a:gd name="connsiteX0" fmla="*/ 261877 w 388652"/>
                <a:gd name="connsiteY0" fmla="*/ 186690 h 233362"/>
                <a:gd name="connsiteX1" fmla="*/ 265766 w 388652"/>
                <a:gd name="connsiteY1" fmla="*/ 51048 h 233362"/>
                <a:gd name="connsiteX2" fmla="*/ 354249 w 388652"/>
                <a:gd name="connsiteY2" fmla="*/ 122029 h 233362"/>
                <a:gd name="connsiteX3" fmla="*/ 261877 w 388652"/>
                <a:gd name="connsiteY3" fmla="*/ 186690 h 233362"/>
                <a:gd name="connsiteX4" fmla="*/ 70812 w 388652"/>
                <a:gd name="connsiteY4" fmla="*/ 86538 h 233362"/>
                <a:gd name="connsiteX5" fmla="*/ 122346 w 388652"/>
                <a:gd name="connsiteY5" fmla="*/ 51534 h 233362"/>
                <a:gd name="connsiteX6" fmla="*/ 126721 w 388652"/>
                <a:gd name="connsiteY6" fmla="*/ 186690 h 233362"/>
                <a:gd name="connsiteX7" fmla="*/ 34349 w 388652"/>
                <a:gd name="connsiteY7" fmla="*/ 122029 h 233362"/>
                <a:gd name="connsiteX8" fmla="*/ 70812 w 388652"/>
                <a:gd name="connsiteY8" fmla="*/ 86538 h 233362"/>
                <a:gd name="connsiteX9" fmla="*/ 70812 w 388652"/>
                <a:gd name="connsiteY9" fmla="*/ 86538 h 233362"/>
                <a:gd name="connsiteX10" fmla="*/ 194299 w 388652"/>
                <a:gd name="connsiteY10" fmla="*/ 194468 h 233362"/>
                <a:gd name="connsiteX11" fmla="*/ 116512 w 388652"/>
                <a:gd name="connsiteY11" fmla="*/ 116681 h 233362"/>
                <a:gd name="connsiteX12" fmla="*/ 194299 w 388652"/>
                <a:gd name="connsiteY12" fmla="*/ 38894 h 233362"/>
                <a:gd name="connsiteX13" fmla="*/ 272087 w 388652"/>
                <a:gd name="connsiteY13" fmla="*/ 116681 h 233362"/>
                <a:gd name="connsiteX14" fmla="*/ 194299 w 388652"/>
                <a:gd name="connsiteY14" fmla="*/ 194468 h 233362"/>
                <a:gd name="connsiteX15" fmla="*/ 383420 w 388652"/>
                <a:gd name="connsiteY15" fmla="*/ 108416 h 233362"/>
                <a:gd name="connsiteX16" fmla="*/ 194299 w 388652"/>
                <a:gd name="connsiteY16" fmla="*/ 0 h 233362"/>
                <a:gd name="connsiteX17" fmla="*/ 5179 w 388652"/>
                <a:gd name="connsiteY17" fmla="*/ 108416 h 233362"/>
                <a:gd name="connsiteX18" fmla="*/ 6151 w 388652"/>
                <a:gd name="connsiteY18" fmla="*/ 137586 h 233362"/>
                <a:gd name="connsiteX19" fmla="*/ 194299 w 388652"/>
                <a:gd name="connsiteY19" fmla="*/ 233362 h 233362"/>
                <a:gd name="connsiteX20" fmla="*/ 382934 w 388652"/>
                <a:gd name="connsiteY20" fmla="*/ 137586 h 233362"/>
                <a:gd name="connsiteX21" fmla="*/ 383420 w 388652"/>
                <a:gd name="connsiteY21" fmla="*/ 108416 h 233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8652" h="233362">
                  <a:moveTo>
                    <a:pt x="261877" y="186690"/>
                  </a:moveTo>
                  <a:cubicBezTo>
                    <a:pt x="299798" y="150227"/>
                    <a:pt x="301743" y="89942"/>
                    <a:pt x="265766" y="51048"/>
                  </a:cubicBezTo>
                  <a:cubicBezTo>
                    <a:pt x="304174" y="70981"/>
                    <a:pt x="335775" y="101610"/>
                    <a:pt x="354249" y="122029"/>
                  </a:cubicBezTo>
                  <a:cubicBezTo>
                    <a:pt x="334803" y="140990"/>
                    <a:pt x="301743" y="169187"/>
                    <a:pt x="261877" y="186690"/>
                  </a:cubicBezTo>
                  <a:close/>
                  <a:moveTo>
                    <a:pt x="70812" y="86538"/>
                  </a:moveTo>
                  <a:cubicBezTo>
                    <a:pt x="86855" y="72926"/>
                    <a:pt x="103871" y="61258"/>
                    <a:pt x="122346" y="51534"/>
                  </a:cubicBezTo>
                  <a:cubicBezTo>
                    <a:pt x="86855" y="90428"/>
                    <a:pt x="88800" y="150227"/>
                    <a:pt x="126721" y="186690"/>
                  </a:cubicBezTo>
                  <a:cubicBezTo>
                    <a:pt x="86855" y="169187"/>
                    <a:pt x="53310" y="140990"/>
                    <a:pt x="34349" y="122029"/>
                  </a:cubicBezTo>
                  <a:cubicBezTo>
                    <a:pt x="45531" y="109388"/>
                    <a:pt x="57685" y="97720"/>
                    <a:pt x="70812" y="86538"/>
                  </a:cubicBezTo>
                  <a:lnTo>
                    <a:pt x="70812" y="86538"/>
                  </a:lnTo>
                  <a:close/>
                  <a:moveTo>
                    <a:pt x="194299" y="194468"/>
                  </a:moveTo>
                  <a:cubicBezTo>
                    <a:pt x="151516" y="194468"/>
                    <a:pt x="116512" y="159464"/>
                    <a:pt x="116512" y="116681"/>
                  </a:cubicBezTo>
                  <a:cubicBezTo>
                    <a:pt x="116512" y="73898"/>
                    <a:pt x="151516" y="38894"/>
                    <a:pt x="194299" y="38894"/>
                  </a:cubicBezTo>
                  <a:cubicBezTo>
                    <a:pt x="237082" y="38894"/>
                    <a:pt x="272087" y="73898"/>
                    <a:pt x="272087" y="116681"/>
                  </a:cubicBezTo>
                  <a:cubicBezTo>
                    <a:pt x="272087" y="159464"/>
                    <a:pt x="237082" y="194468"/>
                    <a:pt x="194299" y="194468"/>
                  </a:cubicBezTo>
                  <a:close/>
                  <a:moveTo>
                    <a:pt x="383420" y="108416"/>
                  </a:moveTo>
                  <a:cubicBezTo>
                    <a:pt x="355222" y="75356"/>
                    <a:pt x="281324" y="0"/>
                    <a:pt x="194299" y="0"/>
                  </a:cubicBezTo>
                  <a:cubicBezTo>
                    <a:pt x="107275" y="0"/>
                    <a:pt x="33377" y="75356"/>
                    <a:pt x="5179" y="108416"/>
                  </a:cubicBezTo>
                  <a:cubicBezTo>
                    <a:pt x="-2114" y="117167"/>
                    <a:pt x="-1628" y="129321"/>
                    <a:pt x="6151" y="137586"/>
                  </a:cubicBezTo>
                  <a:cubicBezTo>
                    <a:pt x="34835" y="167729"/>
                    <a:pt x="108247" y="233362"/>
                    <a:pt x="194299" y="233362"/>
                  </a:cubicBezTo>
                  <a:cubicBezTo>
                    <a:pt x="280351" y="233362"/>
                    <a:pt x="353763" y="167729"/>
                    <a:pt x="382934" y="137586"/>
                  </a:cubicBezTo>
                  <a:cubicBezTo>
                    <a:pt x="390226" y="129808"/>
                    <a:pt x="390712" y="117167"/>
                    <a:pt x="383420" y="108416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30B7896-88BA-4B33-9548-7A1B0CA419FE}"/>
                </a:ext>
              </a:extLst>
            </p:cNvPr>
            <p:cNvSpPr/>
            <p:nvPr/>
          </p:nvSpPr>
          <p:spPr>
            <a:xfrm>
              <a:off x="8738188" y="4346875"/>
              <a:ext cx="97234" cy="97234"/>
            </a:xfrm>
            <a:custGeom>
              <a:avLst/>
              <a:gdLst>
                <a:gd name="connsiteX0" fmla="*/ 97234 w 97234"/>
                <a:gd name="connsiteY0" fmla="*/ 48617 h 97234"/>
                <a:gd name="connsiteX1" fmla="*/ 48617 w 97234"/>
                <a:gd name="connsiteY1" fmla="*/ 97234 h 97234"/>
                <a:gd name="connsiteX2" fmla="*/ 0 w 97234"/>
                <a:gd name="connsiteY2" fmla="*/ 48617 h 97234"/>
                <a:gd name="connsiteX3" fmla="*/ 48617 w 97234"/>
                <a:gd name="connsiteY3" fmla="*/ 0 h 97234"/>
                <a:gd name="connsiteX4" fmla="*/ 97234 w 97234"/>
                <a:gd name="connsiteY4" fmla="*/ 48617 h 97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234" h="97234">
                  <a:moveTo>
                    <a:pt x="97234" y="48617"/>
                  </a:moveTo>
                  <a:cubicBezTo>
                    <a:pt x="97234" y="75468"/>
                    <a:pt x="75468" y="97234"/>
                    <a:pt x="48617" y="97234"/>
                  </a:cubicBezTo>
                  <a:cubicBezTo>
                    <a:pt x="21767" y="97234"/>
                    <a:pt x="0" y="75468"/>
                    <a:pt x="0" y="48617"/>
                  </a:cubicBezTo>
                  <a:cubicBezTo>
                    <a:pt x="0" y="21767"/>
                    <a:pt x="21767" y="0"/>
                    <a:pt x="48617" y="0"/>
                  </a:cubicBezTo>
                  <a:cubicBezTo>
                    <a:pt x="75468" y="0"/>
                    <a:pt x="97234" y="21767"/>
                    <a:pt x="97234" y="48617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1" name="Graphic 80" descr="Single gear">
            <a:extLst>
              <a:ext uri="{FF2B5EF4-FFF2-40B4-BE49-F238E27FC236}">
                <a16:creationId xmlns:a16="http://schemas.microsoft.com/office/drawing/2014/main" id="{A582103F-32EE-41A1-97A1-3047C7AB483F}"/>
              </a:ext>
            </a:extLst>
          </p:cNvPr>
          <p:cNvSpPr/>
          <p:nvPr/>
        </p:nvSpPr>
        <p:spPr>
          <a:xfrm>
            <a:off x="6724666" y="2784638"/>
            <a:ext cx="279220" cy="278810"/>
          </a:xfrm>
          <a:custGeom>
            <a:avLst/>
            <a:gdLst>
              <a:gd name="connsiteX0" fmla="*/ 165298 w 331082"/>
              <a:gd name="connsiteY0" fmla="*/ 223639 h 330596"/>
              <a:gd name="connsiteX1" fmla="*/ 106958 w 331082"/>
              <a:gd name="connsiteY1" fmla="*/ 165298 h 330596"/>
              <a:gd name="connsiteX2" fmla="*/ 165298 w 331082"/>
              <a:gd name="connsiteY2" fmla="*/ 106958 h 330596"/>
              <a:gd name="connsiteX3" fmla="*/ 223639 w 331082"/>
              <a:gd name="connsiteY3" fmla="*/ 165298 h 330596"/>
              <a:gd name="connsiteX4" fmla="*/ 165298 w 331082"/>
              <a:gd name="connsiteY4" fmla="*/ 223639 h 330596"/>
              <a:gd name="connsiteX5" fmla="*/ 296564 w 331082"/>
              <a:gd name="connsiteY5" fmla="*/ 128835 h 330596"/>
              <a:gd name="connsiteX6" fmla="*/ 283924 w 331082"/>
              <a:gd name="connsiteY6" fmla="*/ 98693 h 330596"/>
              <a:gd name="connsiteX7" fmla="*/ 296078 w 331082"/>
              <a:gd name="connsiteY7" fmla="*/ 62230 h 330596"/>
              <a:gd name="connsiteX8" fmla="*/ 268366 w 331082"/>
              <a:gd name="connsiteY8" fmla="*/ 34518 h 330596"/>
              <a:gd name="connsiteX9" fmla="*/ 231903 w 331082"/>
              <a:gd name="connsiteY9" fmla="*/ 46672 h 330596"/>
              <a:gd name="connsiteX10" fmla="*/ 201275 w 331082"/>
              <a:gd name="connsiteY10" fmla="*/ 34032 h 330596"/>
              <a:gd name="connsiteX11" fmla="*/ 184745 w 331082"/>
              <a:gd name="connsiteY11" fmla="*/ 0 h 330596"/>
              <a:gd name="connsiteX12" fmla="*/ 145851 w 331082"/>
              <a:gd name="connsiteY12" fmla="*/ 0 h 330596"/>
              <a:gd name="connsiteX13" fmla="*/ 128835 w 331082"/>
              <a:gd name="connsiteY13" fmla="*/ 34032 h 330596"/>
              <a:gd name="connsiteX14" fmla="*/ 98693 w 331082"/>
              <a:gd name="connsiteY14" fmla="*/ 46672 h 330596"/>
              <a:gd name="connsiteX15" fmla="*/ 62230 w 331082"/>
              <a:gd name="connsiteY15" fmla="*/ 34518 h 330596"/>
              <a:gd name="connsiteX16" fmla="*/ 34518 w 331082"/>
              <a:gd name="connsiteY16" fmla="*/ 62230 h 330596"/>
              <a:gd name="connsiteX17" fmla="*/ 46672 w 331082"/>
              <a:gd name="connsiteY17" fmla="*/ 98693 h 330596"/>
              <a:gd name="connsiteX18" fmla="*/ 34032 w 331082"/>
              <a:gd name="connsiteY18" fmla="*/ 129321 h 330596"/>
              <a:gd name="connsiteX19" fmla="*/ 0 w 331082"/>
              <a:gd name="connsiteY19" fmla="*/ 145851 h 330596"/>
              <a:gd name="connsiteX20" fmla="*/ 0 w 331082"/>
              <a:gd name="connsiteY20" fmla="*/ 184745 h 330596"/>
              <a:gd name="connsiteX21" fmla="*/ 34032 w 331082"/>
              <a:gd name="connsiteY21" fmla="*/ 201761 h 330596"/>
              <a:gd name="connsiteX22" fmla="*/ 46672 w 331082"/>
              <a:gd name="connsiteY22" fmla="*/ 231903 h 330596"/>
              <a:gd name="connsiteX23" fmla="*/ 34518 w 331082"/>
              <a:gd name="connsiteY23" fmla="*/ 268366 h 330596"/>
              <a:gd name="connsiteX24" fmla="*/ 62230 w 331082"/>
              <a:gd name="connsiteY24" fmla="*/ 296078 h 330596"/>
              <a:gd name="connsiteX25" fmla="*/ 98693 w 331082"/>
              <a:gd name="connsiteY25" fmla="*/ 283924 h 330596"/>
              <a:gd name="connsiteX26" fmla="*/ 129321 w 331082"/>
              <a:gd name="connsiteY26" fmla="*/ 296564 h 330596"/>
              <a:gd name="connsiteX27" fmla="*/ 146337 w 331082"/>
              <a:gd name="connsiteY27" fmla="*/ 330596 h 330596"/>
              <a:gd name="connsiteX28" fmla="*/ 185231 w 331082"/>
              <a:gd name="connsiteY28" fmla="*/ 330596 h 330596"/>
              <a:gd name="connsiteX29" fmla="*/ 202247 w 331082"/>
              <a:gd name="connsiteY29" fmla="*/ 296564 h 330596"/>
              <a:gd name="connsiteX30" fmla="*/ 232390 w 331082"/>
              <a:gd name="connsiteY30" fmla="*/ 283924 h 330596"/>
              <a:gd name="connsiteX31" fmla="*/ 268853 w 331082"/>
              <a:gd name="connsiteY31" fmla="*/ 296078 h 330596"/>
              <a:gd name="connsiteX32" fmla="*/ 296564 w 331082"/>
              <a:gd name="connsiteY32" fmla="*/ 268366 h 330596"/>
              <a:gd name="connsiteX33" fmla="*/ 284410 w 331082"/>
              <a:gd name="connsiteY33" fmla="*/ 231903 h 330596"/>
              <a:gd name="connsiteX34" fmla="*/ 297050 w 331082"/>
              <a:gd name="connsiteY34" fmla="*/ 201275 h 330596"/>
              <a:gd name="connsiteX35" fmla="*/ 331082 w 331082"/>
              <a:gd name="connsiteY35" fmla="*/ 184259 h 330596"/>
              <a:gd name="connsiteX36" fmla="*/ 331082 w 331082"/>
              <a:gd name="connsiteY36" fmla="*/ 145365 h 330596"/>
              <a:gd name="connsiteX37" fmla="*/ 296564 w 331082"/>
              <a:gd name="connsiteY37" fmla="*/ 128835 h 330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31082" h="330596">
                <a:moveTo>
                  <a:pt x="165298" y="223639"/>
                </a:moveTo>
                <a:cubicBezTo>
                  <a:pt x="133211" y="223639"/>
                  <a:pt x="106958" y="197385"/>
                  <a:pt x="106958" y="165298"/>
                </a:cubicBezTo>
                <a:cubicBezTo>
                  <a:pt x="106958" y="133211"/>
                  <a:pt x="133211" y="106958"/>
                  <a:pt x="165298" y="106958"/>
                </a:cubicBezTo>
                <a:cubicBezTo>
                  <a:pt x="197385" y="106958"/>
                  <a:pt x="223639" y="133211"/>
                  <a:pt x="223639" y="165298"/>
                </a:cubicBezTo>
                <a:cubicBezTo>
                  <a:pt x="223639" y="197385"/>
                  <a:pt x="197385" y="223639"/>
                  <a:pt x="165298" y="223639"/>
                </a:cubicBezTo>
                <a:close/>
                <a:moveTo>
                  <a:pt x="296564" y="128835"/>
                </a:moveTo>
                <a:cubicBezTo>
                  <a:pt x="293647" y="118140"/>
                  <a:pt x="289272" y="107930"/>
                  <a:pt x="283924" y="98693"/>
                </a:cubicBezTo>
                <a:lnTo>
                  <a:pt x="296078" y="62230"/>
                </a:lnTo>
                <a:lnTo>
                  <a:pt x="268366" y="34518"/>
                </a:lnTo>
                <a:lnTo>
                  <a:pt x="231903" y="46672"/>
                </a:lnTo>
                <a:cubicBezTo>
                  <a:pt x="222180" y="41325"/>
                  <a:pt x="211970" y="36949"/>
                  <a:pt x="201275" y="34032"/>
                </a:cubicBezTo>
                <a:lnTo>
                  <a:pt x="184745" y="0"/>
                </a:lnTo>
                <a:lnTo>
                  <a:pt x="145851" y="0"/>
                </a:lnTo>
                <a:lnTo>
                  <a:pt x="128835" y="34032"/>
                </a:lnTo>
                <a:cubicBezTo>
                  <a:pt x="118140" y="36949"/>
                  <a:pt x="107930" y="41325"/>
                  <a:pt x="98693" y="46672"/>
                </a:cubicBezTo>
                <a:lnTo>
                  <a:pt x="62230" y="34518"/>
                </a:lnTo>
                <a:lnTo>
                  <a:pt x="34518" y="62230"/>
                </a:lnTo>
                <a:lnTo>
                  <a:pt x="46672" y="98693"/>
                </a:lnTo>
                <a:cubicBezTo>
                  <a:pt x="41325" y="108416"/>
                  <a:pt x="36949" y="118626"/>
                  <a:pt x="34032" y="129321"/>
                </a:cubicBezTo>
                <a:lnTo>
                  <a:pt x="0" y="145851"/>
                </a:lnTo>
                <a:lnTo>
                  <a:pt x="0" y="184745"/>
                </a:lnTo>
                <a:lnTo>
                  <a:pt x="34032" y="201761"/>
                </a:lnTo>
                <a:cubicBezTo>
                  <a:pt x="36949" y="212457"/>
                  <a:pt x="41325" y="222666"/>
                  <a:pt x="46672" y="231903"/>
                </a:cubicBezTo>
                <a:lnTo>
                  <a:pt x="34518" y="268366"/>
                </a:lnTo>
                <a:lnTo>
                  <a:pt x="62230" y="296078"/>
                </a:lnTo>
                <a:lnTo>
                  <a:pt x="98693" y="283924"/>
                </a:lnTo>
                <a:cubicBezTo>
                  <a:pt x="108416" y="289272"/>
                  <a:pt x="118626" y="293647"/>
                  <a:pt x="129321" y="296564"/>
                </a:cubicBezTo>
                <a:lnTo>
                  <a:pt x="146337" y="330596"/>
                </a:lnTo>
                <a:lnTo>
                  <a:pt x="185231" y="330596"/>
                </a:lnTo>
                <a:lnTo>
                  <a:pt x="202247" y="296564"/>
                </a:lnTo>
                <a:cubicBezTo>
                  <a:pt x="212943" y="293647"/>
                  <a:pt x="223152" y="289272"/>
                  <a:pt x="232390" y="283924"/>
                </a:cubicBezTo>
                <a:lnTo>
                  <a:pt x="268853" y="296078"/>
                </a:lnTo>
                <a:lnTo>
                  <a:pt x="296564" y="268366"/>
                </a:lnTo>
                <a:lnTo>
                  <a:pt x="284410" y="231903"/>
                </a:lnTo>
                <a:cubicBezTo>
                  <a:pt x="289758" y="222180"/>
                  <a:pt x="294133" y="211970"/>
                  <a:pt x="297050" y="201275"/>
                </a:cubicBezTo>
                <a:lnTo>
                  <a:pt x="331082" y="184259"/>
                </a:lnTo>
                <a:lnTo>
                  <a:pt x="331082" y="145365"/>
                </a:lnTo>
                <a:lnTo>
                  <a:pt x="296564" y="128835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" name="Graphic 78" descr="Hourglass">
            <a:extLst>
              <a:ext uri="{FF2B5EF4-FFF2-40B4-BE49-F238E27FC236}">
                <a16:creationId xmlns:a16="http://schemas.microsoft.com/office/drawing/2014/main" id="{2ABDA1F7-3A71-4C17-8E57-B7637E935FA9}"/>
              </a:ext>
            </a:extLst>
          </p:cNvPr>
          <p:cNvSpPr/>
          <p:nvPr/>
        </p:nvSpPr>
        <p:spPr>
          <a:xfrm>
            <a:off x="2619976" y="2064892"/>
            <a:ext cx="229607" cy="328011"/>
          </a:xfrm>
          <a:custGeom>
            <a:avLst/>
            <a:gdLst>
              <a:gd name="connsiteX0" fmla="*/ 163353 w 272255"/>
              <a:gd name="connsiteY0" fmla="*/ 220235 h 388936"/>
              <a:gd name="connsiteX1" fmla="*/ 207109 w 272255"/>
              <a:gd name="connsiteY1" fmla="*/ 281979 h 388936"/>
              <a:gd name="connsiteX2" fmla="*/ 65147 w 272255"/>
              <a:gd name="connsiteY2" fmla="*/ 281979 h 388936"/>
              <a:gd name="connsiteX3" fmla="*/ 108902 w 272255"/>
              <a:gd name="connsiteY3" fmla="*/ 220235 h 388936"/>
              <a:gd name="connsiteX4" fmla="*/ 121543 w 272255"/>
              <a:gd name="connsiteY4" fmla="*/ 194468 h 388936"/>
              <a:gd name="connsiteX5" fmla="*/ 108902 w 272255"/>
              <a:gd name="connsiteY5" fmla="*/ 168701 h 388936"/>
              <a:gd name="connsiteX6" fmla="*/ 42297 w 272255"/>
              <a:gd name="connsiteY6" fmla="*/ 29170 h 388936"/>
              <a:gd name="connsiteX7" fmla="*/ 230445 w 272255"/>
              <a:gd name="connsiteY7" fmla="*/ 29170 h 388936"/>
              <a:gd name="connsiteX8" fmla="*/ 163840 w 272255"/>
              <a:gd name="connsiteY8" fmla="*/ 168701 h 388936"/>
              <a:gd name="connsiteX9" fmla="*/ 150713 w 272255"/>
              <a:gd name="connsiteY9" fmla="*/ 194468 h 388936"/>
              <a:gd name="connsiteX10" fmla="*/ 163353 w 272255"/>
              <a:gd name="connsiteY10" fmla="*/ 220235 h 388936"/>
              <a:gd name="connsiteX11" fmla="*/ 259129 w 272255"/>
              <a:gd name="connsiteY11" fmla="*/ 29170 h 388936"/>
              <a:gd name="connsiteX12" fmla="*/ 272256 w 272255"/>
              <a:gd name="connsiteY12" fmla="*/ 29170 h 388936"/>
              <a:gd name="connsiteX13" fmla="*/ 272256 w 272255"/>
              <a:gd name="connsiteY13" fmla="*/ 0 h 388936"/>
              <a:gd name="connsiteX14" fmla="*/ 0 w 272255"/>
              <a:gd name="connsiteY14" fmla="*/ 0 h 388936"/>
              <a:gd name="connsiteX15" fmla="*/ 0 w 272255"/>
              <a:gd name="connsiteY15" fmla="*/ 29170 h 388936"/>
              <a:gd name="connsiteX16" fmla="*/ 12640 w 272255"/>
              <a:gd name="connsiteY16" fmla="*/ 29170 h 388936"/>
              <a:gd name="connsiteX17" fmla="*/ 94317 w 272255"/>
              <a:gd name="connsiteY17" fmla="*/ 194468 h 388936"/>
              <a:gd name="connsiteX18" fmla="*/ 12640 w 272255"/>
              <a:gd name="connsiteY18" fmla="*/ 359766 h 388936"/>
              <a:gd name="connsiteX19" fmla="*/ 0 w 272255"/>
              <a:gd name="connsiteY19" fmla="*/ 359766 h 388936"/>
              <a:gd name="connsiteX20" fmla="*/ 0 w 272255"/>
              <a:gd name="connsiteY20" fmla="*/ 388937 h 388936"/>
              <a:gd name="connsiteX21" fmla="*/ 272256 w 272255"/>
              <a:gd name="connsiteY21" fmla="*/ 388937 h 388936"/>
              <a:gd name="connsiteX22" fmla="*/ 272256 w 272255"/>
              <a:gd name="connsiteY22" fmla="*/ 359766 h 388936"/>
              <a:gd name="connsiteX23" fmla="*/ 259129 w 272255"/>
              <a:gd name="connsiteY23" fmla="*/ 359766 h 388936"/>
              <a:gd name="connsiteX24" fmla="*/ 177452 w 272255"/>
              <a:gd name="connsiteY24" fmla="*/ 194468 h 388936"/>
              <a:gd name="connsiteX25" fmla="*/ 259129 w 272255"/>
              <a:gd name="connsiteY25" fmla="*/ 29170 h 388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72255" h="388936">
                <a:moveTo>
                  <a:pt x="163353" y="220235"/>
                </a:moveTo>
                <a:cubicBezTo>
                  <a:pt x="179883" y="233362"/>
                  <a:pt x="195441" y="256212"/>
                  <a:pt x="207109" y="281979"/>
                </a:cubicBezTo>
                <a:lnTo>
                  <a:pt x="65147" y="281979"/>
                </a:lnTo>
                <a:cubicBezTo>
                  <a:pt x="77301" y="256212"/>
                  <a:pt x="92372" y="232876"/>
                  <a:pt x="108902" y="220235"/>
                </a:cubicBezTo>
                <a:cubicBezTo>
                  <a:pt x="116681" y="213915"/>
                  <a:pt x="121543" y="204678"/>
                  <a:pt x="121543" y="194468"/>
                </a:cubicBezTo>
                <a:cubicBezTo>
                  <a:pt x="121543" y="184259"/>
                  <a:pt x="116681" y="175022"/>
                  <a:pt x="108902" y="168701"/>
                </a:cubicBezTo>
                <a:cubicBezTo>
                  <a:pt x="75843" y="142934"/>
                  <a:pt x="47159" y="76815"/>
                  <a:pt x="42297" y="29170"/>
                </a:cubicBezTo>
                <a:lnTo>
                  <a:pt x="230445" y="29170"/>
                </a:lnTo>
                <a:cubicBezTo>
                  <a:pt x="225097" y="76815"/>
                  <a:pt x="196899" y="142934"/>
                  <a:pt x="163840" y="168701"/>
                </a:cubicBezTo>
                <a:cubicBezTo>
                  <a:pt x="155575" y="175022"/>
                  <a:pt x="150713" y="184259"/>
                  <a:pt x="150713" y="194468"/>
                </a:cubicBezTo>
                <a:cubicBezTo>
                  <a:pt x="150713" y="204678"/>
                  <a:pt x="155575" y="213915"/>
                  <a:pt x="163353" y="220235"/>
                </a:cubicBezTo>
                <a:close/>
                <a:moveTo>
                  <a:pt x="259129" y="29170"/>
                </a:moveTo>
                <a:lnTo>
                  <a:pt x="272256" y="29170"/>
                </a:lnTo>
                <a:lnTo>
                  <a:pt x="272256" y="0"/>
                </a:lnTo>
                <a:lnTo>
                  <a:pt x="0" y="0"/>
                </a:lnTo>
                <a:lnTo>
                  <a:pt x="0" y="29170"/>
                </a:lnTo>
                <a:lnTo>
                  <a:pt x="12640" y="29170"/>
                </a:lnTo>
                <a:cubicBezTo>
                  <a:pt x="17988" y="83135"/>
                  <a:pt x="49103" y="161895"/>
                  <a:pt x="94317" y="194468"/>
                </a:cubicBezTo>
                <a:cubicBezTo>
                  <a:pt x="49103" y="227042"/>
                  <a:pt x="17502" y="305801"/>
                  <a:pt x="12640" y="359766"/>
                </a:cubicBezTo>
                <a:lnTo>
                  <a:pt x="0" y="359766"/>
                </a:lnTo>
                <a:lnTo>
                  <a:pt x="0" y="388937"/>
                </a:lnTo>
                <a:lnTo>
                  <a:pt x="272256" y="388937"/>
                </a:lnTo>
                <a:lnTo>
                  <a:pt x="272256" y="359766"/>
                </a:lnTo>
                <a:lnTo>
                  <a:pt x="259129" y="359766"/>
                </a:lnTo>
                <a:cubicBezTo>
                  <a:pt x="254267" y="305801"/>
                  <a:pt x="222666" y="227042"/>
                  <a:pt x="177452" y="194468"/>
                </a:cubicBezTo>
                <a:cubicBezTo>
                  <a:pt x="222666" y="161895"/>
                  <a:pt x="254267" y="83135"/>
                  <a:pt x="259129" y="29170"/>
                </a:cubicBez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3" name="Graphic 81" descr="Lightbulb">
            <a:extLst>
              <a:ext uri="{FF2B5EF4-FFF2-40B4-BE49-F238E27FC236}">
                <a16:creationId xmlns:a16="http://schemas.microsoft.com/office/drawing/2014/main" id="{54B22E71-2965-4F67-BC19-C8F2DBE76E31}"/>
              </a:ext>
            </a:extLst>
          </p:cNvPr>
          <p:cNvGrpSpPr/>
          <p:nvPr/>
        </p:nvGrpSpPr>
        <p:grpSpPr>
          <a:xfrm>
            <a:off x="2535346" y="5088291"/>
            <a:ext cx="393614" cy="393614"/>
            <a:chOff x="3657179" y="5162574"/>
            <a:chExt cx="466724" cy="466724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DA1CD25-1A95-4252-A395-3D157084795E}"/>
                </a:ext>
              </a:extLst>
            </p:cNvPr>
            <p:cNvSpPr/>
            <p:nvPr/>
          </p:nvSpPr>
          <p:spPr>
            <a:xfrm>
              <a:off x="3827338" y="5473723"/>
              <a:ext cx="126404" cy="29170"/>
            </a:xfrm>
            <a:custGeom>
              <a:avLst/>
              <a:gdLst>
                <a:gd name="connsiteX0" fmla="*/ 14585 w 126404"/>
                <a:gd name="connsiteY0" fmla="*/ 0 h 29170"/>
                <a:gd name="connsiteX1" fmla="*/ 111819 w 126404"/>
                <a:gd name="connsiteY1" fmla="*/ 0 h 29170"/>
                <a:gd name="connsiteX2" fmla="*/ 126404 w 126404"/>
                <a:gd name="connsiteY2" fmla="*/ 14585 h 29170"/>
                <a:gd name="connsiteX3" fmla="*/ 111819 w 126404"/>
                <a:gd name="connsiteY3" fmla="*/ 29170 h 29170"/>
                <a:gd name="connsiteX4" fmla="*/ 14585 w 126404"/>
                <a:gd name="connsiteY4" fmla="*/ 29170 h 29170"/>
                <a:gd name="connsiteX5" fmla="*/ 0 w 126404"/>
                <a:gd name="connsiteY5" fmla="*/ 14585 h 29170"/>
                <a:gd name="connsiteX6" fmla="*/ 14585 w 126404"/>
                <a:gd name="connsiteY6" fmla="*/ 0 h 29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404" h="29170">
                  <a:moveTo>
                    <a:pt x="14585" y="0"/>
                  </a:moveTo>
                  <a:lnTo>
                    <a:pt x="111819" y="0"/>
                  </a:lnTo>
                  <a:cubicBezTo>
                    <a:pt x="120084" y="0"/>
                    <a:pt x="126404" y="6320"/>
                    <a:pt x="126404" y="14585"/>
                  </a:cubicBezTo>
                  <a:cubicBezTo>
                    <a:pt x="126404" y="22850"/>
                    <a:pt x="120084" y="29170"/>
                    <a:pt x="111819" y="29170"/>
                  </a:cubicBezTo>
                  <a:lnTo>
                    <a:pt x="14585" y="29170"/>
                  </a:lnTo>
                  <a:cubicBezTo>
                    <a:pt x="6320" y="29170"/>
                    <a:pt x="0" y="22850"/>
                    <a:pt x="0" y="14585"/>
                  </a:cubicBezTo>
                  <a:cubicBezTo>
                    <a:pt x="0" y="6320"/>
                    <a:pt x="6320" y="0"/>
                    <a:pt x="14585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262F91C-8640-4724-AA15-4222BEF8A162}"/>
                </a:ext>
              </a:extLst>
            </p:cNvPr>
            <p:cNvSpPr/>
            <p:nvPr/>
          </p:nvSpPr>
          <p:spPr>
            <a:xfrm>
              <a:off x="3827338" y="5522340"/>
              <a:ext cx="126404" cy="29170"/>
            </a:xfrm>
            <a:custGeom>
              <a:avLst/>
              <a:gdLst>
                <a:gd name="connsiteX0" fmla="*/ 14585 w 126404"/>
                <a:gd name="connsiteY0" fmla="*/ 0 h 29170"/>
                <a:gd name="connsiteX1" fmla="*/ 111819 w 126404"/>
                <a:gd name="connsiteY1" fmla="*/ 0 h 29170"/>
                <a:gd name="connsiteX2" fmla="*/ 126404 w 126404"/>
                <a:gd name="connsiteY2" fmla="*/ 14585 h 29170"/>
                <a:gd name="connsiteX3" fmla="*/ 111819 w 126404"/>
                <a:gd name="connsiteY3" fmla="*/ 29170 h 29170"/>
                <a:gd name="connsiteX4" fmla="*/ 14585 w 126404"/>
                <a:gd name="connsiteY4" fmla="*/ 29170 h 29170"/>
                <a:gd name="connsiteX5" fmla="*/ 0 w 126404"/>
                <a:gd name="connsiteY5" fmla="*/ 14585 h 29170"/>
                <a:gd name="connsiteX6" fmla="*/ 14585 w 126404"/>
                <a:gd name="connsiteY6" fmla="*/ 0 h 29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404" h="29170">
                  <a:moveTo>
                    <a:pt x="14585" y="0"/>
                  </a:moveTo>
                  <a:lnTo>
                    <a:pt x="111819" y="0"/>
                  </a:lnTo>
                  <a:cubicBezTo>
                    <a:pt x="120084" y="0"/>
                    <a:pt x="126404" y="6320"/>
                    <a:pt x="126404" y="14585"/>
                  </a:cubicBezTo>
                  <a:cubicBezTo>
                    <a:pt x="126404" y="22850"/>
                    <a:pt x="120084" y="29170"/>
                    <a:pt x="111819" y="29170"/>
                  </a:cubicBezTo>
                  <a:lnTo>
                    <a:pt x="14585" y="29170"/>
                  </a:lnTo>
                  <a:cubicBezTo>
                    <a:pt x="6320" y="29170"/>
                    <a:pt x="0" y="22850"/>
                    <a:pt x="0" y="14585"/>
                  </a:cubicBezTo>
                  <a:cubicBezTo>
                    <a:pt x="0" y="6320"/>
                    <a:pt x="6320" y="0"/>
                    <a:pt x="14585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122233E-E64B-457B-B13A-BFD9074E06B9}"/>
                </a:ext>
              </a:extLst>
            </p:cNvPr>
            <p:cNvSpPr/>
            <p:nvPr/>
          </p:nvSpPr>
          <p:spPr>
            <a:xfrm>
              <a:off x="3858939" y="5570957"/>
              <a:ext cx="63202" cy="29170"/>
            </a:xfrm>
            <a:custGeom>
              <a:avLst/>
              <a:gdLst>
                <a:gd name="connsiteX0" fmla="*/ 0 w 63202"/>
                <a:gd name="connsiteY0" fmla="*/ 0 h 29170"/>
                <a:gd name="connsiteX1" fmla="*/ 31601 w 63202"/>
                <a:gd name="connsiteY1" fmla="*/ 29170 h 29170"/>
                <a:gd name="connsiteX2" fmla="*/ 63202 w 63202"/>
                <a:gd name="connsiteY2" fmla="*/ 0 h 29170"/>
                <a:gd name="connsiteX3" fmla="*/ 0 w 63202"/>
                <a:gd name="connsiteY3" fmla="*/ 0 h 29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202" h="29170">
                  <a:moveTo>
                    <a:pt x="0" y="0"/>
                  </a:moveTo>
                  <a:cubicBezTo>
                    <a:pt x="1459" y="16530"/>
                    <a:pt x="15071" y="29170"/>
                    <a:pt x="31601" y="29170"/>
                  </a:cubicBezTo>
                  <a:cubicBezTo>
                    <a:pt x="48131" y="29170"/>
                    <a:pt x="61744" y="16530"/>
                    <a:pt x="6320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7DD7AB1-ADE2-407F-857D-38B6B7589217}"/>
                </a:ext>
              </a:extLst>
            </p:cNvPr>
            <p:cNvSpPr/>
            <p:nvPr/>
          </p:nvSpPr>
          <p:spPr>
            <a:xfrm>
              <a:off x="3764136" y="5191744"/>
              <a:ext cx="252808" cy="262532"/>
            </a:xfrm>
            <a:custGeom>
              <a:avLst/>
              <a:gdLst>
                <a:gd name="connsiteX0" fmla="*/ 126404 w 252808"/>
                <a:gd name="connsiteY0" fmla="*/ 0 h 262532"/>
                <a:gd name="connsiteX1" fmla="*/ 126404 w 252808"/>
                <a:gd name="connsiteY1" fmla="*/ 0 h 262532"/>
                <a:gd name="connsiteX2" fmla="*/ 126404 w 252808"/>
                <a:gd name="connsiteY2" fmla="*/ 0 h 262532"/>
                <a:gd name="connsiteX3" fmla="*/ 0 w 252808"/>
                <a:gd name="connsiteY3" fmla="*/ 124946 h 262532"/>
                <a:gd name="connsiteX4" fmla="*/ 0 w 252808"/>
                <a:gd name="connsiteY4" fmla="*/ 129321 h 262532"/>
                <a:gd name="connsiteX5" fmla="*/ 8751 w 252808"/>
                <a:gd name="connsiteY5" fmla="*/ 173077 h 262532"/>
                <a:gd name="connsiteX6" fmla="*/ 30629 w 252808"/>
                <a:gd name="connsiteY6" fmla="*/ 209053 h 262532"/>
                <a:gd name="connsiteX7" fmla="*/ 60285 w 252808"/>
                <a:gd name="connsiteY7" fmla="*/ 257184 h 262532"/>
                <a:gd name="connsiteX8" fmla="*/ 69036 w 252808"/>
                <a:gd name="connsiteY8" fmla="*/ 262532 h 262532"/>
                <a:gd name="connsiteX9" fmla="*/ 183773 w 252808"/>
                <a:gd name="connsiteY9" fmla="*/ 262532 h 262532"/>
                <a:gd name="connsiteX10" fmla="*/ 192524 w 252808"/>
                <a:gd name="connsiteY10" fmla="*/ 257184 h 262532"/>
                <a:gd name="connsiteX11" fmla="*/ 222180 w 252808"/>
                <a:gd name="connsiteY11" fmla="*/ 209053 h 262532"/>
                <a:gd name="connsiteX12" fmla="*/ 244058 w 252808"/>
                <a:gd name="connsiteY12" fmla="*/ 173077 h 262532"/>
                <a:gd name="connsiteX13" fmla="*/ 252809 w 252808"/>
                <a:gd name="connsiteY13" fmla="*/ 129321 h 262532"/>
                <a:gd name="connsiteX14" fmla="*/ 252809 w 252808"/>
                <a:gd name="connsiteY14" fmla="*/ 124946 h 262532"/>
                <a:gd name="connsiteX15" fmla="*/ 126404 w 252808"/>
                <a:gd name="connsiteY15" fmla="*/ 0 h 262532"/>
                <a:gd name="connsiteX16" fmla="*/ 223639 w 252808"/>
                <a:gd name="connsiteY16" fmla="*/ 128835 h 262532"/>
                <a:gd name="connsiteX17" fmla="*/ 216832 w 252808"/>
                <a:gd name="connsiteY17" fmla="*/ 162867 h 262532"/>
                <a:gd name="connsiteX18" fmla="*/ 200302 w 252808"/>
                <a:gd name="connsiteY18" fmla="*/ 189607 h 262532"/>
                <a:gd name="connsiteX19" fmla="*/ 172104 w 252808"/>
                <a:gd name="connsiteY19" fmla="*/ 233362 h 262532"/>
                <a:gd name="connsiteX20" fmla="*/ 126404 w 252808"/>
                <a:gd name="connsiteY20" fmla="*/ 233362 h 262532"/>
                <a:gd name="connsiteX21" fmla="*/ 81191 w 252808"/>
                <a:gd name="connsiteY21" fmla="*/ 233362 h 262532"/>
                <a:gd name="connsiteX22" fmla="*/ 52993 w 252808"/>
                <a:gd name="connsiteY22" fmla="*/ 189607 h 262532"/>
                <a:gd name="connsiteX23" fmla="*/ 36463 w 252808"/>
                <a:gd name="connsiteY23" fmla="*/ 162867 h 262532"/>
                <a:gd name="connsiteX24" fmla="*/ 29656 w 252808"/>
                <a:gd name="connsiteY24" fmla="*/ 128835 h 262532"/>
                <a:gd name="connsiteX25" fmla="*/ 29656 w 252808"/>
                <a:gd name="connsiteY25" fmla="*/ 124946 h 262532"/>
                <a:gd name="connsiteX26" fmla="*/ 126891 w 252808"/>
                <a:gd name="connsiteY26" fmla="*/ 28684 h 262532"/>
                <a:gd name="connsiteX27" fmla="*/ 126891 w 252808"/>
                <a:gd name="connsiteY27" fmla="*/ 28684 h 262532"/>
                <a:gd name="connsiteX28" fmla="*/ 126891 w 252808"/>
                <a:gd name="connsiteY28" fmla="*/ 28684 h 262532"/>
                <a:gd name="connsiteX29" fmla="*/ 126891 w 252808"/>
                <a:gd name="connsiteY29" fmla="*/ 28684 h 262532"/>
                <a:gd name="connsiteX30" fmla="*/ 126891 w 252808"/>
                <a:gd name="connsiteY30" fmla="*/ 28684 h 262532"/>
                <a:gd name="connsiteX31" fmla="*/ 126891 w 252808"/>
                <a:gd name="connsiteY31" fmla="*/ 28684 h 262532"/>
                <a:gd name="connsiteX32" fmla="*/ 126891 w 252808"/>
                <a:gd name="connsiteY32" fmla="*/ 28684 h 262532"/>
                <a:gd name="connsiteX33" fmla="*/ 224125 w 252808"/>
                <a:gd name="connsiteY33" fmla="*/ 124946 h 262532"/>
                <a:gd name="connsiteX34" fmla="*/ 224125 w 252808"/>
                <a:gd name="connsiteY34" fmla="*/ 128835 h 26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2808" h="262532">
                  <a:moveTo>
                    <a:pt x="126404" y="0"/>
                  </a:moveTo>
                  <a:cubicBezTo>
                    <a:pt x="126404" y="0"/>
                    <a:pt x="126404" y="0"/>
                    <a:pt x="126404" y="0"/>
                  </a:cubicBezTo>
                  <a:cubicBezTo>
                    <a:pt x="126404" y="0"/>
                    <a:pt x="126404" y="0"/>
                    <a:pt x="126404" y="0"/>
                  </a:cubicBezTo>
                  <a:cubicBezTo>
                    <a:pt x="57368" y="486"/>
                    <a:pt x="1459" y="55910"/>
                    <a:pt x="0" y="124946"/>
                  </a:cubicBezTo>
                  <a:lnTo>
                    <a:pt x="0" y="129321"/>
                  </a:lnTo>
                  <a:cubicBezTo>
                    <a:pt x="486" y="144393"/>
                    <a:pt x="3403" y="158978"/>
                    <a:pt x="8751" y="173077"/>
                  </a:cubicBezTo>
                  <a:cubicBezTo>
                    <a:pt x="14099" y="186203"/>
                    <a:pt x="21392" y="198358"/>
                    <a:pt x="30629" y="209053"/>
                  </a:cubicBezTo>
                  <a:cubicBezTo>
                    <a:pt x="42297" y="221694"/>
                    <a:pt x="54937" y="246489"/>
                    <a:pt x="60285" y="257184"/>
                  </a:cubicBezTo>
                  <a:cubicBezTo>
                    <a:pt x="61744" y="260588"/>
                    <a:pt x="65147" y="262532"/>
                    <a:pt x="69036" y="262532"/>
                  </a:cubicBezTo>
                  <a:lnTo>
                    <a:pt x="183773" y="262532"/>
                  </a:lnTo>
                  <a:cubicBezTo>
                    <a:pt x="187662" y="262532"/>
                    <a:pt x="191065" y="260588"/>
                    <a:pt x="192524" y="257184"/>
                  </a:cubicBezTo>
                  <a:cubicBezTo>
                    <a:pt x="197872" y="246489"/>
                    <a:pt x="210512" y="221694"/>
                    <a:pt x="222180" y="209053"/>
                  </a:cubicBezTo>
                  <a:cubicBezTo>
                    <a:pt x="231417" y="198358"/>
                    <a:pt x="239196" y="186203"/>
                    <a:pt x="244058" y="173077"/>
                  </a:cubicBezTo>
                  <a:cubicBezTo>
                    <a:pt x="249406" y="158978"/>
                    <a:pt x="252323" y="144393"/>
                    <a:pt x="252809" y="129321"/>
                  </a:cubicBezTo>
                  <a:lnTo>
                    <a:pt x="252809" y="124946"/>
                  </a:lnTo>
                  <a:cubicBezTo>
                    <a:pt x="251350" y="55910"/>
                    <a:pt x="195441" y="486"/>
                    <a:pt x="126404" y="0"/>
                  </a:cubicBezTo>
                  <a:close/>
                  <a:moveTo>
                    <a:pt x="223639" y="128835"/>
                  </a:moveTo>
                  <a:cubicBezTo>
                    <a:pt x="223152" y="140503"/>
                    <a:pt x="220722" y="152171"/>
                    <a:pt x="216832" y="162867"/>
                  </a:cubicBezTo>
                  <a:cubicBezTo>
                    <a:pt x="212943" y="172591"/>
                    <a:pt x="207595" y="181828"/>
                    <a:pt x="200302" y="189607"/>
                  </a:cubicBezTo>
                  <a:cubicBezTo>
                    <a:pt x="189120" y="203219"/>
                    <a:pt x="179397" y="217805"/>
                    <a:pt x="172104" y="233362"/>
                  </a:cubicBezTo>
                  <a:lnTo>
                    <a:pt x="126404" y="233362"/>
                  </a:lnTo>
                  <a:lnTo>
                    <a:pt x="81191" y="233362"/>
                  </a:lnTo>
                  <a:cubicBezTo>
                    <a:pt x="73412" y="217805"/>
                    <a:pt x="63688" y="203219"/>
                    <a:pt x="52993" y="189607"/>
                  </a:cubicBezTo>
                  <a:cubicBezTo>
                    <a:pt x="46186" y="181828"/>
                    <a:pt x="40352" y="172591"/>
                    <a:pt x="36463" y="162867"/>
                  </a:cubicBezTo>
                  <a:cubicBezTo>
                    <a:pt x="32087" y="152171"/>
                    <a:pt x="30143" y="140503"/>
                    <a:pt x="29656" y="128835"/>
                  </a:cubicBezTo>
                  <a:lnTo>
                    <a:pt x="29656" y="124946"/>
                  </a:lnTo>
                  <a:cubicBezTo>
                    <a:pt x="30629" y="71953"/>
                    <a:pt x="73898" y="29170"/>
                    <a:pt x="126891" y="28684"/>
                  </a:cubicBezTo>
                  <a:lnTo>
                    <a:pt x="126891" y="28684"/>
                  </a:lnTo>
                  <a:lnTo>
                    <a:pt x="126891" y="28684"/>
                  </a:lnTo>
                  <a:cubicBezTo>
                    <a:pt x="126891" y="28684"/>
                    <a:pt x="126891" y="28684"/>
                    <a:pt x="126891" y="28684"/>
                  </a:cubicBezTo>
                  <a:cubicBezTo>
                    <a:pt x="126891" y="28684"/>
                    <a:pt x="126891" y="28684"/>
                    <a:pt x="126891" y="28684"/>
                  </a:cubicBezTo>
                  <a:lnTo>
                    <a:pt x="126891" y="28684"/>
                  </a:lnTo>
                  <a:lnTo>
                    <a:pt x="126891" y="28684"/>
                  </a:lnTo>
                  <a:cubicBezTo>
                    <a:pt x="179883" y="29170"/>
                    <a:pt x="223152" y="71467"/>
                    <a:pt x="224125" y="124946"/>
                  </a:cubicBezTo>
                  <a:lnTo>
                    <a:pt x="224125" y="128835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89B50E8-AE3B-4E36-8A11-8407AFB0BEA4}"/>
              </a:ext>
            </a:extLst>
          </p:cNvPr>
          <p:cNvGrpSpPr/>
          <p:nvPr/>
        </p:nvGrpSpPr>
        <p:grpSpPr>
          <a:xfrm>
            <a:off x="7240186" y="2310116"/>
            <a:ext cx="1642420" cy="1260003"/>
            <a:chOff x="8921977" y="1394910"/>
            <a:chExt cx="2937088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0AA350D-999A-40C9-9DE6-74C3032F086A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C28536D-8C4B-4954-B406-D6DDAA338E8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B939F61-6BB5-44C4-A99B-688D54000D49}"/>
              </a:ext>
            </a:extLst>
          </p:cNvPr>
          <p:cNvGrpSpPr/>
          <p:nvPr/>
        </p:nvGrpSpPr>
        <p:grpSpPr>
          <a:xfrm>
            <a:off x="7240186" y="3870790"/>
            <a:ext cx="1642420" cy="1260003"/>
            <a:chOff x="8921977" y="4001571"/>
            <a:chExt cx="2937088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342E641-D625-4CA0-84FF-1C7584F3906A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71C56F2-BA74-4968-A8CE-E29865D85965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D3CD6CD-5393-4312-946D-3716C83A9740}"/>
              </a:ext>
            </a:extLst>
          </p:cNvPr>
          <p:cNvGrpSpPr/>
          <p:nvPr/>
        </p:nvGrpSpPr>
        <p:grpSpPr>
          <a:xfrm>
            <a:off x="249934" y="3090453"/>
            <a:ext cx="1642420" cy="1260003"/>
            <a:chOff x="332936" y="2555951"/>
            <a:chExt cx="2937088" cy="168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19F9F79-56AF-4B30-B4CC-DBA44F2F7D0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3CE737B-C0FA-427F-A769-7F0938D8E258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A08714A-81DA-4BC3-9199-976909FFAF88}"/>
              </a:ext>
            </a:extLst>
          </p:cNvPr>
          <p:cNvGrpSpPr/>
          <p:nvPr/>
        </p:nvGrpSpPr>
        <p:grpSpPr>
          <a:xfrm>
            <a:off x="249934" y="4651126"/>
            <a:ext cx="1976623" cy="1260003"/>
            <a:chOff x="332936" y="4580523"/>
            <a:chExt cx="2937088" cy="168000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93B0608-B604-46EC-BBAD-8636FF6BBDE1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3FA2917-BBED-449C-8975-54547D6E76D8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EA87FFF-EFC9-43B4-ABE8-89484A37DF7B}"/>
              </a:ext>
            </a:extLst>
          </p:cNvPr>
          <p:cNvGrpSpPr/>
          <p:nvPr/>
        </p:nvGrpSpPr>
        <p:grpSpPr>
          <a:xfrm>
            <a:off x="249934" y="1529779"/>
            <a:ext cx="1976623" cy="1260003"/>
            <a:chOff x="332936" y="2555951"/>
            <a:chExt cx="2937088" cy="168000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9BD228C-F708-4056-B4CA-88B6C756C86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4415FEE-8D2C-4B04-A2CD-FCEBF8C3EE0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609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401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Sphere with 5 Layers – Slide Template</vt:lpstr>
      <vt:lpstr>Sphere with 5 Layers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Sphere with 5 Layers</dc:title>
  <dc:creator>PresentationGO.com</dc:creator>
  <dc:description>© Copyright PresentationGO.com</dc:description>
  <dcterms:created xsi:type="dcterms:W3CDTF">2014-11-26T05:14:11Z</dcterms:created>
  <dcterms:modified xsi:type="dcterms:W3CDTF">2019-11-12T17:29:29Z</dcterms:modified>
  <cp:category>Graphics &amp; Metaphors</cp:category>
</cp:coreProperties>
</file>