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00B09B"/>
    <a:srgbClr val="F0EEEF"/>
    <a:srgbClr val="0D95BC"/>
    <a:srgbClr val="DF361F"/>
    <a:srgbClr val="6C2B43"/>
    <a:srgbClr val="7B0051"/>
    <a:srgbClr val="063951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8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9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78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Sphere with 8 Slices – Slide Template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1122090-5BFC-440A-B79D-0B42D978329E}"/>
              </a:ext>
            </a:extLst>
          </p:cNvPr>
          <p:cNvGrpSpPr/>
          <p:nvPr/>
        </p:nvGrpSpPr>
        <p:grpSpPr>
          <a:xfrm>
            <a:off x="2491426" y="1651503"/>
            <a:ext cx="4161147" cy="4161147"/>
            <a:chOff x="2803071" y="1789967"/>
            <a:chExt cx="3537858" cy="3537858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C8FDFAB-0019-4242-AECF-5DD53A47A9FC}"/>
                </a:ext>
              </a:extLst>
            </p:cNvPr>
            <p:cNvSpPr/>
            <p:nvPr/>
          </p:nvSpPr>
          <p:spPr>
            <a:xfrm>
              <a:off x="2803071" y="1789967"/>
              <a:ext cx="3537858" cy="353785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EC500D0E-3F51-4997-A638-3D643A95EDFA}"/>
                </a:ext>
              </a:extLst>
            </p:cNvPr>
            <p:cNvSpPr/>
            <p:nvPr/>
          </p:nvSpPr>
          <p:spPr>
            <a:xfrm>
              <a:off x="3514725" y="4638124"/>
              <a:ext cx="2114550" cy="56723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0D2A66C4-1544-4076-B51D-D323EB735AFE}"/>
                </a:ext>
              </a:extLst>
            </p:cNvPr>
            <p:cNvSpPr/>
            <p:nvPr/>
          </p:nvSpPr>
          <p:spPr>
            <a:xfrm>
              <a:off x="3521650" y="4638124"/>
              <a:ext cx="2100703" cy="386220"/>
            </a:xfrm>
            <a:custGeom>
              <a:avLst/>
              <a:gdLst>
                <a:gd name="connsiteX0" fmla="*/ 1400468 w 2800937"/>
                <a:gd name="connsiteY0" fmla="*/ 0 h 514960"/>
                <a:gd name="connsiteX1" fmla="*/ 2781528 w 2800937"/>
                <a:gd name="connsiteY1" fmla="*/ 301947 h 514960"/>
                <a:gd name="connsiteX2" fmla="*/ 2800937 w 2800937"/>
                <a:gd name="connsiteY2" fmla="*/ 353595 h 514960"/>
                <a:gd name="connsiteX3" fmla="*/ 2755050 w 2800937"/>
                <a:gd name="connsiteY3" fmla="*/ 368147 h 514960"/>
                <a:gd name="connsiteX4" fmla="*/ 1400468 w 2800937"/>
                <a:gd name="connsiteY4" fmla="*/ 514960 h 514960"/>
                <a:gd name="connsiteX5" fmla="*/ 45887 w 2800937"/>
                <a:gd name="connsiteY5" fmla="*/ 368147 h 514960"/>
                <a:gd name="connsiteX6" fmla="*/ 0 w 2800937"/>
                <a:gd name="connsiteY6" fmla="*/ 353595 h 514960"/>
                <a:gd name="connsiteX7" fmla="*/ 19408 w 2800937"/>
                <a:gd name="connsiteY7" fmla="*/ 301947 h 514960"/>
                <a:gd name="connsiteX8" fmla="*/ 1400468 w 2800937"/>
                <a:gd name="connsiteY8" fmla="*/ 0 h 51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937" h="514960">
                  <a:moveTo>
                    <a:pt x="1400468" y="0"/>
                  </a:moveTo>
                  <a:cubicBezTo>
                    <a:pt x="2081705" y="0"/>
                    <a:pt x="2650079" y="129627"/>
                    <a:pt x="2781528" y="301947"/>
                  </a:cubicBezTo>
                  <a:lnTo>
                    <a:pt x="2800937" y="353595"/>
                  </a:lnTo>
                  <a:lnTo>
                    <a:pt x="2755050" y="368147"/>
                  </a:lnTo>
                  <a:cubicBezTo>
                    <a:pt x="2408382" y="458856"/>
                    <a:pt x="1929465" y="514960"/>
                    <a:pt x="1400468" y="514960"/>
                  </a:cubicBezTo>
                  <a:cubicBezTo>
                    <a:pt x="871471" y="514960"/>
                    <a:pt x="392554" y="458856"/>
                    <a:pt x="45887" y="368147"/>
                  </a:cubicBezTo>
                  <a:lnTo>
                    <a:pt x="0" y="353595"/>
                  </a:lnTo>
                  <a:lnTo>
                    <a:pt x="19408" y="301947"/>
                  </a:lnTo>
                  <a:cubicBezTo>
                    <a:pt x="150858" y="129627"/>
                    <a:pt x="719232" y="0"/>
                    <a:pt x="1400468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85EE44A5-74E9-47E2-8D3D-C95AB653F7C8}"/>
                </a:ext>
              </a:extLst>
            </p:cNvPr>
            <p:cNvSpPr/>
            <p:nvPr/>
          </p:nvSpPr>
          <p:spPr>
            <a:xfrm>
              <a:off x="3135249" y="4169866"/>
              <a:ext cx="2873502" cy="751877"/>
            </a:xfrm>
            <a:prstGeom prst="ellipse">
              <a:avLst/>
            </a:prstGeom>
            <a:solidFill>
              <a:srgbClr val="EB1E42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7E681E-5B0F-4564-B842-631CBCED0183}"/>
                </a:ext>
              </a:extLst>
            </p:cNvPr>
            <p:cNvSpPr/>
            <p:nvPr/>
          </p:nvSpPr>
          <p:spPr>
            <a:xfrm>
              <a:off x="3164642" y="4169867"/>
              <a:ext cx="2814717" cy="487148"/>
            </a:xfrm>
            <a:custGeom>
              <a:avLst/>
              <a:gdLst>
                <a:gd name="connsiteX0" fmla="*/ 1876478 w 3752956"/>
                <a:gd name="connsiteY0" fmla="*/ 0 h 649531"/>
                <a:gd name="connsiteX1" fmla="*/ 3641604 w 3752956"/>
                <a:gd name="connsiteY1" fmla="*/ 306142 h 649531"/>
                <a:gd name="connsiteX2" fmla="*/ 3752956 w 3752956"/>
                <a:gd name="connsiteY2" fmla="*/ 400005 h 649531"/>
                <a:gd name="connsiteX3" fmla="*/ 3711407 w 3752956"/>
                <a:gd name="connsiteY3" fmla="*/ 418159 h 649531"/>
                <a:gd name="connsiteX4" fmla="*/ 1876478 w 3752956"/>
                <a:gd name="connsiteY4" fmla="*/ 649531 h 649531"/>
                <a:gd name="connsiteX5" fmla="*/ 41550 w 3752956"/>
                <a:gd name="connsiteY5" fmla="*/ 418159 h 649531"/>
                <a:gd name="connsiteX6" fmla="*/ 0 w 3752956"/>
                <a:gd name="connsiteY6" fmla="*/ 400005 h 649531"/>
                <a:gd name="connsiteX7" fmla="*/ 111353 w 3752956"/>
                <a:gd name="connsiteY7" fmla="*/ 306142 h 649531"/>
                <a:gd name="connsiteX8" fmla="*/ 1876478 w 3752956"/>
                <a:gd name="connsiteY8" fmla="*/ 0 h 64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52956" h="649531">
                  <a:moveTo>
                    <a:pt x="1876478" y="0"/>
                  </a:moveTo>
                  <a:cubicBezTo>
                    <a:pt x="2669974" y="0"/>
                    <a:pt x="3350789" y="126235"/>
                    <a:pt x="3641604" y="306142"/>
                  </a:cubicBezTo>
                  <a:lnTo>
                    <a:pt x="3752956" y="400005"/>
                  </a:lnTo>
                  <a:lnTo>
                    <a:pt x="3711407" y="418159"/>
                  </a:lnTo>
                  <a:cubicBezTo>
                    <a:pt x="3313742" y="557752"/>
                    <a:pt x="2640305" y="649531"/>
                    <a:pt x="1876478" y="649531"/>
                  </a:cubicBezTo>
                  <a:cubicBezTo>
                    <a:pt x="1112652" y="649531"/>
                    <a:pt x="439215" y="557752"/>
                    <a:pt x="41550" y="418159"/>
                  </a:cubicBezTo>
                  <a:lnTo>
                    <a:pt x="0" y="400005"/>
                  </a:lnTo>
                  <a:lnTo>
                    <a:pt x="111353" y="306142"/>
                  </a:lnTo>
                  <a:cubicBezTo>
                    <a:pt x="402167" y="126235"/>
                    <a:pt x="1082983" y="0"/>
                    <a:pt x="1876478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187230F3-C990-481A-B852-EA4D790AE151}"/>
                </a:ext>
              </a:extLst>
            </p:cNvPr>
            <p:cNvSpPr/>
            <p:nvPr/>
          </p:nvSpPr>
          <p:spPr>
            <a:xfrm>
              <a:off x="2912364" y="3748043"/>
              <a:ext cx="3319272" cy="7871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CAD1E9A-8520-4073-9E38-16ACE3B4C09F}"/>
                </a:ext>
              </a:extLst>
            </p:cNvPr>
            <p:cNvSpPr/>
            <p:nvPr/>
          </p:nvSpPr>
          <p:spPr>
            <a:xfrm>
              <a:off x="2978127" y="3748043"/>
              <a:ext cx="3187750" cy="538260"/>
            </a:xfrm>
            <a:custGeom>
              <a:avLst/>
              <a:gdLst>
                <a:gd name="connsiteX0" fmla="*/ 2125166 w 4250333"/>
                <a:gd name="connsiteY0" fmla="*/ 0 h 717680"/>
                <a:gd name="connsiteX1" fmla="*/ 4164118 w 4250333"/>
                <a:gd name="connsiteY1" fmla="*/ 320515 h 717680"/>
                <a:gd name="connsiteX2" fmla="*/ 4250333 w 4250333"/>
                <a:gd name="connsiteY2" fmla="*/ 386382 h 717680"/>
                <a:gd name="connsiteX3" fmla="*/ 4062456 w 4250333"/>
                <a:gd name="connsiteY3" fmla="*/ 469710 h 717680"/>
                <a:gd name="connsiteX4" fmla="*/ 2125166 w 4250333"/>
                <a:gd name="connsiteY4" fmla="*/ 717680 h 717680"/>
                <a:gd name="connsiteX5" fmla="*/ 187876 w 4250333"/>
                <a:gd name="connsiteY5" fmla="*/ 469710 h 717680"/>
                <a:gd name="connsiteX6" fmla="*/ 0 w 4250333"/>
                <a:gd name="connsiteY6" fmla="*/ 386382 h 717680"/>
                <a:gd name="connsiteX7" fmla="*/ 86215 w 4250333"/>
                <a:gd name="connsiteY7" fmla="*/ 320515 h 717680"/>
                <a:gd name="connsiteX8" fmla="*/ 2125166 w 4250333"/>
                <a:gd name="connsiteY8" fmla="*/ 0 h 71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0333" h="717680">
                  <a:moveTo>
                    <a:pt x="2125166" y="0"/>
                  </a:moveTo>
                  <a:cubicBezTo>
                    <a:pt x="3041758" y="0"/>
                    <a:pt x="3828189" y="132162"/>
                    <a:pt x="4164118" y="320515"/>
                  </a:cubicBezTo>
                  <a:lnTo>
                    <a:pt x="4250333" y="386382"/>
                  </a:lnTo>
                  <a:lnTo>
                    <a:pt x="4062456" y="469710"/>
                  </a:lnTo>
                  <a:cubicBezTo>
                    <a:pt x="3642608" y="619317"/>
                    <a:pt x="2931603" y="717680"/>
                    <a:pt x="2125166" y="717680"/>
                  </a:cubicBezTo>
                  <a:cubicBezTo>
                    <a:pt x="1318730" y="717680"/>
                    <a:pt x="607725" y="619317"/>
                    <a:pt x="187876" y="469710"/>
                  </a:cubicBezTo>
                  <a:lnTo>
                    <a:pt x="0" y="386382"/>
                  </a:lnTo>
                  <a:lnTo>
                    <a:pt x="86215" y="320515"/>
                  </a:lnTo>
                  <a:cubicBezTo>
                    <a:pt x="422144" y="132162"/>
                    <a:pt x="1208575" y="0"/>
                    <a:pt x="212516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EF5710B-6998-44BB-814A-5F41D328A649}"/>
                </a:ext>
              </a:extLst>
            </p:cNvPr>
            <p:cNvSpPr/>
            <p:nvPr/>
          </p:nvSpPr>
          <p:spPr>
            <a:xfrm>
              <a:off x="2819781" y="3326220"/>
              <a:ext cx="3504438" cy="8436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DF5E53F-969C-4B45-861D-BB475CD30AC9}"/>
                </a:ext>
              </a:extLst>
            </p:cNvPr>
            <p:cNvSpPr/>
            <p:nvPr/>
          </p:nvSpPr>
          <p:spPr>
            <a:xfrm>
              <a:off x="2908714" y="3326220"/>
              <a:ext cx="3326576" cy="588617"/>
            </a:xfrm>
            <a:custGeom>
              <a:avLst/>
              <a:gdLst>
                <a:gd name="connsiteX0" fmla="*/ 2217717 w 4435435"/>
                <a:gd name="connsiteY0" fmla="*/ 0 h 784822"/>
                <a:gd name="connsiteX1" fmla="*/ 4370412 w 4435435"/>
                <a:gd name="connsiteY1" fmla="*/ 343508 h 784822"/>
                <a:gd name="connsiteX2" fmla="*/ 4435435 w 4435435"/>
                <a:gd name="connsiteY2" fmla="*/ 393935 h 784822"/>
                <a:gd name="connsiteX3" fmla="*/ 4374624 w 4435435"/>
                <a:gd name="connsiteY3" fmla="*/ 441040 h 784822"/>
                <a:gd name="connsiteX4" fmla="*/ 2217717 w 4435435"/>
                <a:gd name="connsiteY4" fmla="*/ 784822 h 784822"/>
                <a:gd name="connsiteX5" fmla="*/ 60810 w 4435435"/>
                <a:gd name="connsiteY5" fmla="*/ 441040 h 784822"/>
                <a:gd name="connsiteX6" fmla="*/ 0 w 4435435"/>
                <a:gd name="connsiteY6" fmla="*/ 393935 h 784822"/>
                <a:gd name="connsiteX7" fmla="*/ 65023 w 4435435"/>
                <a:gd name="connsiteY7" fmla="*/ 343508 h 784822"/>
                <a:gd name="connsiteX8" fmla="*/ 2217717 w 4435435"/>
                <a:gd name="connsiteY8" fmla="*/ 0 h 78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5435" h="784822">
                  <a:moveTo>
                    <a:pt x="2217717" y="0"/>
                  </a:moveTo>
                  <a:cubicBezTo>
                    <a:pt x="3185441" y="0"/>
                    <a:pt x="4015743" y="141643"/>
                    <a:pt x="4370412" y="343508"/>
                  </a:cubicBezTo>
                  <a:lnTo>
                    <a:pt x="4435435" y="393935"/>
                  </a:lnTo>
                  <a:lnTo>
                    <a:pt x="4374624" y="441040"/>
                  </a:lnTo>
                  <a:cubicBezTo>
                    <a:pt x="4019262" y="643066"/>
                    <a:pt x="3187334" y="784822"/>
                    <a:pt x="2217717" y="784822"/>
                  </a:cubicBezTo>
                  <a:cubicBezTo>
                    <a:pt x="1248100" y="784822"/>
                    <a:pt x="416173" y="643066"/>
                    <a:pt x="60810" y="441040"/>
                  </a:cubicBezTo>
                  <a:lnTo>
                    <a:pt x="0" y="393935"/>
                  </a:lnTo>
                  <a:lnTo>
                    <a:pt x="65023" y="343508"/>
                  </a:lnTo>
                  <a:cubicBezTo>
                    <a:pt x="419691" y="141643"/>
                    <a:pt x="1249994" y="0"/>
                    <a:pt x="221771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F01A78E-47B9-45EC-A62A-EBA454CF74D4}"/>
                </a:ext>
              </a:extLst>
            </p:cNvPr>
            <p:cNvSpPr/>
            <p:nvPr/>
          </p:nvSpPr>
          <p:spPr>
            <a:xfrm>
              <a:off x="2816352" y="2960866"/>
              <a:ext cx="3511296" cy="84432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FC0EDDAE-9A08-424E-9177-8E734B98897B}"/>
                </a:ext>
              </a:extLst>
            </p:cNvPr>
            <p:cNvSpPr/>
            <p:nvPr/>
          </p:nvSpPr>
          <p:spPr>
            <a:xfrm>
              <a:off x="2968931" y="2960867"/>
              <a:ext cx="3206138" cy="527224"/>
            </a:xfrm>
            <a:custGeom>
              <a:avLst/>
              <a:gdLst>
                <a:gd name="connsiteX0" fmla="*/ 2137425 w 4274850"/>
                <a:gd name="connsiteY0" fmla="*/ 0 h 702965"/>
                <a:gd name="connsiteX1" fmla="*/ 4078506 w 4274850"/>
                <a:gd name="connsiteY1" fmla="*/ 248169 h 702965"/>
                <a:gd name="connsiteX2" fmla="*/ 4274850 w 4274850"/>
                <a:gd name="connsiteY2" fmla="*/ 335151 h 702965"/>
                <a:gd name="connsiteX3" fmla="*/ 4179419 w 4274850"/>
                <a:gd name="connsiteY3" fmla="*/ 403231 h 702965"/>
                <a:gd name="connsiteX4" fmla="*/ 2137425 w 4274850"/>
                <a:gd name="connsiteY4" fmla="*/ 702965 h 702965"/>
                <a:gd name="connsiteX5" fmla="*/ 95431 w 4274850"/>
                <a:gd name="connsiteY5" fmla="*/ 403231 h 702965"/>
                <a:gd name="connsiteX6" fmla="*/ 0 w 4274850"/>
                <a:gd name="connsiteY6" fmla="*/ 335151 h 702965"/>
                <a:gd name="connsiteX7" fmla="*/ 196344 w 4274850"/>
                <a:gd name="connsiteY7" fmla="*/ 248169 h 702965"/>
                <a:gd name="connsiteX8" fmla="*/ 2137425 w 4274850"/>
                <a:gd name="connsiteY8" fmla="*/ 0 h 702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74850" h="702965">
                  <a:moveTo>
                    <a:pt x="2137425" y="0"/>
                  </a:moveTo>
                  <a:cubicBezTo>
                    <a:pt x="2945440" y="0"/>
                    <a:pt x="3657836" y="98442"/>
                    <a:pt x="4078506" y="248169"/>
                  </a:cubicBezTo>
                  <a:lnTo>
                    <a:pt x="4274850" y="335151"/>
                  </a:lnTo>
                  <a:lnTo>
                    <a:pt x="4179419" y="403231"/>
                  </a:lnTo>
                  <a:cubicBezTo>
                    <a:pt x="3842989" y="579372"/>
                    <a:pt x="3055385" y="702965"/>
                    <a:pt x="2137425" y="702965"/>
                  </a:cubicBezTo>
                  <a:cubicBezTo>
                    <a:pt x="1219466" y="702965"/>
                    <a:pt x="431861" y="579372"/>
                    <a:pt x="95431" y="403231"/>
                  </a:cubicBezTo>
                  <a:lnTo>
                    <a:pt x="0" y="335151"/>
                  </a:lnTo>
                  <a:lnTo>
                    <a:pt x="196344" y="248169"/>
                  </a:lnTo>
                  <a:cubicBezTo>
                    <a:pt x="617015" y="98442"/>
                    <a:pt x="1329411" y="0"/>
                    <a:pt x="2137425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96618A55-FF3E-4ABE-8BA0-45B8FE2A4DCA}"/>
                </a:ext>
              </a:extLst>
            </p:cNvPr>
            <p:cNvSpPr/>
            <p:nvPr/>
          </p:nvSpPr>
          <p:spPr>
            <a:xfrm>
              <a:off x="2909888" y="2611846"/>
              <a:ext cx="3324225" cy="73614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8A802A4-003F-412C-B4F6-EE72F00DD77E}"/>
                </a:ext>
              </a:extLst>
            </p:cNvPr>
            <p:cNvSpPr/>
            <p:nvPr/>
          </p:nvSpPr>
          <p:spPr>
            <a:xfrm>
              <a:off x="3142294" y="2611846"/>
              <a:ext cx="2859415" cy="430756"/>
            </a:xfrm>
            <a:custGeom>
              <a:avLst/>
              <a:gdLst>
                <a:gd name="connsiteX0" fmla="*/ 1906276 w 3812553"/>
                <a:gd name="connsiteY0" fmla="*/ 0 h 574341"/>
                <a:gd name="connsiteX1" fmla="*/ 3743943 w 3812553"/>
                <a:gd name="connsiteY1" fmla="*/ 216372 h 574341"/>
                <a:gd name="connsiteX2" fmla="*/ 3812553 w 3812553"/>
                <a:gd name="connsiteY2" fmla="*/ 244364 h 574341"/>
                <a:gd name="connsiteX3" fmla="*/ 3711305 w 3812553"/>
                <a:gd name="connsiteY3" fmla="*/ 315050 h 574341"/>
                <a:gd name="connsiteX4" fmla="*/ 1906276 w 3812553"/>
                <a:gd name="connsiteY4" fmla="*/ 574341 h 574341"/>
                <a:gd name="connsiteX5" fmla="*/ 101247 w 3812553"/>
                <a:gd name="connsiteY5" fmla="*/ 315050 h 574341"/>
                <a:gd name="connsiteX6" fmla="*/ 0 w 3812553"/>
                <a:gd name="connsiteY6" fmla="*/ 244364 h 574341"/>
                <a:gd name="connsiteX7" fmla="*/ 68610 w 3812553"/>
                <a:gd name="connsiteY7" fmla="*/ 216372 h 574341"/>
                <a:gd name="connsiteX8" fmla="*/ 1906276 w 3812553"/>
                <a:gd name="connsiteY8" fmla="*/ 0 h 57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2553" h="574341">
                  <a:moveTo>
                    <a:pt x="1906276" y="0"/>
                  </a:moveTo>
                  <a:cubicBezTo>
                    <a:pt x="2671243" y="0"/>
                    <a:pt x="3345685" y="85829"/>
                    <a:pt x="3743943" y="216372"/>
                  </a:cubicBezTo>
                  <a:lnTo>
                    <a:pt x="3812553" y="244364"/>
                  </a:lnTo>
                  <a:lnTo>
                    <a:pt x="3711305" y="315050"/>
                  </a:lnTo>
                  <a:cubicBezTo>
                    <a:pt x="3413917" y="467424"/>
                    <a:pt x="2717710" y="574341"/>
                    <a:pt x="1906276" y="574341"/>
                  </a:cubicBezTo>
                  <a:cubicBezTo>
                    <a:pt x="1094842" y="574341"/>
                    <a:pt x="398636" y="467424"/>
                    <a:pt x="101247" y="315050"/>
                  </a:cubicBezTo>
                  <a:lnTo>
                    <a:pt x="0" y="244364"/>
                  </a:lnTo>
                  <a:lnTo>
                    <a:pt x="68610" y="216372"/>
                  </a:lnTo>
                  <a:cubicBezTo>
                    <a:pt x="466868" y="85829"/>
                    <a:pt x="1141310" y="0"/>
                    <a:pt x="190627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9DE1A5A0-2CA8-438B-82DA-4AF2D0C93BE3}"/>
                </a:ext>
              </a:extLst>
            </p:cNvPr>
            <p:cNvSpPr/>
            <p:nvPr/>
          </p:nvSpPr>
          <p:spPr>
            <a:xfrm>
              <a:off x="3102769" y="2281188"/>
              <a:ext cx="2938463" cy="6368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17891B-2F0B-4836-B930-D90446B08C9C}"/>
                </a:ext>
              </a:extLst>
            </p:cNvPr>
            <p:cNvSpPr/>
            <p:nvPr/>
          </p:nvSpPr>
          <p:spPr>
            <a:xfrm>
              <a:off x="3494021" y="2281187"/>
              <a:ext cx="2155961" cy="287745"/>
            </a:xfrm>
            <a:custGeom>
              <a:avLst/>
              <a:gdLst>
                <a:gd name="connsiteX0" fmla="*/ 1437307 w 2874615"/>
                <a:gd name="connsiteY0" fmla="*/ 0 h 383660"/>
                <a:gd name="connsiteX1" fmla="*/ 2822512 w 2874615"/>
                <a:gd name="connsiteY1" fmla="*/ 124346 h 383660"/>
                <a:gd name="connsiteX2" fmla="*/ 2874615 w 2874615"/>
                <a:gd name="connsiteY2" fmla="*/ 138031 h 383660"/>
                <a:gd name="connsiteX3" fmla="*/ 2870623 w 2874615"/>
                <a:gd name="connsiteY3" fmla="*/ 146083 h 383660"/>
                <a:gd name="connsiteX4" fmla="*/ 1437307 w 2874615"/>
                <a:gd name="connsiteY4" fmla="*/ 383660 h 383660"/>
                <a:gd name="connsiteX5" fmla="*/ 3991 w 2874615"/>
                <a:gd name="connsiteY5" fmla="*/ 146083 h 383660"/>
                <a:gd name="connsiteX6" fmla="*/ 0 w 2874615"/>
                <a:gd name="connsiteY6" fmla="*/ 138031 h 383660"/>
                <a:gd name="connsiteX7" fmla="*/ 52103 w 2874615"/>
                <a:gd name="connsiteY7" fmla="*/ 124346 h 383660"/>
                <a:gd name="connsiteX8" fmla="*/ 1437307 w 2874615"/>
                <a:gd name="connsiteY8" fmla="*/ 0 h 38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4615" h="383660">
                  <a:moveTo>
                    <a:pt x="1437307" y="0"/>
                  </a:moveTo>
                  <a:cubicBezTo>
                    <a:pt x="1978263" y="0"/>
                    <a:pt x="2468007" y="47519"/>
                    <a:pt x="2822512" y="124346"/>
                  </a:cubicBezTo>
                  <a:lnTo>
                    <a:pt x="2874615" y="138031"/>
                  </a:lnTo>
                  <a:lnTo>
                    <a:pt x="2870623" y="146083"/>
                  </a:lnTo>
                  <a:cubicBezTo>
                    <a:pt x="2734201" y="281668"/>
                    <a:pt x="2144320" y="383660"/>
                    <a:pt x="1437307" y="383660"/>
                  </a:cubicBezTo>
                  <a:cubicBezTo>
                    <a:pt x="730294" y="383660"/>
                    <a:pt x="140414" y="281668"/>
                    <a:pt x="3991" y="146083"/>
                  </a:cubicBezTo>
                  <a:lnTo>
                    <a:pt x="0" y="138031"/>
                  </a:lnTo>
                  <a:lnTo>
                    <a:pt x="52103" y="124346"/>
                  </a:lnTo>
                  <a:cubicBezTo>
                    <a:pt x="406608" y="47519"/>
                    <a:pt x="896351" y="0"/>
                    <a:pt x="143730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69F29342-CC6F-4550-90E6-A69FB9EC9E58}"/>
                </a:ext>
              </a:extLst>
            </p:cNvPr>
            <p:cNvSpPr/>
            <p:nvPr/>
          </p:nvSpPr>
          <p:spPr>
            <a:xfrm>
              <a:off x="3474720" y="1977750"/>
              <a:ext cx="2194560" cy="4463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AF1CF8C-3495-4B28-B0FA-7C572D16CEBE}"/>
              </a:ext>
            </a:extLst>
          </p:cNvPr>
          <p:cNvGrpSpPr/>
          <p:nvPr/>
        </p:nvGrpSpPr>
        <p:grpSpPr>
          <a:xfrm>
            <a:off x="6985416" y="2677230"/>
            <a:ext cx="1908881" cy="918568"/>
            <a:chOff x="8921977" y="2475053"/>
            <a:chExt cx="2937088" cy="1224758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C0A20EFB-F490-4533-A8F2-DFE8C7EBBBB6}"/>
                </a:ext>
              </a:extLst>
            </p:cNvPr>
            <p:cNvSpPr txBox="1"/>
            <p:nvPr/>
          </p:nvSpPr>
          <p:spPr>
            <a:xfrm>
              <a:off x="8921977" y="2475053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602A9D2-6198-4328-85F4-C2D14C3B44E2}"/>
                </a:ext>
              </a:extLst>
            </p:cNvPr>
            <p:cNvSpPr txBox="1"/>
            <p:nvPr/>
          </p:nvSpPr>
          <p:spPr>
            <a:xfrm>
              <a:off x="8929772" y="2838036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026B9EBA-5DB9-40B5-9B9A-9789F4B2939D}"/>
              </a:ext>
            </a:extLst>
          </p:cNvPr>
          <p:cNvGrpSpPr/>
          <p:nvPr/>
        </p:nvGrpSpPr>
        <p:grpSpPr>
          <a:xfrm>
            <a:off x="6691482" y="4856664"/>
            <a:ext cx="2202816" cy="918568"/>
            <a:chOff x="8921977" y="4748512"/>
            <a:chExt cx="2937088" cy="1224758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E33F9129-4D2A-4541-B11B-3B5258A35CED}"/>
                </a:ext>
              </a:extLst>
            </p:cNvPr>
            <p:cNvSpPr txBox="1"/>
            <p:nvPr/>
          </p:nvSpPr>
          <p:spPr>
            <a:xfrm>
              <a:off x="8921977" y="474851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C9442867-F635-4433-BE72-38A60C7BA2FA}"/>
                </a:ext>
              </a:extLst>
            </p:cNvPr>
            <p:cNvSpPr txBox="1"/>
            <p:nvPr/>
          </p:nvSpPr>
          <p:spPr>
            <a:xfrm>
              <a:off x="8929772" y="5111495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885B03A3-26E6-4C18-BE61-24ABD533BB3E}"/>
              </a:ext>
            </a:extLst>
          </p:cNvPr>
          <p:cNvGrpSpPr/>
          <p:nvPr/>
        </p:nvGrpSpPr>
        <p:grpSpPr>
          <a:xfrm>
            <a:off x="249701" y="2642360"/>
            <a:ext cx="1908881" cy="918568"/>
            <a:chOff x="332936" y="2475053"/>
            <a:chExt cx="2937088" cy="1224758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F1F1A1C4-91AC-4EDC-9243-29654ADB5AF6}"/>
                </a:ext>
              </a:extLst>
            </p:cNvPr>
            <p:cNvSpPr txBox="1"/>
            <p:nvPr/>
          </p:nvSpPr>
          <p:spPr>
            <a:xfrm>
              <a:off x="332936" y="2475053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88D09E0-2DE2-4D07-80EC-A4C283E74227}"/>
                </a:ext>
              </a:extLst>
            </p:cNvPr>
            <p:cNvSpPr txBox="1"/>
            <p:nvPr/>
          </p:nvSpPr>
          <p:spPr>
            <a:xfrm>
              <a:off x="340731" y="2838036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1BB35AF-D1EE-4030-AA86-0FACE8CAC5C6}"/>
              </a:ext>
            </a:extLst>
          </p:cNvPr>
          <p:cNvGrpSpPr/>
          <p:nvPr/>
        </p:nvGrpSpPr>
        <p:grpSpPr>
          <a:xfrm>
            <a:off x="249701" y="4821794"/>
            <a:ext cx="2202816" cy="918568"/>
            <a:chOff x="332936" y="4748512"/>
            <a:chExt cx="2937088" cy="122475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A594FF2A-C233-4E73-A7B0-05FEBD7A525A}"/>
                </a:ext>
              </a:extLst>
            </p:cNvPr>
            <p:cNvSpPr txBox="1"/>
            <p:nvPr/>
          </p:nvSpPr>
          <p:spPr>
            <a:xfrm>
              <a:off x="332936" y="474851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709E2FEA-8845-43D2-A6B7-8202D88E1AE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84AE9DF-05BB-4AA2-B8B1-CDC9E5CFB95B}"/>
              </a:ext>
            </a:extLst>
          </p:cNvPr>
          <p:cNvGrpSpPr/>
          <p:nvPr/>
        </p:nvGrpSpPr>
        <p:grpSpPr>
          <a:xfrm>
            <a:off x="6691482" y="1587513"/>
            <a:ext cx="2202816" cy="918568"/>
            <a:chOff x="8921977" y="1338324"/>
            <a:chExt cx="2937088" cy="1224758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43D7CEEA-DE53-4CBB-BC02-0506907039E8}"/>
                </a:ext>
              </a:extLst>
            </p:cNvPr>
            <p:cNvSpPr txBox="1"/>
            <p:nvPr/>
          </p:nvSpPr>
          <p:spPr>
            <a:xfrm>
              <a:off x="8921977" y="1338324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C7BCC72-1D5F-4085-B3FC-37EAE25B9C9A}"/>
                </a:ext>
              </a:extLst>
            </p:cNvPr>
            <p:cNvSpPr txBox="1"/>
            <p:nvPr/>
          </p:nvSpPr>
          <p:spPr>
            <a:xfrm>
              <a:off x="8929772" y="1701307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3245664-1841-49D9-9B85-B1E2F56EF938}"/>
              </a:ext>
            </a:extLst>
          </p:cNvPr>
          <p:cNvGrpSpPr/>
          <p:nvPr/>
        </p:nvGrpSpPr>
        <p:grpSpPr>
          <a:xfrm>
            <a:off x="249701" y="1552643"/>
            <a:ext cx="2202816" cy="918568"/>
            <a:chOff x="332936" y="1338324"/>
            <a:chExt cx="2937088" cy="1224758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3193469-AFDC-4283-A36E-96E9D21D31CE}"/>
                </a:ext>
              </a:extLst>
            </p:cNvPr>
            <p:cNvSpPr txBox="1"/>
            <p:nvPr/>
          </p:nvSpPr>
          <p:spPr>
            <a:xfrm>
              <a:off x="332936" y="1338324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2D588C1-69B8-40B9-9F49-3D34E4C38608}"/>
                </a:ext>
              </a:extLst>
            </p:cNvPr>
            <p:cNvSpPr txBox="1"/>
            <p:nvPr/>
          </p:nvSpPr>
          <p:spPr>
            <a:xfrm>
              <a:off x="340731" y="1701307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1A029B82-4199-4D24-B948-0BD00E19350C}"/>
              </a:ext>
            </a:extLst>
          </p:cNvPr>
          <p:cNvGrpSpPr/>
          <p:nvPr/>
        </p:nvGrpSpPr>
        <p:grpSpPr>
          <a:xfrm>
            <a:off x="6985416" y="3766947"/>
            <a:ext cx="1908881" cy="918568"/>
            <a:chOff x="8921977" y="3611782"/>
            <a:chExt cx="2937088" cy="1224758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C752196-6381-490E-9156-9749E908A0CF}"/>
                </a:ext>
              </a:extLst>
            </p:cNvPr>
            <p:cNvSpPr txBox="1"/>
            <p:nvPr/>
          </p:nvSpPr>
          <p:spPr>
            <a:xfrm>
              <a:off x="8921977" y="361178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354CC76-9201-428F-AB1A-C715DA5D298B}"/>
                </a:ext>
              </a:extLst>
            </p:cNvPr>
            <p:cNvSpPr txBox="1"/>
            <p:nvPr/>
          </p:nvSpPr>
          <p:spPr>
            <a:xfrm>
              <a:off x="8929772" y="3974765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A54C4947-CB19-4836-8B9A-99C381784F2B}"/>
              </a:ext>
            </a:extLst>
          </p:cNvPr>
          <p:cNvGrpSpPr/>
          <p:nvPr/>
        </p:nvGrpSpPr>
        <p:grpSpPr>
          <a:xfrm>
            <a:off x="249701" y="3732077"/>
            <a:ext cx="1908881" cy="918568"/>
            <a:chOff x="332936" y="3611782"/>
            <a:chExt cx="2937088" cy="1224758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AF3192A-6307-4D08-84B6-7CBB6A12FCAC}"/>
                </a:ext>
              </a:extLst>
            </p:cNvPr>
            <p:cNvSpPr txBox="1"/>
            <p:nvPr/>
          </p:nvSpPr>
          <p:spPr>
            <a:xfrm>
              <a:off x="332936" y="361178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C741328-6848-4B3C-8231-F59E21A867DF}"/>
                </a:ext>
              </a:extLst>
            </p:cNvPr>
            <p:cNvSpPr txBox="1"/>
            <p:nvPr/>
          </p:nvSpPr>
          <p:spPr>
            <a:xfrm>
              <a:off x="340731" y="3974765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pic>
        <p:nvPicPr>
          <p:cNvPr id="181" name="Graphic 180" descr="Lightbulb">
            <a:extLst>
              <a:ext uri="{FF2B5EF4-FFF2-40B4-BE49-F238E27FC236}">
                <a16:creationId xmlns:a16="http://schemas.microsoft.com/office/drawing/2014/main" id="{12466FC6-D3AF-4785-B470-40F4F999B8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9702" y="1518879"/>
            <a:ext cx="358442" cy="358442"/>
          </a:xfrm>
          <a:prstGeom prst="rect">
            <a:avLst/>
          </a:prstGeom>
        </p:spPr>
      </p:pic>
      <p:pic>
        <p:nvPicPr>
          <p:cNvPr id="182" name="Graphic 181" descr="Head with gears">
            <a:extLst>
              <a:ext uri="{FF2B5EF4-FFF2-40B4-BE49-F238E27FC236}">
                <a16:creationId xmlns:a16="http://schemas.microsoft.com/office/drawing/2014/main" id="{3B5C1871-D7CB-44EA-B6F7-DE1DE2B9F7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702" y="2612370"/>
            <a:ext cx="358442" cy="358442"/>
          </a:xfrm>
          <a:prstGeom prst="rect">
            <a:avLst/>
          </a:prstGeom>
        </p:spPr>
      </p:pic>
      <p:pic>
        <p:nvPicPr>
          <p:cNvPr id="183" name="Graphic 182" descr="Single gear">
            <a:extLst>
              <a:ext uri="{FF2B5EF4-FFF2-40B4-BE49-F238E27FC236}">
                <a16:creationId xmlns:a16="http://schemas.microsoft.com/office/drawing/2014/main" id="{877F7EBB-3990-47EC-AA19-BFEEC3F7CB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702" y="3705861"/>
            <a:ext cx="358442" cy="358442"/>
          </a:xfrm>
          <a:prstGeom prst="rect">
            <a:avLst/>
          </a:prstGeom>
        </p:spPr>
      </p:pic>
      <p:pic>
        <p:nvPicPr>
          <p:cNvPr id="184" name="Graphic 183" descr="Stopwatch">
            <a:extLst>
              <a:ext uri="{FF2B5EF4-FFF2-40B4-BE49-F238E27FC236}">
                <a16:creationId xmlns:a16="http://schemas.microsoft.com/office/drawing/2014/main" id="{5FA05833-0EBC-462F-9343-F4EB05B85F2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9702" y="4799352"/>
            <a:ext cx="358442" cy="358442"/>
          </a:xfrm>
          <a:prstGeom prst="rect">
            <a:avLst/>
          </a:prstGeom>
        </p:spPr>
      </p:pic>
      <p:pic>
        <p:nvPicPr>
          <p:cNvPr id="185" name="Graphic 184" descr="Box trolley">
            <a:extLst>
              <a:ext uri="{FF2B5EF4-FFF2-40B4-BE49-F238E27FC236}">
                <a16:creationId xmlns:a16="http://schemas.microsoft.com/office/drawing/2014/main" id="{2F686638-CF11-47AA-9D52-2EE5BF9B12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35857" y="1518879"/>
            <a:ext cx="358442" cy="358442"/>
          </a:xfrm>
          <a:prstGeom prst="rect">
            <a:avLst/>
          </a:prstGeom>
        </p:spPr>
      </p:pic>
      <p:pic>
        <p:nvPicPr>
          <p:cNvPr id="186" name="Graphic 185" descr="Trophy">
            <a:extLst>
              <a:ext uri="{FF2B5EF4-FFF2-40B4-BE49-F238E27FC236}">
                <a16:creationId xmlns:a16="http://schemas.microsoft.com/office/drawing/2014/main" id="{3E4E27C0-A5AD-40CC-AC8B-BA8FB86FA8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35857" y="2612370"/>
            <a:ext cx="358442" cy="358442"/>
          </a:xfrm>
          <a:prstGeom prst="rect">
            <a:avLst/>
          </a:prstGeom>
        </p:spPr>
      </p:pic>
      <p:pic>
        <p:nvPicPr>
          <p:cNvPr id="187" name="Graphic 186" descr="Chat">
            <a:extLst>
              <a:ext uri="{FF2B5EF4-FFF2-40B4-BE49-F238E27FC236}">
                <a16:creationId xmlns:a16="http://schemas.microsoft.com/office/drawing/2014/main" id="{60124AE8-02E9-4B78-808A-D3F09F1A82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35857" y="3705861"/>
            <a:ext cx="358442" cy="358442"/>
          </a:xfrm>
          <a:prstGeom prst="rect">
            <a:avLst/>
          </a:prstGeom>
        </p:spPr>
      </p:pic>
      <p:pic>
        <p:nvPicPr>
          <p:cNvPr id="188" name="Graphic 187" descr="Marker">
            <a:extLst>
              <a:ext uri="{FF2B5EF4-FFF2-40B4-BE49-F238E27FC236}">
                <a16:creationId xmlns:a16="http://schemas.microsoft.com/office/drawing/2014/main" id="{6C564A11-C950-4668-B0B7-114C1096454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35857" y="4799352"/>
            <a:ext cx="358442" cy="3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0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Sphere with 8 Slices – Slide Template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1122090-5BFC-440A-B79D-0B42D978329E}"/>
              </a:ext>
            </a:extLst>
          </p:cNvPr>
          <p:cNvGrpSpPr/>
          <p:nvPr/>
        </p:nvGrpSpPr>
        <p:grpSpPr>
          <a:xfrm>
            <a:off x="2491426" y="1651503"/>
            <a:ext cx="4161147" cy="4161147"/>
            <a:chOff x="2803071" y="1789967"/>
            <a:chExt cx="3537858" cy="3537858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C8FDFAB-0019-4242-AECF-5DD53A47A9FC}"/>
                </a:ext>
              </a:extLst>
            </p:cNvPr>
            <p:cNvSpPr/>
            <p:nvPr/>
          </p:nvSpPr>
          <p:spPr>
            <a:xfrm>
              <a:off x="2803071" y="1789967"/>
              <a:ext cx="3537858" cy="3537858"/>
            </a:xfrm>
            <a:prstGeom prst="ellipse">
              <a:avLst/>
            </a:prstGeom>
            <a:solidFill>
              <a:schemeClr val="bg2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EC500D0E-3F51-4997-A638-3D643A95EDFA}"/>
                </a:ext>
              </a:extLst>
            </p:cNvPr>
            <p:cNvSpPr/>
            <p:nvPr/>
          </p:nvSpPr>
          <p:spPr>
            <a:xfrm>
              <a:off x="3514725" y="4638124"/>
              <a:ext cx="2114550" cy="567239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0D2A66C4-1544-4076-B51D-D323EB735AFE}"/>
                </a:ext>
              </a:extLst>
            </p:cNvPr>
            <p:cNvSpPr/>
            <p:nvPr/>
          </p:nvSpPr>
          <p:spPr>
            <a:xfrm>
              <a:off x="3521650" y="4638124"/>
              <a:ext cx="2100703" cy="386220"/>
            </a:xfrm>
            <a:custGeom>
              <a:avLst/>
              <a:gdLst>
                <a:gd name="connsiteX0" fmla="*/ 1400468 w 2800937"/>
                <a:gd name="connsiteY0" fmla="*/ 0 h 514960"/>
                <a:gd name="connsiteX1" fmla="*/ 2781528 w 2800937"/>
                <a:gd name="connsiteY1" fmla="*/ 301947 h 514960"/>
                <a:gd name="connsiteX2" fmla="*/ 2800937 w 2800937"/>
                <a:gd name="connsiteY2" fmla="*/ 353595 h 514960"/>
                <a:gd name="connsiteX3" fmla="*/ 2755050 w 2800937"/>
                <a:gd name="connsiteY3" fmla="*/ 368147 h 514960"/>
                <a:gd name="connsiteX4" fmla="*/ 1400468 w 2800937"/>
                <a:gd name="connsiteY4" fmla="*/ 514960 h 514960"/>
                <a:gd name="connsiteX5" fmla="*/ 45887 w 2800937"/>
                <a:gd name="connsiteY5" fmla="*/ 368147 h 514960"/>
                <a:gd name="connsiteX6" fmla="*/ 0 w 2800937"/>
                <a:gd name="connsiteY6" fmla="*/ 353595 h 514960"/>
                <a:gd name="connsiteX7" fmla="*/ 19408 w 2800937"/>
                <a:gd name="connsiteY7" fmla="*/ 301947 h 514960"/>
                <a:gd name="connsiteX8" fmla="*/ 1400468 w 2800937"/>
                <a:gd name="connsiteY8" fmla="*/ 0 h 514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937" h="514960">
                  <a:moveTo>
                    <a:pt x="1400468" y="0"/>
                  </a:moveTo>
                  <a:cubicBezTo>
                    <a:pt x="2081705" y="0"/>
                    <a:pt x="2650079" y="129627"/>
                    <a:pt x="2781528" y="301947"/>
                  </a:cubicBezTo>
                  <a:lnTo>
                    <a:pt x="2800937" y="353595"/>
                  </a:lnTo>
                  <a:lnTo>
                    <a:pt x="2755050" y="368147"/>
                  </a:lnTo>
                  <a:cubicBezTo>
                    <a:pt x="2408382" y="458856"/>
                    <a:pt x="1929465" y="514960"/>
                    <a:pt x="1400468" y="514960"/>
                  </a:cubicBezTo>
                  <a:cubicBezTo>
                    <a:pt x="871471" y="514960"/>
                    <a:pt x="392554" y="458856"/>
                    <a:pt x="45887" y="368147"/>
                  </a:cubicBezTo>
                  <a:lnTo>
                    <a:pt x="0" y="353595"/>
                  </a:lnTo>
                  <a:lnTo>
                    <a:pt x="19408" y="301947"/>
                  </a:lnTo>
                  <a:cubicBezTo>
                    <a:pt x="150858" y="129627"/>
                    <a:pt x="719232" y="0"/>
                    <a:pt x="1400468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85EE44A5-74E9-47E2-8D3D-C95AB653F7C8}"/>
                </a:ext>
              </a:extLst>
            </p:cNvPr>
            <p:cNvSpPr/>
            <p:nvPr/>
          </p:nvSpPr>
          <p:spPr>
            <a:xfrm>
              <a:off x="3135249" y="4169866"/>
              <a:ext cx="2873502" cy="751877"/>
            </a:xfrm>
            <a:prstGeom prst="ellipse">
              <a:avLst/>
            </a:prstGeom>
            <a:solidFill>
              <a:srgbClr val="EB1E42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27E681E-5B0F-4564-B842-631CBCED0183}"/>
                </a:ext>
              </a:extLst>
            </p:cNvPr>
            <p:cNvSpPr/>
            <p:nvPr/>
          </p:nvSpPr>
          <p:spPr>
            <a:xfrm>
              <a:off x="3164642" y="4169867"/>
              <a:ext cx="2814717" cy="487148"/>
            </a:xfrm>
            <a:custGeom>
              <a:avLst/>
              <a:gdLst>
                <a:gd name="connsiteX0" fmla="*/ 1876478 w 3752956"/>
                <a:gd name="connsiteY0" fmla="*/ 0 h 649531"/>
                <a:gd name="connsiteX1" fmla="*/ 3641604 w 3752956"/>
                <a:gd name="connsiteY1" fmla="*/ 306142 h 649531"/>
                <a:gd name="connsiteX2" fmla="*/ 3752956 w 3752956"/>
                <a:gd name="connsiteY2" fmla="*/ 400005 h 649531"/>
                <a:gd name="connsiteX3" fmla="*/ 3711407 w 3752956"/>
                <a:gd name="connsiteY3" fmla="*/ 418159 h 649531"/>
                <a:gd name="connsiteX4" fmla="*/ 1876478 w 3752956"/>
                <a:gd name="connsiteY4" fmla="*/ 649531 h 649531"/>
                <a:gd name="connsiteX5" fmla="*/ 41550 w 3752956"/>
                <a:gd name="connsiteY5" fmla="*/ 418159 h 649531"/>
                <a:gd name="connsiteX6" fmla="*/ 0 w 3752956"/>
                <a:gd name="connsiteY6" fmla="*/ 400005 h 649531"/>
                <a:gd name="connsiteX7" fmla="*/ 111353 w 3752956"/>
                <a:gd name="connsiteY7" fmla="*/ 306142 h 649531"/>
                <a:gd name="connsiteX8" fmla="*/ 1876478 w 3752956"/>
                <a:gd name="connsiteY8" fmla="*/ 0 h 64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52956" h="649531">
                  <a:moveTo>
                    <a:pt x="1876478" y="0"/>
                  </a:moveTo>
                  <a:cubicBezTo>
                    <a:pt x="2669974" y="0"/>
                    <a:pt x="3350789" y="126235"/>
                    <a:pt x="3641604" y="306142"/>
                  </a:cubicBezTo>
                  <a:lnTo>
                    <a:pt x="3752956" y="400005"/>
                  </a:lnTo>
                  <a:lnTo>
                    <a:pt x="3711407" y="418159"/>
                  </a:lnTo>
                  <a:cubicBezTo>
                    <a:pt x="3313742" y="557752"/>
                    <a:pt x="2640305" y="649531"/>
                    <a:pt x="1876478" y="649531"/>
                  </a:cubicBezTo>
                  <a:cubicBezTo>
                    <a:pt x="1112652" y="649531"/>
                    <a:pt x="439215" y="557752"/>
                    <a:pt x="41550" y="418159"/>
                  </a:cubicBezTo>
                  <a:lnTo>
                    <a:pt x="0" y="400005"/>
                  </a:lnTo>
                  <a:lnTo>
                    <a:pt x="111353" y="306142"/>
                  </a:lnTo>
                  <a:cubicBezTo>
                    <a:pt x="402167" y="126235"/>
                    <a:pt x="1082983" y="0"/>
                    <a:pt x="1876478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187230F3-C990-481A-B852-EA4D790AE151}"/>
                </a:ext>
              </a:extLst>
            </p:cNvPr>
            <p:cNvSpPr/>
            <p:nvPr/>
          </p:nvSpPr>
          <p:spPr>
            <a:xfrm>
              <a:off x="2912364" y="3748043"/>
              <a:ext cx="3319272" cy="7871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CAD1E9A-8520-4073-9E38-16ACE3B4C09F}"/>
                </a:ext>
              </a:extLst>
            </p:cNvPr>
            <p:cNvSpPr/>
            <p:nvPr/>
          </p:nvSpPr>
          <p:spPr>
            <a:xfrm>
              <a:off x="2978127" y="3748043"/>
              <a:ext cx="3187750" cy="538260"/>
            </a:xfrm>
            <a:custGeom>
              <a:avLst/>
              <a:gdLst>
                <a:gd name="connsiteX0" fmla="*/ 2125166 w 4250333"/>
                <a:gd name="connsiteY0" fmla="*/ 0 h 717680"/>
                <a:gd name="connsiteX1" fmla="*/ 4164118 w 4250333"/>
                <a:gd name="connsiteY1" fmla="*/ 320515 h 717680"/>
                <a:gd name="connsiteX2" fmla="*/ 4250333 w 4250333"/>
                <a:gd name="connsiteY2" fmla="*/ 386382 h 717680"/>
                <a:gd name="connsiteX3" fmla="*/ 4062456 w 4250333"/>
                <a:gd name="connsiteY3" fmla="*/ 469710 h 717680"/>
                <a:gd name="connsiteX4" fmla="*/ 2125166 w 4250333"/>
                <a:gd name="connsiteY4" fmla="*/ 717680 h 717680"/>
                <a:gd name="connsiteX5" fmla="*/ 187876 w 4250333"/>
                <a:gd name="connsiteY5" fmla="*/ 469710 h 717680"/>
                <a:gd name="connsiteX6" fmla="*/ 0 w 4250333"/>
                <a:gd name="connsiteY6" fmla="*/ 386382 h 717680"/>
                <a:gd name="connsiteX7" fmla="*/ 86215 w 4250333"/>
                <a:gd name="connsiteY7" fmla="*/ 320515 h 717680"/>
                <a:gd name="connsiteX8" fmla="*/ 2125166 w 4250333"/>
                <a:gd name="connsiteY8" fmla="*/ 0 h 71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0333" h="717680">
                  <a:moveTo>
                    <a:pt x="2125166" y="0"/>
                  </a:moveTo>
                  <a:cubicBezTo>
                    <a:pt x="3041758" y="0"/>
                    <a:pt x="3828189" y="132162"/>
                    <a:pt x="4164118" y="320515"/>
                  </a:cubicBezTo>
                  <a:lnTo>
                    <a:pt x="4250333" y="386382"/>
                  </a:lnTo>
                  <a:lnTo>
                    <a:pt x="4062456" y="469710"/>
                  </a:lnTo>
                  <a:cubicBezTo>
                    <a:pt x="3642608" y="619317"/>
                    <a:pt x="2931603" y="717680"/>
                    <a:pt x="2125166" y="717680"/>
                  </a:cubicBezTo>
                  <a:cubicBezTo>
                    <a:pt x="1318730" y="717680"/>
                    <a:pt x="607725" y="619317"/>
                    <a:pt x="187876" y="469710"/>
                  </a:cubicBezTo>
                  <a:lnTo>
                    <a:pt x="0" y="386382"/>
                  </a:lnTo>
                  <a:lnTo>
                    <a:pt x="86215" y="320515"/>
                  </a:lnTo>
                  <a:cubicBezTo>
                    <a:pt x="422144" y="132162"/>
                    <a:pt x="1208575" y="0"/>
                    <a:pt x="212516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EF5710B-6998-44BB-814A-5F41D328A649}"/>
                </a:ext>
              </a:extLst>
            </p:cNvPr>
            <p:cNvSpPr/>
            <p:nvPr/>
          </p:nvSpPr>
          <p:spPr>
            <a:xfrm>
              <a:off x="2819781" y="3326220"/>
              <a:ext cx="3504438" cy="8436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DF5E53F-969C-4B45-861D-BB475CD30AC9}"/>
                </a:ext>
              </a:extLst>
            </p:cNvPr>
            <p:cNvSpPr/>
            <p:nvPr/>
          </p:nvSpPr>
          <p:spPr>
            <a:xfrm>
              <a:off x="2908714" y="3326220"/>
              <a:ext cx="3326576" cy="588617"/>
            </a:xfrm>
            <a:custGeom>
              <a:avLst/>
              <a:gdLst>
                <a:gd name="connsiteX0" fmla="*/ 2217717 w 4435435"/>
                <a:gd name="connsiteY0" fmla="*/ 0 h 784822"/>
                <a:gd name="connsiteX1" fmla="*/ 4370412 w 4435435"/>
                <a:gd name="connsiteY1" fmla="*/ 343508 h 784822"/>
                <a:gd name="connsiteX2" fmla="*/ 4435435 w 4435435"/>
                <a:gd name="connsiteY2" fmla="*/ 393935 h 784822"/>
                <a:gd name="connsiteX3" fmla="*/ 4374624 w 4435435"/>
                <a:gd name="connsiteY3" fmla="*/ 441040 h 784822"/>
                <a:gd name="connsiteX4" fmla="*/ 2217717 w 4435435"/>
                <a:gd name="connsiteY4" fmla="*/ 784822 h 784822"/>
                <a:gd name="connsiteX5" fmla="*/ 60810 w 4435435"/>
                <a:gd name="connsiteY5" fmla="*/ 441040 h 784822"/>
                <a:gd name="connsiteX6" fmla="*/ 0 w 4435435"/>
                <a:gd name="connsiteY6" fmla="*/ 393935 h 784822"/>
                <a:gd name="connsiteX7" fmla="*/ 65023 w 4435435"/>
                <a:gd name="connsiteY7" fmla="*/ 343508 h 784822"/>
                <a:gd name="connsiteX8" fmla="*/ 2217717 w 4435435"/>
                <a:gd name="connsiteY8" fmla="*/ 0 h 784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5435" h="784822">
                  <a:moveTo>
                    <a:pt x="2217717" y="0"/>
                  </a:moveTo>
                  <a:cubicBezTo>
                    <a:pt x="3185441" y="0"/>
                    <a:pt x="4015743" y="141643"/>
                    <a:pt x="4370412" y="343508"/>
                  </a:cubicBezTo>
                  <a:lnTo>
                    <a:pt x="4435435" y="393935"/>
                  </a:lnTo>
                  <a:lnTo>
                    <a:pt x="4374624" y="441040"/>
                  </a:lnTo>
                  <a:cubicBezTo>
                    <a:pt x="4019262" y="643066"/>
                    <a:pt x="3187334" y="784822"/>
                    <a:pt x="2217717" y="784822"/>
                  </a:cubicBezTo>
                  <a:cubicBezTo>
                    <a:pt x="1248100" y="784822"/>
                    <a:pt x="416173" y="643066"/>
                    <a:pt x="60810" y="441040"/>
                  </a:cubicBezTo>
                  <a:lnTo>
                    <a:pt x="0" y="393935"/>
                  </a:lnTo>
                  <a:lnTo>
                    <a:pt x="65023" y="343508"/>
                  </a:lnTo>
                  <a:cubicBezTo>
                    <a:pt x="419691" y="141643"/>
                    <a:pt x="1249994" y="0"/>
                    <a:pt x="221771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F01A78E-47B9-45EC-A62A-EBA454CF74D4}"/>
                </a:ext>
              </a:extLst>
            </p:cNvPr>
            <p:cNvSpPr/>
            <p:nvPr/>
          </p:nvSpPr>
          <p:spPr>
            <a:xfrm>
              <a:off x="2816352" y="2960866"/>
              <a:ext cx="3511296" cy="84432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FC0EDDAE-9A08-424E-9177-8E734B98897B}"/>
                </a:ext>
              </a:extLst>
            </p:cNvPr>
            <p:cNvSpPr/>
            <p:nvPr/>
          </p:nvSpPr>
          <p:spPr>
            <a:xfrm>
              <a:off x="2968931" y="2960867"/>
              <a:ext cx="3206138" cy="527224"/>
            </a:xfrm>
            <a:custGeom>
              <a:avLst/>
              <a:gdLst>
                <a:gd name="connsiteX0" fmla="*/ 2137425 w 4274850"/>
                <a:gd name="connsiteY0" fmla="*/ 0 h 702965"/>
                <a:gd name="connsiteX1" fmla="*/ 4078506 w 4274850"/>
                <a:gd name="connsiteY1" fmla="*/ 248169 h 702965"/>
                <a:gd name="connsiteX2" fmla="*/ 4274850 w 4274850"/>
                <a:gd name="connsiteY2" fmla="*/ 335151 h 702965"/>
                <a:gd name="connsiteX3" fmla="*/ 4179419 w 4274850"/>
                <a:gd name="connsiteY3" fmla="*/ 403231 h 702965"/>
                <a:gd name="connsiteX4" fmla="*/ 2137425 w 4274850"/>
                <a:gd name="connsiteY4" fmla="*/ 702965 h 702965"/>
                <a:gd name="connsiteX5" fmla="*/ 95431 w 4274850"/>
                <a:gd name="connsiteY5" fmla="*/ 403231 h 702965"/>
                <a:gd name="connsiteX6" fmla="*/ 0 w 4274850"/>
                <a:gd name="connsiteY6" fmla="*/ 335151 h 702965"/>
                <a:gd name="connsiteX7" fmla="*/ 196344 w 4274850"/>
                <a:gd name="connsiteY7" fmla="*/ 248169 h 702965"/>
                <a:gd name="connsiteX8" fmla="*/ 2137425 w 4274850"/>
                <a:gd name="connsiteY8" fmla="*/ 0 h 702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74850" h="702965">
                  <a:moveTo>
                    <a:pt x="2137425" y="0"/>
                  </a:moveTo>
                  <a:cubicBezTo>
                    <a:pt x="2945440" y="0"/>
                    <a:pt x="3657836" y="98442"/>
                    <a:pt x="4078506" y="248169"/>
                  </a:cubicBezTo>
                  <a:lnTo>
                    <a:pt x="4274850" y="335151"/>
                  </a:lnTo>
                  <a:lnTo>
                    <a:pt x="4179419" y="403231"/>
                  </a:lnTo>
                  <a:cubicBezTo>
                    <a:pt x="3842989" y="579372"/>
                    <a:pt x="3055385" y="702965"/>
                    <a:pt x="2137425" y="702965"/>
                  </a:cubicBezTo>
                  <a:cubicBezTo>
                    <a:pt x="1219466" y="702965"/>
                    <a:pt x="431861" y="579372"/>
                    <a:pt x="95431" y="403231"/>
                  </a:cubicBezTo>
                  <a:lnTo>
                    <a:pt x="0" y="335151"/>
                  </a:lnTo>
                  <a:lnTo>
                    <a:pt x="196344" y="248169"/>
                  </a:lnTo>
                  <a:cubicBezTo>
                    <a:pt x="617015" y="98442"/>
                    <a:pt x="1329411" y="0"/>
                    <a:pt x="2137425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96618A55-FF3E-4ABE-8BA0-45B8FE2A4DCA}"/>
                </a:ext>
              </a:extLst>
            </p:cNvPr>
            <p:cNvSpPr/>
            <p:nvPr/>
          </p:nvSpPr>
          <p:spPr>
            <a:xfrm>
              <a:off x="2909888" y="2611846"/>
              <a:ext cx="3324225" cy="73614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8A802A4-003F-412C-B4F6-EE72F00DD77E}"/>
                </a:ext>
              </a:extLst>
            </p:cNvPr>
            <p:cNvSpPr/>
            <p:nvPr/>
          </p:nvSpPr>
          <p:spPr>
            <a:xfrm>
              <a:off x="3142294" y="2611846"/>
              <a:ext cx="2859415" cy="430756"/>
            </a:xfrm>
            <a:custGeom>
              <a:avLst/>
              <a:gdLst>
                <a:gd name="connsiteX0" fmla="*/ 1906276 w 3812553"/>
                <a:gd name="connsiteY0" fmla="*/ 0 h 574341"/>
                <a:gd name="connsiteX1" fmla="*/ 3743943 w 3812553"/>
                <a:gd name="connsiteY1" fmla="*/ 216372 h 574341"/>
                <a:gd name="connsiteX2" fmla="*/ 3812553 w 3812553"/>
                <a:gd name="connsiteY2" fmla="*/ 244364 h 574341"/>
                <a:gd name="connsiteX3" fmla="*/ 3711305 w 3812553"/>
                <a:gd name="connsiteY3" fmla="*/ 315050 h 574341"/>
                <a:gd name="connsiteX4" fmla="*/ 1906276 w 3812553"/>
                <a:gd name="connsiteY4" fmla="*/ 574341 h 574341"/>
                <a:gd name="connsiteX5" fmla="*/ 101247 w 3812553"/>
                <a:gd name="connsiteY5" fmla="*/ 315050 h 574341"/>
                <a:gd name="connsiteX6" fmla="*/ 0 w 3812553"/>
                <a:gd name="connsiteY6" fmla="*/ 244364 h 574341"/>
                <a:gd name="connsiteX7" fmla="*/ 68610 w 3812553"/>
                <a:gd name="connsiteY7" fmla="*/ 216372 h 574341"/>
                <a:gd name="connsiteX8" fmla="*/ 1906276 w 3812553"/>
                <a:gd name="connsiteY8" fmla="*/ 0 h 57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2553" h="574341">
                  <a:moveTo>
                    <a:pt x="1906276" y="0"/>
                  </a:moveTo>
                  <a:cubicBezTo>
                    <a:pt x="2671243" y="0"/>
                    <a:pt x="3345685" y="85829"/>
                    <a:pt x="3743943" y="216372"/>
                  </a:cubicBezTo>
                  <a:lnTo>
                    <a:pt x="3812553" y="244364"/>
                  </a:lnTo>
                  <a:lnTo>
                    <a:pt x="3711305" y="315050"/>
                  </a:lnTo>
                  <a:cubicBezTo>
                    <a:pt x="3413917" y="467424"/>
                    <a:pt x="2717710" y="574341"/>
                    <a:pt x="1906276" y="574341"/>
                  </a:cubicBezTo>
                  <a:cubicBezTo>
                    <a:pt x="1094842" y="574341"/>
                    <a:pt x="398636" y="467424"/>
                    <a:pt x="101247" y="315050"/>
                  </a:cubicBezTo>
                  <a:lnTo>
                    <a:pt x="0" y="244364"/>
                  </a:lnTo>
                  <a:lnTo>
                    <a:pt x="68610" y="216372"/>
                  </a:lnTo>
                  <a:cubicBezTo>
                    <a:pt x="466868" y="85829"/>
                    <a:pt x="1141310" y="0"/>
                    <a:pt x="190627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9DE1A5A0-2CA8-438B-82DA-4AF2D0C93BE3}"/>
                </a:ext>
              </a:extLst>
            </p:cNvPr>
            <p:cNvSpPr/>
            <p:nvPr/>
          </p:nvSpPr>
          <p:spPr>
            <a:xfrm>
              <a:off x="3102769" y="2281188"/>
              <a:ext cx="2938463" cy="6368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17891B-2F0B-4836-B930-D90446B08C9C}"/>
                </a:ext>
              </a:extLst>
            </p:cNvPr>
            <p:cNvSpPr/>
            <p:nvPr/>
          </p:nvSpPr>
          <p:spPr>
            <a:xfrm>
              <a:off x="3494021" y="2281187"/>
              <a:ext cx="2155961" cy="287745"/>
            </a:xfrm>
            <a:custGeom>
              <a:avLst/>
              <a:gdLst>
                <a:gd name="connsiteX0" fmla="*/ 1437307 w 2874615"/>
                <a:gd name="connsiteY0" fmla="*/ 0 h 383660"/>
                <a:gd name="connsiteX1" fmla="*/ 2822512 w 2874615"/>
                <a:gd name="connsiteY1" fmla="*/ 124346 h 383660"/>
                <a:gd name="connsiteX2" fmla="*/ 2874615 w 2874615"/>
                <a:gd name="connsiteY2" fmla="*/ 138031 h 383660"/>
                <a:gd name="connsiteX3" fmla="*/ 2870623 w 2874615"/>
                <a:gd name="connsiteY3" fmla="*/ 146083 h 383660"/>
                <a:gd name="connsiteX4" fmla="*/ 1437307 w 2874615"/>
                <a:gd name="connsiteY4" fmla="*/ 383660 h 383660"/>
                <a:gd name="connsiteX5" fmla="*/ 3991 w 2874615"/>
                <a:gd name="connsiteY5" fmla="*/ 146083 h 383660"/>
                <a:gd name="connsiteX6" fmla="*/ 0 w 2874615"/>
                <a:gd name="connsiteY6" fmla="*/ 138031 h 383660"/>
                <a:gd name="connsiteX7" fmla="*/ 52103 w 2874615"/>
                <a:gd name="connsiteY7" fmla="*/ 124346 h 383660"/>
                <a:gd name="connsiteX8" fmla="*/ 1437307 w 2874615"/>
                <a:gd name="connsiteY8" fmla="*/ 0 h 38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4615" h="383660">
                  <a:moveTo>
                    <a:pt x="1437307" y="0"/>
                  </a:moveTo>
                  <a:cubicBezTo>
                    <a:pt x="1978263" y="0"/>
                    <a:pt x="2468007" y="47519"/>
                    <a:pt x="2822512" y="124346"/>
                  </a:cubicBezTo>
                  <a:lnTo>
                    <a:pt x="2874615" y="138031"/>
                  </a:lnTo>
                  <a:lnTo>
                    <a:pt x="2870623" y="146083"/>
                  </a:lnTo>
                  <a:cubicBezTo>
                    <a:pt x="2734201" y="281668"/>
                    <a:pt x="2144320" y="383660"/>
                    <a:pt x="1437307" y="383660"/>
                  </a:cubicBezTo>
                  <a:cubicBezTo>
                    <a:pt x="730294" y="383660"/>
                    <a:pt x="140414" y="281668"/>
                    <a:pt x="3991" y="146083"/>
                  </a:cubicBezTo>
                  <a:lnTo>
                    <a:pt x="0" y="138031"/>
                  </a:lnTo>
                  <a:lnTo>
                    <a:pt x="52103" y="124346"/>
                  </a:lnTo>
                  <a:cubicBezTo>
                    <a:pt x="406608" y="47519"/>
                    <a:pt x="896351" y="0"/>
                    <a:pt x="143730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69F29342-CC6F-4550-90E6-A69FB9EC9E58}"/>
                </a:ext>
              </a:extLst>
            </p:cNvPr>
            <p:cNvSpPr/>
            <p:nvPr/>
          </p:nvSpPr>
          <p:spPr>
            <a:xfrm>
              <a:off x="3474720" y="1977750"/>
              <a:ext cx="2194560" cy="4463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innerShdw dist="762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AF1CF8C-3495-4B28-B0FA-7C572D16CEBE}"/>
              </a:ext>
            </a:extLst>
          </p:cNvPr>
          <p:cNvGrpSpPr/>
          <p:nvPr/>
        </p:nvGrpSpPr>
        <p:grpSpPr>
          <a:xfrm>
            <a:off x="6985416" y="2677229"/>
            <a:ext cx="1908881" cy="1057067"/>
            <a:chOff x="8921977" y="2475053"/>
            <a:chExt cx="2937088" cy="1409424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C0A20EFB-F490-4533-A8F2-DFE8C7EBBBB6}"/>
                </a:ext>
              </a:extLst>
            </p:cNvPr>
            <p:cNvSpPr txBox="1"/>
            <p:nvPr/>
          </p:nvSpPr>
          <p:spPr>
            <a:xfrm>
              <a:off x="8921977" y="2475053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602A9D2-6198-4328-85F4-C2D14C3B44E2}"/>
                </a:ext>
              </a:extLst>
            </p:cNvPr>
            <p:cNvSpPr txBox="1"/>
            <p:nvPr/>
          </p:nvSpPr>
          <p:spPr>
            <a:xfrm>
              <a:off x="8929772" y="2838036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026B9EBA-5DB9-40B5-9B9A-9789F4B2939D}"/>
              </a:ext>
            </a:extLst>
          </p:cNvPr>
          <p:cNvGrpSpPr/>
          <p:nvPr/>
        </p:nvGrpSpPr>
        <p:grpSpPr>
          <a:xfrm>
            <a:off x="6691482" y="4856664"/>
            <a:ext cx="2202816" cy="918568"/>
            <a:chOff x="8921977" y="4748512"/>
            <a:chExt cx="2937088" cy="1224758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E33F9129-4D2A-4541-B11B-3B5258A35CED}"/>
                </a:ext>
              </a:extLst>
            </p:cNvPr>
            <p:cNvSpPr txBox="1"/>
            <p:nvPr/>
          </p:nvSpPr>
          <p:spPr>
            <a:xfrm>
              <a:off x="8921977" y="474851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C9442867-F635-4433-BE72-38A60C7BA2FA}"/>
                </a:ext>
              </a:extLst>
            </p:cNvPr>
            <p:cNvSpPr txBox="1"/>
            <p:nvPr/>
          </p:nvSpPr>
          <p:spPr>
            <a:xfrm>
              <a:off x="8929772" y="5111495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885B03A3-26E6-4C18-BE61-24ABD533BB3E}"/>
              </a:ext>
            </a:extLst>
          </p:cNvPr>
          <p:cNvGrpSpPr/>
          <p:nvPr/>
        </p:nvGrpSpPr>
        <p:grpSpPr>
          <a:xfrm>
            <a:off x="249701" y="2642359"/>
            <a:ext cx="1908881" cy="1057067"/>
            <a:chOff x="332936" y="2475053"/>
            <a:chExt cx="2937088" cy="1409424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F1F1A1C4-91AC-4EDC-9243-29654ADB5AF6}"/>
                </a:ext>
              </a:extLst>
            </p:cNvPr>
            <p:cNvSpPr txBox="1"/>
            <p:nvPr/>
          </p:nvSpPr>
          <p:spPr>
            <a:xfrm>
              <a:off x="332936" y="2475053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88D09E0-2DE2-4D07-80EC-A4C283E74227}"/>
                </a:ext>
              </a:extLst>
            </p:cNvPr>
            <p:cNvSpPr txBox="1"/>
            <p:nvPr/>
          </p:nvSpPr>
          <p:spPr>
            <a:xfrm>
              <a:off x="340731" y="2838036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1BB35AF-D1EE-4030-AA86-0FACE8CAC5C6}"/>
              </a:ext>
            </a:extLst>
          </p:cNvPr>
          <p:cNvGrpSpPr/>
          <p:nvPr/>
        </p:nvGrpSpPr>
        <p:grpSpPr>
          <a:xfrm>
            <a:off x="249701" y="4821794"/>
            <a:ext cx="2202816" cy="918568"/>
            <a:chOff x="332936" y="4748512"/>
            <a:chExt cx="2937088" cy="122475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A594FF2A-C233-4E73-A7B0-05FEBD7A525A}"/>
                </a:ext>
              </a:extLst>
            </p:cNvPr>
            <p:cNvSpPr txBox="1"/>
            <p:nvPr/>
          </p:nvSpPr>
          <p:spPr>
            <a:xfrm>
              <a:off x="332936" y="474851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709E2FEA-8845-43D2-A6B7-8202D88E1AE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84AE9DF-05BB-4AA2-B8B1-CDC9E5CFB95B}"/>
              </a:ext>
            </a:extLst>
          </p:cNvPr>
          <p:cNvGrpSpPr/>
          <p:nvPr/>
        </p:nvGrpSpPr>
        <p:grpSpPr>
          <a:xfrm>
            <a:off x="6691482" y="1587513"/>
            <a:ext cx="2202816" cy="918568"/>
            <a:chOff x="8921977" y="1338324"/>
            <a:chExt cx="2937088" cy="1224758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43D7CEEA-DE53-4CBB-BC02-0506907039E8}"/>
                </a:ext>
              </a:extLst>
            </p:cNvPr>
            <p:cNvSpPr txBox="1"/>
            <p:nvPr/>
          </p:nvSpPr>
          <p:spPr>
            <a:xfrm>
              <a:off x="8921977" y="1338324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C7BCC72-1D5F-4085-B3FC-37EAE25B9C9A}"/>
                </a:ext>
              </a:extLst>
            </p:cNvPr>
            <p:cNvSpPr txBox="1"/>
            <p:nvPr/>
          </p:nvSpPr>
          <p:spPr>
            <a:xfrm>
              <a:off x="8929772" y="1701307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3245664-1841-49D9-9B85-B1E2F56EF938}"/>
              </a:ext>
            </a:extLst>
          </p:cNvPr>
          <p:cNvGrpSpPr/>
          <p:nvPr/>
        </p:nvGrpSpPr>
        <p:grpSpPr>
          <a:xfrm>
            <a:off x="249701" y="1552643"/>
            <a:ext cx="2202816" cy="918568"/>
            <a:chOff x="332936" y="1338324"/>
            <a:chExt cx="2937088" cy="1224758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E3193469-AFDC-4283-A36E-96E9D21D31CE}"/>
                </a:ext>
              </a:extLst>
            </p:cNvPr>
            <p:cNvSpPr txBox="1"/>
            <p:nvPr/>
          </p:nvSpPr>
          <p:spPr>
            <a:xfrm>
              <a:off x="332936" y="1338324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2D588C1-69B8-40B9-9F49-3D34E4C38608}"/>
                </a:ext>
              </a:extLst>
            </p:cNvPr>
            <p:cNvSpPr txBox="1"/>
            <p:nvPr/>
          </p:nvSpPr>
          <p:spPr>
            <a:xfrm>
              <a:off x="340731" y="1701307"/>
              <a:ext cx="292929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1A029B82-4199-4D24-B948-0BD00E19350C}"/>
              </a:ext>
            </a:extLst>
          </p:cNvPr>
          <p:cNvGrpSpPr/>
          <p:nvPr/>
        </p:nvGrpSpPr>
        <p:grpSpPr>
          <a:xfrm>
            <a:off x="6985416" y="3766946"/>
            <a:ext cx="1908881" cy="1057067"/>
            <a:chOff x="8921977" y="3611782"/>
            <a:chExt cx="2937088" cy="1409424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C752196-6381-490E-9156-9749E908A0CF}"/>
                </a:ext>
              </a:extLst>
            </p:cNvPr>
            <p:cNvSpPr txBox="1"/>
            <p:nvPr/>
          </p:nvSpPr>
          <p:spPr>
            <a:xfrm>
              <a:off x="8921977" y="361178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354CC76-9201-428F-AB1A-C715DA5D298B}"/>
                </a:ext>
              </a:extLst>
            </p:cNvPr>
            <p:cNvSpPr txBox="1"/>
            <p:nvPr/>
          </p:nvSpPr>
          <p:spPr>
            <a:xfrm>
              <a:off x="8929772" y="3974765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A54C4947-CB19-4836-8B9A-99C381784F2B}"/>
              </a:ext>
            </a:extLst>
          </p:cNvPr>
          <p:cNvGrpSpPr/>
          <p:nvPr/>
        </p:nvGrpSpPr>
        <p:grpSpPr>
          <a:xfrm>
            <a:off x="249701" y="3732076"/>
            <a:ext cx="1908881" cy="1057067"/>
            <a:chOff x="332936" y="3611782"/>
            <a:chExt cx="2937088" cy="1409424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9AF3192A-6307-4D08-84B6-7CBB6A12FCAC}"/>
                </a:ext>
              </a:extLst>
            </p:cNvPr>
            <p:cNvSpPr txBox="1"/>
            <p:nvPr/>
          </p:nvSpPr>
          <p:spPr>
            <a:xfrm>
              <a:off x="332936" y="3611782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C741328-6848-4B3C-8231-F59E21A867DF}"/>
                </a:ext>
              </a:extLst>
            </p:cNvPr>
            <p:cNvSpPr txBox="1"/>
            <p:nvPr/>
          </p:nvSpPr>
          <p:spPr>
            <a:xfrm>
              <a:off x="340731" y="3974765"/>
              <a:ext cx="2929293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amet. </a:t>
              </a:r>
            </a:p>
          </p:txBody>
        </p:sp>
      </p:grpSp>
      <p:pic>
        <p:nvPicPr>
          <p:cNvPr id="181" name="Graphic 180" descr="Lightbulb">
            <a:extLst>
              <a:ext uri="{FF2B5EF4-FFF2-40B4-BE49-F238E27FC236}">
                <a16:creationId xmlns:a16="http://schemas.microsoft.com/office/drawing/2014/main" id="{12466FC6-D3AF-4785-B470-40F4F999B8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9702" y="1518879"/>
            <a:ext cx="358442" cy="358442"/>
          </a:xfrm>
          <a:prstGeom prst="rect">
            <a:avLst/>
          </a:prstGeom>
        </p:spPr>
      </p:pic>
      <p:pic>
        <p:nvPicPr>
          <p:cNvPr id="182" name="Graphic 181" descr="Head with gears">
            <a:extLst>
              <a:ext uri="{FF2B5EF4-FFF2-40B4-BE49-F238E27FC236}">
                <a16:creationId xmlns:a16="http://schemas.microsoft.com/office/drawing/2014/main" id="{3B5C1871-D7CB-44EA-B6F7-DE1DE2B9F7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702" y="2612370"/>
            <a:ext cx="358442" cy="358442"/>
          </a:xfrm>
          <a:prstGeom prst="rect">
            <a:avLst/>
          </a:prstGeom>
        </p:spPr>
      </p:pic>
      <p:pic>
        <p:nvPicPr>
          <p:cNvPr id="183" name="Graphic 182" descr="Single gear">
            <a:extLst>
              <a:ext uri="{FF2B5EF4-FFF2-40B4-BE49-F238E27FC236}">
                <a16:creationId xmlns:a16="http://schemas.microsoft.com/office/drawing/2014/main" id="{877F7EBB-3990-47EC-AA19-BFEEC3F7CB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702" y="3705861"/>
            <a:ext cx="358442" cy="358442"/>
          </a:xfrm>
          <a:prstGeom prst="rect">
            <a:avLst/>
          </a:prstGeom>
        </p:spPr>
      </p:pic>
      <p:pic>
        <p:nvPicPr>
          <p:cNvPr id="184" name="Graphic 183" descr="Stopwatch">
            <a:extLst>
              <a:ext uri="{FF2B5EF4-FFF2-40B4-BE49-F238E27FC236}">
                <a16:creationId xmlns:a16="http://schemas.microsoft.com/office/drawing/2014/main" id="{5FA05833-0EBC-462F-9343-F4EB05B85F2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9702" y="4799352"/>
            <a:ext cx="358442" cy="358442"/>
          </a:xfrm>
          <a:prstGeom prst="rect">
            <a:avLst/>
          </a:prstGeom>
        </p:spPr>
      </p:pic>
      <p:pic>
        <p:nvPicPr>
          <p:cNvPr id="185" name="Graphic 184" descr="Box trolley">
            <a:extLst>
              <a:ext uri="{FF2B5EF4-FFF2-40B4-BE49-F238E27FC236}">
                <a16:creationId xmlns:a16="http://schemas.microsoft.com/office/drawing/2014/main" id="{2F686638-CF11-47AA-9D52-2EE5BF9B12E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35857" y="1518879"/>
            <a:ext cx="358442" cy="358442"/>
          </a:xfrm>
          <a:prstGeom prst="rect">
            <a:avLst/>
          </a:prstGeom>
        </p:spPr>
      </p:pic>
      <p:pic>
        <p:nvPicPr>
          <p:cNvPr id="186" name="Graphic 185" descr="Trophy">
            <a:extLst>
              <a:ext uri="{FF2B5EF4-FFF2-40B4-BE49-F238E27FC236}">
                <a16:creationId xmlns:a16="http://schemas.microsoft.com/office/drawing/2014/main" id="{3E4E27C0-A5AD-40CC-AC8B-BA8FB86FA8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35857" y="2612370"/>
            <a:ext cx="358442" cy="358442"/>
          </a:xfrm>
          <a:prstGeom prst="rect">
            <a:avLst/>
          </a:prstGeom>
        </p:spPr>
      </p:pic>
      <p:pic>
        <p:nvPicPr>
          <p:cNvPr id="187" name="Graphic 186" descr="Chat">
            <a:extLst>
              <a:ext uri="{FF2B5EF4-FFF2-40B4-BE49-F238E27FC236}">
                <a16:creationId xmlns:a16="http://schemas.microsoft.com/office/drawing/2014/main" id="{60124AE8-02E9-4B78-808A-D3F09F1A82E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35857" y="3705861"/>
            <a:ext cx="358442" cy="358442"/>
          </a:xfrm>
          <a:prstGeom prst="rect">
            <a:avLst/>
          </a:prstGeom>
        </p:spPr>
      </p:pic>
      <p:pic>
        <p:nvPicPr>
          <p:cNvPr id="188" name="Graphic 187" descr="Marker">
            <a:extLst>
              <a:ext uri="{FF2B5EF4-FFF2-40B4-BE49-F238E27FC236}">
                <a16:creationId xmlns:a16="http://schemas.microsoft.com/office/drawing/2014/main" id="{6C564A11-C950-4668-B0B7-114C1096454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35857" y="4799352"/>
            <a:ext cx="358442" cy="35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6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10121</TotalTime>
  <Words>658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Sphere with 8 Slices – Slide Template</vt:lpstr>
      <vt:lpstr>Sphere with 8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Sphere with 8 Slices</dc:title>
  <dc:creator>PresentationGO.com</dc:creator>
  <dc:description>© Copyright PresentationGO.com</dc:description>
  <dcterms:created xsi:type="dcterms:W3CDTF">2014-11-26T05:14:11Z</dcterms:created>
  <dcterms:modified xsi:type="dcterms:W3CDTF">2019-04-24T21:45:55Z</dcterms:modified>
  <cp:category>Charts &amp; Diagrams</cp:category>
</cp:coreProperties>
</file>