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0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with 8 Slices – Slide Template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675455-0C10-4A0A-B39C-E98219708D7D}"/>
              </a:ext>
            </a:extLst>
          </p:cNvPr>
          <p:cNvSpPr/>
          <p:nvPr/>
        </p:nvSpPr>
        <p:spPr>
          <a:xfrm>
            <a:off x="3737428" y="1243623"/>
            <a:ext cx="4717144" cy="471714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D85C8E9-C756-47B0-B5F3-625B976BD258}"/>
              </a:ext>
            </a:extLst>
          </p:cNvPr>
          <p:cNvSpPr/>
          <p:nvPr/>
        </p:nvSpPr>
        <p:spPr>
          <a:xfrm>
            <a:off x="4686300" y="5041165"/>
            <a:ext cx="2819400" cy="756318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FD7BE02-5BF7-40DE-B895-359773733A4E}"/>
              </a:ext>
            </a:extLst>
          </p:cNvPr>
          <p:cNvSpPr/>
          <p:nvPr/>
        </p:nvSpPr>
        <p:spPr>
          <a:xfrm>
            <a:off x="4695533" y="5041165"/>
            <a:ext cx="2800937" cy="514960"/>
          </a:xfrm>
          <a:custGeom>
            <a:avLst/>
            <a:gdLst>
              <a:gd name="connsiteX0" fmla="*/ 1400468 w 2800937"/>
              <a:gd name="connsiteY0" fmla="*/ 0 h 514960"/>
              <a:gd name="connsiteX1" fmla="*/ 2781528 w 2800937"/>
              <a:gd name="connsiteY1" fmla="*/ 301947 h 514960"/>
              <a:gd name="connsiteX2" fmla="*/ 2800937 w 2800937"/>
              <a:gd name="connsiteY2" fmla="*/ 353595 h 514960"/>
              <a:gd name="connsiteX3" fmla="*/ 2755050 w 2800937"/>
              <a:gd name="connsiteY3" fmla="*/ 368147 h 514960"/>
              <a:gd name="connsiteX4" fmla="*/ 1400468 w 2800937"/>
              <a:gd name="connsiteY4" fmla="*/ 514960 h 514960"/>
              <a:gd name="connsiteX5" fmla="*/ 45887 w 2800937"/>
              <a:gd name="connsiteY5" fmla="*/ 368147 h 514960"/>
              <a:gd name="connsiteX6" fmla="*/ 0 w 2800937"/>
              <a:gd name="connsiteY6" fmla="*/ 353595 h 514960"/>
              <a:gd name="connsiteX7" fmla="*/ 19408 w 2800937"/>
              <a:gd name="connsiteY7" fmla="*/ 301947 h 514960"/>
              <a:gd name="connsiteX8" fmla="*/ 1400468 w 2800937"/>
              <a:gd name="connsiteY8" fmla="*/ 0 h 51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0937" h="514960">
                <a:moveTo>
                  <a:pt x="1400468" y="0"/>
                </a:moveTo>
                <a:cubicBezTo>
                  <a:pt x="2081705" y="0"/>
                  <a:pt x="2650079" y="129627"/>
                  <a:pt x="2781528" y="301947"/>
                </a:cubicBezTo>
                <a:lnTo>
                  <a:pt x="2800937" y="353595"/>
                </a:lnTo>
                <a:lnTo>
                  <a:pt x="2755050" y="368147"/>
                </a:lnTo>
                <a:cubicBezTo>
                  <a:pt x="2408382" y="458856"/>
                  <a:pt x="1929465" y="514960"/>
                  <a:pt x="1400468" y="514960"/>
                </a:cubicBezTo>
                <a:cubicBezTo>
                  <a:pt x="871471" y="514960"/>
                  <a:pt x="392554" y="458856"/>
                  <a:pt x="45887" y="368147"/>
                </a:cubicBezTo>
                <a:lnTo>
                  <a:pt x="0" y="353595"/>
                </a:lnTo>
                <a:lnTo>
                  <a:pt x="19408" y="301947"/>
                </a:lnTo>
                <a:cubicBezTo>
                  <a:pt x="150858" y="129627"/>
                  <a:pt x="719232" y="0"/>
                  <a:pt x="14004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65FF3CC-B989-4AB4-B3D7-FBC1BBC36F70}"/>
              </a:ext>
            </a:extLst>
          </p:cNvPr>
          <p:cNvSpPr/>
          <p:nvPr/>
        </p:nvSpPr>
        <p:spPr>
          <a:xfrm>
            <a:off x="4180332" y="4416821"/>
            <a:ext cx="3831336" cy="1002503"/>
          </a:xfrm>
          <a:prstGeom prst="ellipse">
            <a:avLst/>
          </a:prstGeom>
          <a:solidFill>
            <a:srgbClr val="EB1E42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7EE0F0D-9EA1-4711-938D-B5DE54B13F54}"/>
              </a:ext>
            </a:extLst>
          </p:cNvPr>
          <p:cNvSpPr/>
          <p:nvPr/>
        </p:nvSpPr>
        <p:spPr>
          <a:xfrm>
            <a:off x="4219522" y="4416822"/>
            <a:ext cx="3752956" cy="649531"/>
          </a:xfrm>
          <a:custGeom>
            <a:avLst/>
            <a:gdLst>
              <a:gd name="connsiteX0" fmla="*/ 1876478 w 3752956"/>
              <a:gd name="connsiteY0" fmla="*/ 0 h 649531"/>
              <a:gd name="connsiteX1" fmla="*/ 3641604 w 3752956"/>
              <a:gd name="connsiteY1" fmla="*/ 306142 h 649531"/>
              <a:gd name="connsiteX2" fmla="*/ 3752956 w 3752956"/>
              <a:gd name="connsiteY2" fmla="*/ 400005 h 649531"/>
              <a:gd name="connsiteX3" fmla="*/ 3711407 w 3752956"/>
              <a:gd name="connsiteY3" fmla="*/ 418159 h 649531"/>
              <a:gd name="connsiteX4" fmla="*/ 1876478 w 3752956"/>
              <a:gd name="connsiteY4" fmla="*/ 649531 h 649531"/>
              <a:gd name="connsiteX5" fmla="*/ 41550 w 3752956"/>
              <a:gd name="connsiteY5" fmla="*/ 418159 h 649531"/>
              <a:gd name="connsiteX6" fmla="*/ 0 w 3752956"/>
              <a:gd name="connsiteY6" fmla="*/ 400005 h 649531"/>
              <a:gd name="connsiteX7" fmla="*/ 111353 w 3752956"/>
              <a:gd name="connsiteY7" fmla="*/ 306142 h 649531"/>
              <a:gd name="connsiteX8" fmla="*/ 1876478 w 3752956"/>
              <a:gd name="connsiteY8" fmla="*/ 0 h 64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956" h="649531">
                <a:moveTo>
                  <a:pt x="1876478" y="0"/>
                </a:moveTo>
                <a:cubicBezTo>
                  <a:pt x="2669974" y="0"/>
                  <a:pt x="3350789" y="126235"/>
                  <a:pt x="3641604" y="306142"/>
                </a:cubicBezTo>
                <a:lnTo>
                  <a:pt x="3752956" y="400005"/>
                </a:lnTo>
                <a:lnTo>
                  <a:pt x="3711407" y="418159"/>
                </a:lnTo>
                <a:cubicBezTo>
                  <a:pt x="3313742" y="557752"/>
                  <a:pt x="2640305" y="649531"/>
                  <a:pt x="1876478" y="649531"/>
                </a:cubicBezTo>
                <a:cubicBezTo>
                  <a:pt x="1112652" y="649531"/>
                  <a:pt x="439215" y="557752"/>
                  <a:pt x="41550" y="418159"/>
                </a:cubicBezTo>
                <a:lnTo>
                  <a:pt x="0" y="400005"/>
                </a:lnTo>
                <a:lnTo>
                  <a:pt x="111353" y="306142"/>
                </a:lnTo>
                <a:cubicBezTo>
                  <a:pt x="402167" y="126235"/>
                  <a:pt x="1082983" y="0"/>
                  <a:pt x="187647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A0D5C4D-8E25-4C27-B07E-0499D83CF122}"/>
              </a:ext>
            </a:extLst>
          </p:cNvPr>
          <p:cNvSpPr/>
          <p:nvPr/>
        </p:nvSpPr>
        <p:spPr>
          <a:xfrm>
            <a:off x="3883152" y="3854391"/>
            <a:ext cx="4425696" cy="104957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6CFF3C3-BAC5-4A03-B8BB-803245F61EC7}"/>
              </a:ext>
            </a:extLst>
          </p:cNvPr>
          <p:cNvSpPr/>
          <p:nvPr/>
        </p:nvSpPr>
        <p:spPr>
          <a:xfrm>
            <a:off x="3970835" y="3854391"/>
            <a:ext cx="4250333" cy="717680"/>
          </a:xfrm>
          <a:custGeom>
            <a:avLst/>
            <a:gdLst>
              <a:gd name="connsiteX0" fmla="*/ 2125166 w 4250333"/>
              <a:gd name="connsiteY0" fmla="*/ 0 h 717680"/>
              <a:gd name="connsiteX1" fmla="*/ 4164118 w 4250333"/>
              <a:gd name="connsiteY1" fmla="*/ 320515 h 717680"/>
              <a:gd name="connsiteX2" fmla="*/ 4250333 w 4250333"/>
              <a:gd name="connsiteY2" fmla="*/ 386382 h 717680"/>
              <a:gd name="connsiteX3" fmla="*/ 4062456 w 4250333"/>
              <a:gd name="connsiteY3" fmla="*/ 469710 h 717680"/>
              <a:gd name="connsiteX4" fmla="*/ 2125166 w 4250333"/>
              <a:gd name="connsiteY4" fmla="*/ 717680 h 717680"/>
              <a:gd name="connsiteX5" fmla="*/ 187876 w 4250333"/>
              <a:gd name="connsiteY5" fmla="*/ 469710 h 717680"/>
              <a:gd name="connsiteX6" fmla="*/ 0 w 4250333"/>
              <a:gd name="connsiteY6" fmla="*/ 386382 h 717680"/>
              <a:gd name="connsiteX7" fmla="*/ 86215 w 4250333"/>
              <a:gd name="connsiteY7" fmla="*/ 320515 h 717680"/>
              <a:gd name="connsiteX8" fmla="*/ 2125166 w 4250333"/>
              <a:gd name="connsiteY8" fmla="*/ 0 h 71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0333" h="717680">
                <a:moveTo>
                  <a:pt x="2125166" y="0"/>
                </a:moveTo>
                <a:cubicBezTo>
                  <a:pt x="3041758" y="0"/>
                  <a:pt x="3828189" y="132162"/>
                  <a:pt x="4164118" y="320515"/>
                </a:cubicBezTo>
                <a:lnTo>
                  <a:pt x="4250333" y="386382"/>
                </a:lnTo>
                <a:lnTo>
                  <a:pt x="4062456" y="469710"/>
                </a:lnTo>
                <a:cubicBezTo>
                  <a:pt x="3642608" y="619317"/>
                  <a:pt x="2931603" y="717680"/>
                  <a:pt x="2125166" y="717680"/>
                </a:cubicBezTo>
                <a:cubicBezTo>
                  <a:pt x="1318730" y="717680"/>
                  <a:pt x="607725" y="619317"/>
                  <a:pt x="187876" y="469710"/>
                </a:cubicBezTo>
                <a:lnTo>
                  <a:pt x="0" y="386382"/>
                </a:lnTo>
                <a:lnTo>
                  <a:pt x="86215" y="320515"/>
                </a:lnTo>
                <a:cubicBezTo>
                  <a:pt x="422144" y="132162"/>
                  <a:pt x="1208575" y="0"/>
                  <a:pt x="212516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5CC4BD8-0301-4C95-AA0C-F1FB2FE21E59}"/>
              </a:ext>
            </a:extLst>
          </p:cNvPr>
          <p:cNvSpPr/>
          <p:nvPr/>
        </p:nvSpPr>
        <p:spPr>
          <a:xfrm>
            <a:off x="3759708" y="3291960"/>
            <a:ext cx="4672584" cy="112486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BF3AC87-C901-4E1E-8E55-4DC87F9228CC}"/>
              </a:ext>
            </a:extLst>
          </p:cNvPr>
          <p:cNvSpPr/>
          <p:nvPr/>
        </p:nvSpPr>
        <p:spPr>
          <a:xfrm>
            <a:off x="3878284" y="3291960"/>
            <a:ext cx="4435435" cy="784822"/>
          </a:xfrm>
          <a:custGeom>
            <a:avLst/>
            <a:gdLst>
              <a:gd name="connsiteX0" fmla="*/ 2217717 w 4435435"/>
              <a:gd name="connsiteY0" fmla="*/ 0 h 784822"/>
              <a:gd name="connsiteX1" fmla="*/ 4370412 w 4435435"/>
              <a:gd name="connsiteY1" fmla="*/ 343508 h 784822"/>
              <a:gd name="connsiteX2" fmla="*/ 4435435 w 4435435"/>
              <a:gd name="connsiteY2" fmla="*/ 393935 h 784822"/>
              <a:gd name="connsiteX3" fmla="*/ 4374624 w 4435435"/>
              <a:gd name="connsiteY3" fmla="*/ 441040 h 784822"/>
              <a:gd name="connsiteX4" fmla="*/ 2217717 w 4435435"/>
              <a:gd name="connsiteY4" fmla="*/ 784822 h 784822"/>
              <a:gd name="connsiteX5" fmla="*/ 60810 w 4435435"/>
              <a:gd name="connsiteY5" fmla="*/ 441040 h 784822"/>
              <a:gd name="connsiteX6" fmla="*/ 0 w 4435435"/>
              <a:gd name="connsiteY6" fmla="*/ 393935 h 784822"/>
              <a:gd name="connsiteX7" fmla="*/ 65023 w 4435435"/>
              <a:gd name="connsiteY7" fmla="*/ 343508 h 784822"/>
              <a:gd name="connsiteX8" fmla="*/ 2217717 w 4435435"/>
              <a:gd name="connsiteY8" fmla="*/ 0 h 78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5435" h="784822">
                <a:moveTo>
                  <a:pt x="2217717" y="0"/>
                </a:moveTo>
                <a:cubicBezTo>
                  <a:pt x="3185441" y="0"/>
                  <a:pt x="4015743" y="141643"/>
                  <a:pt x="4370412" y="343508"/>
                </a:cubicBezTo>
                <a:lnTo>
                  <a:pt x="4435435" y="393935"/>
                </a:lnTo>
                <a:lnTo>
                  <a:pt x="4374624" y="441040"/>
                </a:lnTo>
                <a:cubicBezTo>
                  <a:pt x="4019262" y="643066"/>
                  <a:pt x="3187334" y="784822"/>
                  <a:pt x="2217717" y="784822"/>
                </a:cubicBezTo>
                <a:cubicBezTo>
                  <a:pt x="1248100" y="784822"/>
                  <a:pt x="416173" y="643066"/>
                  <a:pt x="60810" y="441040"/>
                </a:cubicBezTo>
                <a:lnTo>
                  <a:pt x="0" y="393935"/>
                </a:lnTo>
                <a:lnTo>
                  <a:pt x="65023" y="343508"/>
                </a:lnTo>
                <a:cubicBezTo>
                  <a:pt x="419691" y="141643"/>
                  <a:pt x="1249994" y="0"/>
                  <a:pt x="2217717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787468C-AA01-4AAE-8033-E0E2A49A6B35}"/>
              </a:ext>
            </a:extLst>
          </p:cNvPr>
          <p:cNvSpPr/>
          <p:nvPr/>
        </p:nvSpPr>
        <p:spPr>
          <a:xfrm>
            <a:off x="3755136" y="2804821"/>
            <a:ext cx="4681728" cy="112576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3C7C5DC-98E5-4EED-A8E1-5972F7B9E3DD}"/>
              </a:ext>
            </a:extLst>
          </p:cNvPr>
          <p:cNvSpPr/>
          <p:nvPr/>
        </p:nvSpPr>
        <p:spPr>
          <a:xfrm>
            <a:off x="3958575" y="2804822"/>
            <a:ext cx="4274850" cy="702965"/>
          </a:xfrm>
          <a:custGeom>
            <a:avLst/>
            <a:gdLst>
              <a:gd name="connsiteX0" fmla="*/ 2137425 w 4274850"/>
              <a:gd name="connsiteY0" fmla="*/ 0 h 702965"/>
              <a:gd name="connsiteX1" fmla="*/ 4078506 w 4274850"/>
              <a:gd name="connsiteY1" fmla="*/ 248169 h 702965"/>
              <a:gd name="connsiteX2" fmla="*/ 4274850 w 4274850"/>
              <a:gd name="connsiteY2" fmla="*/ 335151 h 702965"/>
              <a:gd name="connsiteX3" fmla="*/ 4179419 w 4274850"/>
              <a:gd name="connsiteY3" fmla="*/ 403231 h 702965"/>
              <a:gd name="connsiteX4" fmla="*/ 2137425 w 4274850"/>
              <a:gd name="connsiteY4" fmla="*/ 702965 h 702965"/>
              <a:gd name="connsiteX5" fmla="*/ 95431 w 4274850"/>
              <a:gd name="connsiteY5" fmla="*/ 403231 h 702965"/>
              <a:gd name="connsiteX6" fmla="*/ 0 w 4274850"/>
              <a:gd name="connsiteY6" fmla="*/ 335151 h 702965"/>
              <a:gd name="connsiteX7" fmla="*/ 196344 w 4274850"/>
              <a:gd name="connsiteY7" fmla="*/ 248169 h 702965"/>
              <a:gd name="connsiteX8" fmla="*/ 2137425 w 4274850"/>
              <a:gd name="connsiteY8" fmla="*/ 0 h 7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4850" h="702965">
                <a:moveTo>
                  <a:pt x="2137425" y="0"/>
                </a:moveTo>
                <a:cubicBezTo>
                  <a:pt x="2945440" y="0"/>
                  <a:pt x="3657836" y="98442"/>
                  <a:pt x="4078506" y="248169"/>
                </a:cubicBezTo>
                <a:lnTo>
                  <a:pt x="4274850" y="335151"/>
                </a:lnTo>
                <a:lnTo>
                  <a:pt x="4179419" y="403231"/>
                </a:lnTo>
                <a:cubicBezTo>
                  <a:pt x="3842989" y="579372"/>
                  <a:pt x="3055385" y="702965"/>
                  <a:pt x="2137425" y="702965"/>
                </a:cubicBezTo>
                <a:cubicBezTo>
                  <a:pt x="1219466" y="702965"/>
                  <a:pt x="431861" y="579372"/>
                  <a:pt x="95431" y="403231"/>
                </a:cubicBezTo>
                <a:lnTo>
                  <a:pt x="0" y="335151"/>
                </a:lnTo>
                <a:lnTo>
                  <a:pt x="196344" y="248169"/>
                </a:lnTo>
                <a:cubicBezTo>
                  <a:pt x="617015" y="98442"/>
                  <a:pt x="1329411" y="0"/>
                  <a:pt x="2137425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2947069-52B9-4D53-9511-7DD289C9662F}"/>
              </a:ext>
            </a:extLst>
          </p:cNvPr>
          <p:cNvSpPr/>
          <p:nvPr/>
        </p:nvSpPr>
        <p:spPr>
          <a:xfrm>
            <a:off x="3879850" y="2339461"/>
            <a:ext cx="4432300" cy="98152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46D1403-F053-43C4-BBAB-17B23075AC6A}"/>
              </a:ext>
            </a:extLst>
          </p:cNvPr>
          <p:cNvSpPr/>
          <p:nvPr/>
        </p:nvSpPr>
        <p:spPr>
          <a:xfrm>
            <a:off x="4189725" y="2339461"/>
            <a:ext cx="3812553" cy="574341"/>
          </a:xfrm>
          <a:custGeom>
            <a:avLst/>
            <a:gdLst>
              <a:gd name="connsiteX0" fmla="*/ 1906276 w 3812553"/>
              <a:gd name="connsiteY0" fmla="*/ 0 h 574341"/>
              <a:gd name="connsiteX1" fmla="*/ 3743943 w 3812553"/>
              <a:gd name="connsiteY1" fmla="*/ 216372 h 574341"/>
              <a:gd name="connsiteX2" fmla="*/ 3812553 w 3812553"/>
              <a:gd name="connsiteY2" fmla="*/ 244364 h 574341"/>
              <a:gd name="connsiteX3" fmla="*/ 3711305 w 3812553"/>
              <a:gd name="connsiteY3" fmla="*/ 315050 h 574341"/>
              <a:gd name="connsiteX4" fmla="*/ 1906276 w 3812553"/>
              <a:gd name="connsiteY4" fmla="*/ 574341 h 574341"/>
              <a:gd name="connsiteX5" fmla="*/ 101247 w 3812553"/>
              <a:gd name="connsiteY5" fmla="*/ 315050 h 574341"/>
              <a:gd name="connsiteX6" fmla="*/ 0 w 3812553"/>
              <a:gd name="connsiteY6" fmla="*/ 244364 h 574341"/>
              <a:gd name="connsiteX7" fmla="*/ 68610 w 3812553"/>
              <a:gd name="connsiteY7" fmla="*/ 216372 h 574341"/>
              <a:gd name="connsiteX8" fmla="*/ 1906276 w 3812553"/>
              <a:gd name="connsiteY8" fmla="*/ 0 h 57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2553" h="574341">
                <a:moveTo>
                  <a:pt x="1906276" y="0"/>
                </a:moveTo>
                <a:cubicBezTo>
                  <a:pt x="2671243" y="0"/>
                  <a:pt x="3345685" y="85829"/>
                  <a:pt x="3743943" y="216372"/>
                </a:cubicBezTo>
                <a:lnTo>
                  <a:pt x="3812553" y="244364"/>
                </a:lnTo>
                <a:lnTo>
                  <a:pt x="3711305" y="315050"/>
                </a:lnTo>
                <a:cubicBezTo>
                  <a:pt x="3413917" y="467424"/>
                  <a:pt x="2717710" y="574341"/>
                  <a:pt x="1906276" y="574341"/>
                </a:cubicBezTo>
                <a:cubicBezTo>
                  <a:pt x="1094842" y="574341"/>
                  <a:pt x="398636" y="467424"/>
                  <a:pt x="101247" y="315050"/>
                </a:cubicBezTo>
                <a:lnTo>
                  <a:pt x="0" y="244364"/>
                </a:lnTo>
                <a:lnTo>
                  <a:pt x="68610" y="216372"/>
                </a:lnTo>
                <a:cubicBezTo>
                  <a:pt x="466868" y="85829"/>
                  <a:pt x="1141310" y="0"/>
                  <a:pt x="190627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DD24D1D-E4A1-427D-A6A9-A71954ECCDA4}"/>
              </a:ext>
            </a:extLst>
          </p:cNvPr>
          <p:cNvSpPr/>
          <p:nvPr/>
        </p:nvSpPr>
        <p:spPr>
          <a:xfrm>
            <a:off x="4137025" y="1898583"/>
            <a:ext cx="3917950" cy="84908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A0EF0F3-F312-43DF-8BBF-8E2FD5037E0A}"/>
              </a:ext>
            </a:extLst>
          </p:cNvPr>
          <p:cNvSpPr/>
          <p:nvPr/>
        </p:nvSpPr>
        <p:spPr>
          <a:xfrm>
            <a:off x="4658694" y="1898583"/>
            <a:ext cx="2874615" cy="383660"/>
          </a:xfrm>
          <a:custGeom>
            <a:avLst/>
            <a:gdLst>
              <a:gd name="connsiteX0" fmla="*/ 1437307 w 2874615"/>
              <a:gd name="connsiteY0" fmla="*/ 0 h 383660"/>
              <a:gd name="connsiteX1" fmla="*/ 2822512 w 2874615"/>
              <a:gd name="connsiteY1" fmla="*/ 124346 h 383660"/>
              <a:gd name="connsiteX2" fmla="*/ 2874615 w 2874615"/>
              <a:gd name="connsiteY2" fmla="*/ 138031 h 383660"/>
              <a:gd name="connsiteX3" fmla="*/ 2870623 w 2874615"/>
              <a:gd name="connsiteY3" fmla="*/ 146083 h 383660"/>
              <a:gd name="connsiteX4" fmla="*/ 1437307 w 2874615"/>
              <a:gd name="connsiteY4" fmla="*/ 383660 h 383660"/>
              <a:gd name="connsiteX5" fmla="*/ 3991 w 2874615"/>
              <a:gd name="connsiteY5" fmla="*/ 146083 h 383660"/>
              <a:gd name="connsiteX6" fmla="*/ 0 w 2874615"/>
              <a:gd name="connsiteY6" fmla="*/ 138031 h 383660"/>
              <a:gd name="connsiteX7" fmla="*/ 52103 w 2874615"/>
              <a:gd name="connsiteY7" fmla="*/ 124346 h 383660"/>
              <a:gd name="connsiteX8" fmla="*/ 1437307 w 2874615"/>
              <a:gd name="connsiteY8" fmla="*/ 0 h 38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615" h="383660">
                <a:moveTo>
                  <a:pt x="1437307" y="0"/>
                </a:moveTo>
                <a:cubicBezTo>
                  <a:pt x="1978263" y="0"/>
                  <a:pt x="2468007" y="47519"/>
                  <a:pt x="2822512" y="124346"/>
                </a:cubicBezTo>
                <a:lnTo>
                  <a:pt x="2874615" y="138031"/>
                </a:lnTo>
                <a:lnTo>
                  <a:pt x="2870623" y="146083"/>
                </a:lnTo>
                <a:cubicBezTo>
                  <a:pt x="2734201" y="281668"/>
                  <a:pt x="2144320" y="383660"/>
                  <a:pt x="1437307" y="383660"/>
                </a:cubicBezTo>
                <a:cubicBezTo>
                  <a:pt x="730294" y="383660"/>
                  <a:pt x="140414" y="281668"/>
                  <a:pt x="3991" y="146083"/>
                </a:cubicBezTo>
                <a:lnTo>
                  <a:pt x="0" y="138031"/>
                </a:lnTo>
                <a:lnTo>
                  <a:pt x="52103" y="124346"/>
                </a:lnTo>
                <a:cubicBezTo>
                  <a:pt x="406608" y="47519"/>
                  <a:pt x="896351" y="0"/>
                  <a:pt x="1437307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5722CEB-CCC2-47CD-AB9F-9337BA5549FC}"/>
              </a:ext>
            </a:extLst>
          </p:cNvPr>
          <p:cNvSpPr/>
          <p:nvPr/>
        </p:nvSpPr>
        <p:spPr>
          <a:xfrm>
            <a:off x="4632960" y="1494000"/>
            <a:ext cx="2926080" cy="59508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DCC1FB-1CEA-4DC4-BE3C-7D527011141C}"/>
              </a:ext>
            </a:extLst>
          </p:cNvPr>
          <p:cNvGrpSpPr/>
          <p:nvPr/>
        </p:nvGrpSpPr>
        <p:grpSpPr>
          <a:xfrm>
            <a:off x="8921977" y="2455628"/>
            <a:ext cx="2937088" cy="1081128"/>
            <a:chOff x="8921977" y="2526348"/>
            <a:chExt cx="2937088" cy="108112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F88A39-1B01-4822-8E1C-007054CB9673}"/>
                </a:ext>
              </a:extLst>
            </p:cNvPr>
            <p:cNvSpPr txBox="1"/>
            <p:nvPr/>
          </p:nvSpPr>
          <p:spPr>
            <a:xfrm>
              <a:off x="8921977" y="252634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A581C8-CE65-4DB8-A0B6-89BD59770CF6}"/>
                </a:ext>
              </a:extLst>
            </p:cNvPr>
            <p:cNvSpPr txBox="1"/>
            <p:nvPr/>
          </p:nvSpPr>
          <p:spPr>
            <a:xfrm>
              <a:off x="8929772" y="283803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69B010-99FB-484C-9CB1-FCD7AC5014F7}"/>
              </a:ext>
            </a:extLst>
          </p:cNvPr>
          <p:cNvGrpSpPr/>
          <p:nvPr/>
        </p:nvGrpSpPr>
        <p:grpSpPr>
          <a:xfrm>
            <a:off x="8921977" y="4879639"/>
            <a:ext cx="2937088" cy="1081128"/>
            <a:chOff x="8921977" y="4799807"/>
            <a:chExt cx="2937088" cy="108112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DD91ED-9277-4A01-80E4-0E3B8C0E8BA7}"/>
                </a:ext>
              </a:extLst>
            </p:cNvPr>
            <p:cNvSpPr txBox="1"/>
            <p:nvPr/>
          </p:nvSpPr>
          <p:spPr>
            <a:xfrm>
              <a:off x="8921977" y="479980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771E864-11A7-4532-8D48-9A32169CEEB4}"/>
                </a:ext>
              </a:extLst>
            </p:cNvPr>
            <p:cNvSpPr txBox="1"/>
            <p:nvPr/>
          </p:nvSpPr>
          <p:spPr>
            <a:xfrm>
              <a:off x="8929772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1CC8BA3-22E2-45B4-B7B1-59771DF8D14A}"/>
              </a:ext>
            </a:extLst>
          </p:cNvPr>
          <p:cNvGrpSpPr/>
          <p:nvPr/>
        </p:nvGrpSpPr>
        <p:grpSpPr>
          <a:xfrm>
            <a:off x="332936" y="2455628"/>
            <a:ext cx="2937088" cy="1081128"/>
            <a:chOff x="332936" y="2526348"/>
            <a:chExt cx="2937088" cy="108112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EA3BC68-5ED9-4090-ABDE-1A9755B5DD91}"/>
                </a:ext>
              </a:extLst>
            </p:cNvPr>
            <p:cNvSpPr txBox="1"/>
            <p:nvPr/>
          </p:nvSpPr>
          <p:spPr>
            <a:xfrm>
              <a:off x="332936" y="252634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2836C5E-978A-47FC-BE6E-515F573D5393}"/>
                </a:ext>
              </a:extLst>
            </p:cNvPr>
            <p:cNvSpPr txBox="1"/>
            <p:nvPr/>
          </p:nvSpPr>
          <p:spPr>
            <a:xfrm>
              <a:off x="340731" y="283803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9A2E461-09FD-4B38-B9A9-71C32344E5CF}"/>
              </a:ext>
            </a:extLst>
          </p:cNvPr>
          <p:cNvGrpSpPr/>
          <p:nvPr/>
        </p:nvGrpSpPr>
        <p:grpSpPr>
          <a:xfrm>
            <a:off x="332936" y="4879639"/>
            <a:ext cx="2937088" cy="1081128"/>
            <a:chOff x="332936" y="4799807"/>
            <a:chExt cx="2937088" cy="108112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3EB101D-FF5B-4868-BD71-D420761ECDC3}"/>
                </a:ext>
              </a:extLst>
            </p:cNvPr>
            <p:cNvSpPr txBox="1"/>
            <p:nvPr/>
          </p:nvSpPr>
          <p:spPr>
            <a:xfrm>
              <a:off x="332936" y="479980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5A7F784-A2DF-432F-8419-7195AD0961F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CAD2CD-2A2E-4491-A337-D632259B8ED1}"/>
              </a:ext>
            </a:extLst>
          </p:cNvPr>
          <p:cNvGrpSpPr/>
          <p:nvPr/>
        </p:nvGrpSpPr>
        <p:grpSpPr>
          <a:xfrm>
            <a:off x="8921977" y="1243623"/>
            <a:ext cx="2937088" cy="1081128"/>
            <a:chOff x="8921977" y="1389619"/>
            <a:chExt cx="2937088" cy="108112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A88F9C7-AC85-4382-B963-D691FA6480DE}"/>
                </a:ext>
              </a:extLst>
            </p:cNvPr>
            <p:cNvSpPr txBox="1"/>
            <p:nvPr/>
          </p:nvSpPr>
          <p:spPr>
            <a:xfrm>
              <a:off x="8921977" y="138961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81D515E-78BC-452B-B23F-69BFD11F57E1}"/>
                </a:ext>
              </a:extLst>
            </p:cNvPr>
            <p:cNvSpPr txBox="1"/>
            <p:nvPr/>
          </p:nvSpPr>
          <p:spPr>
            <a:xfrm>
              <a:off x="8929772" y="1701306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FE90849-14A4-4B79-85A3-87A3F6AC643A}"/>
              </a:ext>
            </a:extLst>
          </p:cNvPr>
          <p:cNvGrpSpPr/>
          <p:nvPr/>
        </p:nvGrpSpPr>
        <p:grpSpPr>
          <a:xfrm>
            <a:off x="332936" y="1243623"/>
            <a:ext cx="2937088" cy="1081128"/>
            <a:chOff x="332936" y="1389619"/>
            <a:chExt cx="2937088" cy="108112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7DCC6A-8648-4880-9128-6922259016FC}"/>
                </a:ext>
              </a:extLst>
            </p:cNvPr>
            <p:cNvSpPr txBox="1"/>
            <p:nvPr/>
          </p:nvSpPr>
          <p:spPr>
            <a:xfrm>
              <a:off x="332936" y="138961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742642E-9934-46F6-BAE7-1E40A2036612}"/>
                </a:ext>
              </a:extLst>
            </p:cNvPr>
            <p:cNvSpPr txBox="1"/>
            <p:nvPr/>
          </p:nvSpPr>
          <p:spPr>
            <a:xfrm>
              <a:off x="340731" y="1701306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C8DB226-1876-44FA-ACB6-2CC424D870B2}"/>
              </a:ext>
            </a:extLst>
          </p:cNvPr>
          <p:cNvGrpSpPr/>
          <p:nvPr/>
        </p:nvGrpSpPr>
        <p:grpSpPr>
          <a:xfrm>
            <a:off x="8921977" y="3667633"/>
            <a:ext cx="2937088" cy="1081128"/>
            <a:chOff x="8921977" y="3663077"/>
            <a:chExt cx="2937088" cy="108112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E28769D-C56D-46E5-A1E7-1FCAB3A6A836}"/>
                </a:ext>
              </a:extLst>
            </p:cNvPr>
            <p:cNvSpPr txBox="1"/>
            <p:nvPr/>
          </p:nvSpPr>
          <p:spPr>
            <a:xfrm>
              <a:off x="8921977" y="366307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702D069-C349-4118-BAB9-74762687250E}"/>
                </a:ext>
              </a:extLst>
            </p:cNvPr>
            <p:cNvSpPr txBox="1"/>
            <p:nvPr/>
          </p:nvSpPr>
          <p:spPr>
            <a:xfrm>
              <a:off x="8929772" y="397476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C2AA6BB-67AD-49C1-B75B-64FEBB8D5C3C}"/>
              </a:ext>
            </a:extLst>
          </p:cNvPr>
          <p:cNvGrpSpPr/>
          <p:nvPr/>
        </p:nvGrpSpPr>
        <p:grpSpPr>
          <a:xfrm>
            <a:off x="332936" y="3667633"/>
            <a:ext cx="2937088" cy="1081128"/>
            <a:chOff x="332936" y="3663077"/>
            <a:chExt cx="2937088" cy="108112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CF3C3-CCC1-492F-AEA1-D132BC8E3892}"/>
                </a:ext>
              </a:extLst>
            </p:cNvPr>
            <p:cNvSpPr txBox="1"/>
            <p:nvPr/>
          </p:nvSpPr>
          <p:spPr>
            <a:xfrm>
              <a:off x="332936" y="366307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DD81CDE-C432-49BC-B4B4-3020BCBCA2CC}"/>
                </a:ext>
              </a:extLst>
            </p:cNvPr>
            <p:cNvSpPr txBox="1"/>
            <p:nvPr/>
          </p:nvSpPr>
          <p:spPr>
            <a:xfrm>
              <a:off x="340731" y="397476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DCFC2FEA-7D9B-437D-AD06-E0F4B1D38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936" y="1160506"/>
            <a:ext cx="477922" cy="477922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9FC234-7C54-484A-A5B1-B1BF63364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936" y="2387267"/>
            <a:ext cx="477922" cy="477922"/>
          </a:xfrm>
          <a:prstGeom prst="rect">
            <a:avLst/>
          </a:prstGeom>
        </p:spPr>
      </p:pic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3BA8B3CD-AFC9-4E6C-AD3B-3F06ED7C2F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6" y="3614028"/>
            <a:ext cx="477922" cy="477922"/>
          </a:xfrm>
          <a:prstGeom prst="rect">
            <a:avLst/>
          </a:prstGeom>
        </p:spPr>
      </p:pic>
      <p:pic>
        <p:nvPicPr>
          <p:cNvPr id="18" name="Graphic 17" descr="Stopwatch">
            <a:extLst>
              <a:ext uri="{FF2B5EF4-FFF2-40B4-BE49-F238E27FC236}">
                <a16:creationId xmlns:a16="http://schemas.microsoft.com/office/drawing/2014/main" id="{5F7EF83C-E072-46EC-B904-040977CEDD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936" y="4840790"/>
            <a:ext cx="477922" cy="477922"/>
          </a:xfrm>
          <a:prstGeom prst="rect">
            <a:avLst/>
          </a:prstGeom>
        </p:spPr>
      </p:pic>
      <p:pic>
        <p:nvPicPr>
          <p:cNvPr id="20" name="Graphic 19" descr="Box trolley">
            <a:extLst>
              <a:ext uri="{FF2B5EF4-FFF2-40B4-BE49-F238E27FC236}">
                <a16:creationId xmlns:a16="http://schemas.microsoft.com/office/drawing/2014/main" id="{011C6EBE-FB3C-44EE-9E02-5D98C18753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81143" y="1160506"/>
            <a:ext cx="477922" cy="477922"/>
          </a:xfrm>
          <a:prstGeom prst="rect">
            <a:avLst/>
          </a:prstGeom>
        </p:spPr>
      </p:pic>
      <p:pic>
        <p:nvPicPr>
          <p:cNvPr id="22" name="Graphic 21" descr="Trophy">
            <a:extLst>
              <a:ext uri="{FF2B5EF4-FFF2-40B4-BE49-F238E27FC236}">
                <a16:creationId xmlns:a16="http://schemas.microsoft.com/office/drawing/2014/main" id="{CC23010B-E03B-4CCD-BE72-D70CD85D7D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81143" y="2387267"/>
            <a:ext cx="477922" cy="477922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26B4AB70-F8EC-4ED2-BAB3-D0768EA5D0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81143" y="3614028"/>
            <a:ext cx="477922" cy="477922"/>
          </a:xfrm>
          <a:prstGeom prst="rect">
            <a:avLst/>
          </a:prstGeom>
        </p:spPr>
      </p:pic>
      <p:pic>
        <p:nvPicPr>
          <p:cNvPr id="26" name="Graphic 25" descr="Marker">
            <a:extLst>
              <a:ext uri="{FF2B5EF4-FFF2-40B4-BE49-F238E27FC236}">
                <a16:creationId xmlns:a16="http://schemas.microsoft.com/office/drawing/2014/main" id="{2207333E-7A61-4E46-83A3-287DB8E41CB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381143" y="4840790"/>
            <a:ext cx="477922" cy="4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4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with 8 Slices – Slide Template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675455-0C10-4A0A-B39C-E98219708D7D}"/>
              </a:ext>
            </a:extLst>
          </p:cNvPr>
          <p:cNvSpPr/>
          <p:nvPr/>
        </p:nvSpPr>
        <p:spPr>
          <a:xfrm>
            <a:off x="3737428" y="1243623"/>
            <a:ext cx="4717144" cy="4717144"/>
          </a:xfrm>
          <a:prstGeom prst="ellipse">
            <a:avLst/>
          </a:prstGeom>
          <a:solidFill>
            <a:schemeClr val="bg2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D85C8E9-C756-47B0-B5F3-625B976BD258}"/>
              </a:ext>
            </a:extLst>
          </p:cNvPr>
          <p:cNvSpPr/>
          <p:nvPr/>
        </p:nvSpPr>
        <p:spPr>
          <a:xfrm>
            <a:off x="4686300" y="5041165"/>
            <a:ext cx="2819400" cy="756318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FD7BE02-5BF7-40DE-B895-359773733A4E}"/>
              </a:ext>
            </a:extLst>
          </p:cNvPr>
          <p:cNvSpPr/>
          <p:nvPr/>
        </p:nvSpPr>
        <p:spPr>
          <a:xfrm>
            <a:off x="4695533" y="5041165"/>
            <a:ext cx="2800937" cy="514960"/>
          </a:xfrm>
          <a:custGeom>
            <a:avLst/>
            <a:gdLst>
              <a:gd name="connsiteX0" fmla="*/ 1400468 w 2800937"/>
              <a:gd name="connsiteY0" fmla="*/ 0 h 514960"/>
              <a:gd name="connsiteX1" fmla="*/ 2781528 w 2800937"/>
              <a:gd name="connsiteY1" fmla="*/ 301947 h 514960"/>
              <a:gd name="connsiteX2" fmla="*/ 2800937 w 2800937"/>
              <a:gd name="connsiteY2" fmla="*/ 353595 h 514960"/>
              <a:gd name="connsiteX3" fmla="*/ 2755050 w 2800937"/>
              <a:gd name="connsiteY3" fmla="*/ 368147 h 514960"/>
              <a:gd name="connsiteX4" fmla="*/ 1400468 w 2800937"/>
              <a:gd name="connsiteY4" fmla="*/ 514960 h 514960"/>
              <a:gd name="connsiteX5" fmla="*/ 45887 w 2800937"/>
              <a:gd name="connsiteY5" fmla="*/ 368147 h 514960"/>
              <a:gd name="connsiteX6" fmla="*/ 0 w 2800937"/>
              <a:gd name="connsiteY6" fmla="*/ 353595 h 514960"/>
              <a:gd name="connsiteX7" fmla="*/ 19408 w 2800937"/>
              <a:gd name="connsiteY7" fmla="*/ 301947 h 514960"/>
              <a:gd name="connsiteX8" fmla="*/ 1400468 w 2800937"/>
              <a:gd name="connsiteY8" fmla="*/ 0 h 51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0937" h="514960">
                <a:moveTo>
                  <a:pt x="1400468" y="0"/>
                </a:moveTo>
                <a:cubicBezTo>
                  <a:pt x="2081705" y="0"/>
                  <a:pt x="2650079" y="129627"/>
                  <a:pt x="2781528" y="301947"/>
                </a:cubicBezTo>
                <a:lnTo>
                  <a:pt x="2800937" y="353595"/>
                </a:lnTo>
                <a:lnTo>
                  <a:pt x="2755050" y="368147"/>
                </a:lnTo>
                <a:cubicBezTo>
                  <a:pt x="2408382" y="458856"/>
                  <a:pt x="1929465" y="514960"/>
                  <a:pt x="1400468" y="514960"/>
                </a:cubicBezTo>
                <a:cubicBezTo>
                  <a:pt x="871471" y="514960"/>
                  <a:pt x="392554" y="458856"/>
                  <a:pt x="45887" y="368147"/>
                </a:cubicBezTo>
                <a:lnTo>
                  <a:pt x="0" y="353595"/>
                </a:lnTo>
                <a:lnTo>
                  <a:pt x="19408" y="301947"/>
                </a:lnTo>
                <a:cubicBezTo>
                  <a:pt x="150858" y="129627"/>
                  <a:pt x="719232" y="0"/>
                  <a:pt x="140046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65FF3CC-B989-4AB4-B3D7-FBC1BBC36F70}"/>
              </a:ext>
            </a:extLst>
          </p:cNvPr>
          <p:cNvSpPr/>
          <p:nvPr/>
        </p:nvSpPr>
        <p:spPr>
          <a:xfrm>
            <a:off x="4180332" y="4416821"/>
            <a:ext cx="3831336" cy="1002503"/>
          </a:xfrm>
          <a:prstGeom prst="ellipse">
            <a:avLst/>
          </a:prstGeom>
          <a:solidFill>
            <a:srgbClr val="EB1E42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7EE0F0D-9EA1-4711-938D-B5DE54B13F54}"/>
              </a:ext>
            </a:extLst>
          </p:cNvPr>
          <p:cNvSpPr/>
          <p:nvPr/>
        </p:nvSpPr>
        <p:spPr>
          <a:xfrm>
            <a:off x="4219522" y="4416822"/>
            <a:ext cx="3752956" cy="649531"/>
          </a:xfrm>
          <a:custGeom>
            <a:avLst/>
            <a:gdLst>
              <a:gd name="connsiteX0" fmla="*/ 1876478 w 3752956"/>
              <a:gd name="connsiteY0" fmla="*/ 0 h 649531"/>
              <a:gd name="connsiteX1" fmla="*/ 3641604 w 3752956"/>
              <a:gd name="connsiteY1" fmla="*/ 306142 h 649531"/>
              <a:gd name="connsiteX2" fmla="*/ 3752956 w 3752956"/>
              <a:gd name="connsiteY2" fmla="*/ 400005 h 649531"/>
              <a:gd name="connsiteX3" fmla="*/ 3711407 w 3752956"/>
              <a:gd name="connsiteY3" fmla="*/ 418159 h 649531"/>
              <a:gd name="connsiteX4" fmla="*/ 1876478 w 3752956"/>
              <a:gd name="connsiteY4" fmla="*/ 649531 h 649531"/>
              <a:gd name="connsiteX5" fmla="*/ 41550 w 3752956"/>
              <a:gd name="connsiteY5" fmla="*/ 418159 h 649531"/>
              <a:gd name="connsiteX6" fmla="*/ 0 w 3752956"/>
              <a:gd name="connsiteY6" fmla="*/ 400005 h 649531"/>
              <a:gd name="connsiteX7" fmla="*/ 111353 w 3752956"/>
              <a:gd name="connsiteY7" fmla="*/ 306142 h 649531"/>
              <a:gd name="connsiteX8" fmla="*/ 1876478 w 3752956"/>
              <a:gd name="connsiteY8" fmla="*/ 0 h 64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956" h="649531">
                <a:moveTo>
                  <a:pt x="1876478" y="0"/>
                </a:moveTo>
                <a:cubicBezTo>
                  <a:pt x="2669974" y="0"/>
                  <a:pt x="3350789" y="126235"/>
                  <a:pt x="3641604" y="306142"/>
                </a:cubicBezTo>
                <a:lnTo>
                  <a:pt x="3752956" y="400005"/>
                </a:lnTo>
                <a:lnTo>
                  <a:pt x="3711407" y="418159"/>
                </a:lnTo>
                <a:cubicBezTo>
                  <a:pt x="3313742" y="557752"/>
                  <a:pt x="2640305" y="649531"/>
                  <a:pt x="1876478" y="649531"/>
                </a:cubicBezTo>
                <a:cubicBezTo>
                  <a:pt x="1112652" y="649531"/>
                  <a:pt x="439215" y="557752"/>
                  <a:pt x="41550" y="418159"/>
                </a:cubicBezTo>
                <a:lnTo>
                  <a:pt x="0" y="400005"/>
                </a:lnTo>
                <a:lnTo>
                  <a:pt x="111353" y="306142"/>
                </a:lnTo>
                <a:cubicBezTo>
                  <a:pt x="402167" y="126235"/>
                  <a:pt x="1082983" y="0"/>
                  <a:pt x="187647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A0D5C4D-8E25-4C27-B07E-0499D83CF122}"/>
              </a:ext>
            </a:extLst>
          </p:cNvPr>
          <p:cNvSpPr/>
          <p:nvPr/>
        </p:nvSpPr>
        <p:spPr>
          <a:xfrm>
            <a:off x="3883152" y="3854391"/>
            <a:ext cx="4425696" cy="104957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6CFF3C3-BAC5-4A03-B8BB-803245F61EC7}"/>
              </a:ext>
            </a:extLst>
          </p:cNvPr>
          <p:cNvSpPr/>
          <p:nvPr/>
        </p:nvSpPr>
        <p:spPr>
          <a:xfrm>
            <a:off x="3970835" y="3854391"/>
            <a:ext cx="4250333" cy="717680"/>
          </a:xfrm>
          <a:custGeom>
            <a:avLst/>
            <a:gdLst>
              <a:gd name="connsiteX0" fmla="*/ 2125166 w 4250333"/>
              <a:gd name="connsiteY0" fmla="*/ 0 h 717680"/>
              <a:gd name="connsiteX1" fmla="*/ 4164118 w 4250333"/>
              <a:gd name="connsiteY1" fmla="*/ 320515 h 717680"/>
              <a:gd name="connsiteX2" fmla="*/ 4250333 w 4250333"/>
              <a:gd name="connsiteY2" fmla="*/ 386382 h 717680"/>
              <a:gd name="connsiteX3" fmla="*/ 4062456 w 4250333"/>
              <a:gd name="connsiteY3" fmla="*/ 469710 h 717680"/>
              <a:gd name="connsiteX4" fmla="*/ 2125166 w 4250333"/>
              <a:gd name="connsiteY4" fmla="*/ 717680 h 717680"/>
              <a:gd name="connsiteX5" fmla="*/ 187876 w 4250333"/>
              <a:gd name="connsiteY5" fmla="*/ 469710 h 717680"/>
              <a:gd name="connsiteX6" fmla="*/ 0 w 4250333"/>
              <a:gd name="connsiteY6" fmla="*/ 386382 h 717680"/>
              <a:gd name="connsiteX7" fmla="*/ 86215 w 4250333"/>
              <a:gd name="connsiteY7" fmla="*/ 320515 h 717680"/>
              <a:gd name="connsiteX8" fmla="*/ 2125166 w 4250333"/>
              <a:gd name="connsiteY8" fmla="*/ 0 h 71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0333" h="717680">
                <a:moveTo>
                  <a:pt x="2125166" y="0"/>
                </a:moveTo>
                <a:cubicBezTo>
                  <a:pt x="3041758" y="0"/>
                  <a:pt x="3828189" y="132162"/>
                  <a:pt x="4164118" y="320515"/>
                </a:cubicBezTo>
                <a:lnTo>
                  <a:pt x="4250333" y="386382"/>
                </a:lnTo>
                <a:lnTo>
                  <a:pt x="4062456" y="469710"/>
                </a:lnTo>
                <a:cubicBezTo>
                  <a:pt x="3642608" y="619317"/>
                  <a:pt x="2931603" y="717680"/>
                  <a:pt x="2125166" y="717680"/>
                </a:cubicBezTo>
                <a:cubicBezTo>
                  <a:pt x="1318730" y="717680"/>
                  <a:pt x="607725" y="619317"/>
                  <a:pt x="187876" y="469710"/>
                </a:cubicBezTo>
                <a:lnTo>
                  <a:pt x="0" y="386382"/>
                </a:lnTo>
                <a:lnTo>
                  <a:pt x="86215" y="320515"/>
                </a:lnTo>
                <a:cubicBezTo>
                  <a:pt x="422144" y="132162"/>
                  <a:pt x="1208575" y="0"/>
                  <a:pt x="212516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5CC4BD8-0301-4C95-AA0C-F1FB2FE21E59}"/>
              </a:ext>
            </a:extLst>
          </p:cNvPr>
          <p:cNvSpPr/>
          <p:nvPr/>
        </p:nvSpPr>
        <p:spPr>
          <a:xfrm>
            <a:off x="3759708" y="3291960"/>
            <a:ext cx="4672584" cy="112486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BF3AC87-C901-4E1E-8E55-4DC87F9228CC}"/>
              </a:ext>
            </a:extLst>
          </p:cNvPr>
          <p:cNvSpPr/>
          <p:nvPr/>
        </p:nvSpPr>
        <p:spPr>
          <a:xfrm>
            <a:off x="3878284" y="3291960"/>
            <a:ext cx="4435435" cy="784822"/>
          </a:xfrm>
          <a:custGeom>
            <a:avLst/>
            <a:gdLst>
              <a:gd name="connsiteX0" fmla="*/ 2217717 w 4435435"/>
              <a:gd name="connsiteY0" fmla="*/ 0 h 784822"/>
              <a:gd name="connsiteX1" fmla="*/ 4370412 w 4435435"/>
              <a:gd name="connsiteY1" fmla="*/ 343508 h 784822"/>
              <a:gd name="connsiteX2" fmla="*/ 4435435 w 4435435"/>
              <a:gd name="connsiteY2" fmla="*/ 393935 h 784822"/>
              <a:gd name="connsiteX3" fmla="*/ 4374624 w 4435435"/>
              <a:gd name="connsiteY3" fmla="*/ 441040 h 784822"/>
              <a:gd name="connsiteX4" fmla="*/ 2217717 w 4435435"/>
              <a:gd name="connsiteY4" fmla="*/ 784822 h 784822"/>
              <a:gd name="connsiteX5" fmla="*/ 60810 w 4435435"/>
              <a:gd name="connsiteY5" fmla="*/ 441040 h 784822"/>
              <a:gd name="connsiteX6" fmla="*/ 0 w 4435435"/>
              <a:gd name="connsiteY6" fmla="*/ 393935 h 784822"/>
              <a:gd name="connsiteX7" fmla="*/ 65023 w 4435435"/>
              <a:gd name="connsiteY7" fmla="*/ 343508 h 784822"/>
              <a:gd name="connsiteX8" fmla="*/ 2217717 w 4435435"/>
              <a:gd name="connsiteY8" fmla="*/ 0 h 78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5435" h="784822">
                <a:moveTo>
                  <a:pt x="2217717" y="0"/>
                </a:moveTo>
                <a:cubicBezTo>
                  <a:pt x="3185441" y="0"/>
                  <a:pt x="4015743" y="141643"/>
                  <a:pt x="4370412" y="343508"/>
                </a:cubicBezTo>
                <a:lnTo>
                  <a:pt x="4435435" y="393935"/>
                </a:lnTo>
                <a:lnTo>
                  <a:pt x="4374624" y="441040"/>
                </a:lnTo>
                <a:cubicBezTo>
                  <a:pt x="4019262" y="643066"/>
                  <a:pt x="3187334" y="784822"/>
                  <a:pt x="2217717" y="784822"/>
                </a:cubicBezTo>
                <a:cubicBezTo>
                  <a:pt x="1248100" y="784822"/>
                  <a:pt x="416173" y="643066"/>
                  <a:pt x="60810" y="441040"/>
                </a:cubicBezTo>
                <a:lnTo>
                  <a:pt x="0" y="393935"/>
                </a:lnTo>
                <a:lnTo>
                  <a:pt x="65023" y="343508"/>
                </a:lnTo>
                <a:cubicBezTo>
                  <a:pt x="419691" y="141643"/>
                  <a:pt x="1249994" y="0"/>
                  <a:pt x="2217717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787468C-AA01-4AAE-8033-E0E2A49A6B35}"/>
              </a:ext>
            </a:extLst>
          </p:cNvPr>
          <p:cNvSpPr/>
          <p:nvPr/>
        </p:nvSpPr>
        <p:spPr>
          <a:xfrm>
            <a:off x="3755136" y="2804821"/>
            <a:ext cx="4681728" cy="112576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3C7C5DC-98E5-4EED-A8E1-5972F7B9E3DD}"/>
              </a:ext>
            </a:extLst>
          </p:cNvPr>
          <p:cNvSpPr/>
          <p:nvPr/>
        </p:nvSpPr>
        <p:spPr>
          <a:xfrm>
            <a:off x="3958575" y="2804822"/>
            <a:ext cx="4274850" cy="702965"/>
          </a:xfrm>
          <a:custGeom>
            <a:avLst/>
            <a:gdLst>
              <a:gd name="connsiteX0" fmla="*/ 2137425 w 4274850"/>
              <a:gd name="connsiteY0" fmla="*/ 0 h 702965"/>
              <a:gd name="connsiteX1" fmla="*/ 4078506 w 4274850"/>
              <a:gd name="connsiteY1" fmla="*/ 248169 h 702965"/>
              <a:gd name="connsiteX2" fmla="*/ 4274850 w 4274850"/>
              <a:gd name="connsiteY2" fmla="*/ 335151 h 702965"/>
              <a:gd name="connsiteX3" fmla="*/ 4179419 w 4274850"/>
              <a:gd name="connsiteY3" fmla="*/ 403231 h 702965"/>
              <a:gd name="connsiteX4" fmla="*/ 2137425 w 4274850"/>
              <a:gd name="connsiteY4" fmla="*/ 702965 h 702965"/>
              <a:gd name="connsiteX5" fmla="*/ 95431 w 4274850"/>
              <a:gd name="connsiteY5" fmla="*/ 403231 h 702965"/>
              <a:gd name="connsiteX6" fmla="*/ 0 w 4274850"/>
              <a:gd name="connsiteY6" fmla="*/ 335151 h 702965"/>
              <a:gd name="connsiteX7" fmla="*/ 196344 w 4274850"/>
              <a:gd name="connsiteY7" fmla="*/ 248169 h 702965"/>
              <a:gd name="connsiteX8" fmla="*/ 2137425 w 4274850"/>
              <a:gd name="connsiteY8" fmla="*/ 0 h 7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4850" h="702965">
                <a:moveTo>
                  <a:pt x="2137425" y="0"/>
                </a:moveTo>
                <a:cubicBezTo>
                  <a:pt x="2945440" y="0"/>
                  <a:pt x="3657836" y="98442"/>
                  <a:pt x="4078506" y="248169"/>
                </a:cubicBezTo>
                <a:lnTo>
                  <a:pt x="4274850" y="335151"/>
                </a:lnTo>
                <a:lnTo>
                  <a:pt x="4179419" y="403231"/>
                </a:lnTo>
                <a:cubicBezTo>
                  <a:pt x="3842989" y="579372"/>
                  <a:pt x="3055385" y="702965"/>
                  <a:pt x="2137425" y="702965"/>
                </a:cubicBezTo>
                <a:cubicBezTo>
                  <a:pt x="1219466" y="702965"/>
                  <a:pt x="431861" y="579372"/>
                  <a:pt x="95431" y="403231"/>
                </a:cubicBezTo>
                <a:lnTo>
                  <a:pt x="0" y="335151"/>
                </a:lnTo>
                <a:lnTo>
                  <a:pt x="196344" y="248169"/>
                </a:lnTo>
                <a:cubicBezTo>
                  <a:pt x="617015" y="98442"/>
                  <a:pt x="1329411" y="0"/>
                  <a:pt x="2137425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2947069-52B9-4D53-9511-7DD289C9662F}"/>
              </a:ext>
            </a:extLst>
          </p:cNvPr>
          <p:cNvSpPr/>
          <p:nvPr/>
        </p:nvSpPr>
        <p:spPr>
          <a:xfrm>
            <a:off x="3879850" y="2339461"/>
            <a:ext cx="4432300" cy="98152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46D1403-F053-43C4-BBAB-17B23075AC6A}"/>
              </a:ext>
            </a:extLst>
          </p:cNvPr>
          <p:cNvSpPr/>
          <p:nvPr/>
        </p:nvSpPr>
        <p:spPr>
          <a:xfrm>
            <a:off x="4189725" y="2339461"/>
            <a:ext cx="3812553" cy="574341"/>
          </a:xfrm>
          <a:custGeom>
            <a:avLst/>
            <a:gdLst>
              <a:gd name="connsiteX0" fmla="*/ 1906276 w 3812553"/>
              <a:gd name="connsiteY0" fmla="*/ 0 h 574341"/>
              <a:gd name="connsiteX1" fmla="*/ 3743943 w 3812553"/>
              <a:gd name="connsiteY1" fmla="*/ 216372 h 574341"/>
              <a:gd name="connsiteX2" fmla="*/ 3812553 w 3812553"/>
              <a:gd name="connsiteY2" fmla="*/ 244364 h 574341"/>
              <a:gd name="connsiteX3" fmla="*/ 3711305 w 3812553"/>
              <a:gd name="connsiteY3" fmla="*/ 315050 h 574341"/>
              <a:gd name="connsiteX4" fmla="*/ 1906276 w 3812553"/>
              <a:gd name="connsiteY4" fmla="*/ 574341 h 574341"/>
              <a:gd name="connsiteX5" fmla="*/ 101247 w 3812553"/>
              <a:gd name="connsiteY5" fmla="*/ 315050 h 574341"/>
              <a:gd name="connsiteX6" fmla="*/ 0 w 3812553"/>
              <a:gd name="connsiteY6" fmla="*/ 244364 h 574341"/>
              <a:gd name="connsiteX7" fmla="*/ 68610 w 3812553"/>
              <a:gd name="connsiteY7" fmla="*/ 216372 h 574341"/>
              <a:gd name="connsiteX8" fmla="*/ 1906276 w 3812553"/>
              <a:gd name="connsiteY8" fmla="*/ 0 h 57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2553" h="574341">
                <a:moveTo>
                  <a:pt x="1906276" y="0"/>
                </a:moveTo>
                <a:cubicBezTo>
                  <a:pt x="2671243" y="0"/>
                  <a:pt x="3345685" y="85829"/>
                  <a:pt x="3743943" y="216372"/>
                </a:cubicBezTo>
                <a:lnTo>
                  <a:pt x="3812553" y="244364"/>
                </a:lnTo>
                <a:lnTo>
                  <a:pt x="3711305" y="315050"/>
                </a:lnTo>
                <a:cubicBezTo>
                  <a:pt x="3413917" y="467424"/>
                  <a:pt x="2717710" y="574341"/>
                  <a:pt x="1906276" y="574341"/>
                </a:cubicBezTo>
                <a:cubicBezTo>
                  <a:pt x="1094842" y="574341"/>
                  <a:pt x="398636" y="467424"/>
                  <a:pt x="101247" y="315050"/>
                </a:cubicBezTo>
                <a:lnTo>
                  <a:pt x="0" y="244364"/>
                </a:lnTo>
                <a:lnTo>
                  <a:pt x="68610" y="216372"/>
                </a:lnTo>
                <a:cubicBezTo>
                  <a:pt x="466868" y="85829"/>
                  <a:pt x="1141310" y="0"/>
                  <a:pt x="190627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DD24D1D-E4A1-427D-A6A9-A71954ECCDA4}"/>
              </a:ext>
            </a:extLst>
          </p:cNvPr>
          <p:cNvSpPr/>
          <p:nvPr/>
        </p:nvSpPr>
        <p:spPr>
          <a:xfrm>
            <a:off x="4137025" y="1898583"/>
            <a:ext cx="3917950" cy="84908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A0EF0F3-F312-43DF-8BBF-8E2FD5037E0A}"/>
              </a:ext>
            </a:extLst>
          </p:cNvPr>
          <p:cNvSpPr/>
          <p:nvPr/>
        </p:nvSpPr>
        <p:spPr>
          <a:xfrm>
            <a:off x="4658694" y="1898583"/>
            <a:ext cx="2874615" cy="383660"/>
          </a:xfrm>
          <a:custGeom>
            <a:avLst/>
            <a:gdLst>
              <a:gd name="connsiteX0" fmla="*/ 1437307 w 2874615"/>
              <a:gd name="connsiteY0" fmla="*/ 0 h 383660"/>
              <a:gd name="connsiteX1" fmla="*/ 2822512 w 2874615"/>
              <a:gd name="connsiteY1" fmla="*/ 124346 h 383660"/>
              <a:gd name="connsiteX2" fmla="*/ 2874615 w 2874615"/>
              <a:gd name="connsiteY2" fmla="*/ 138031 h 383660"/>
              <a:gd name="connsiteX3" fmla="*/ 2870623 w 2874615"/>
              <a:gd name="connsiteY3" fmla="*/ 146083 h 383660"/>
              <a:gd name="connsiteX4" fmla="*/ 1437307 w 2874615"/>
              <a:gd name="connsiteY4" fmla="*/ 383660 h 383660"/>
              <a:gd name="connsiteX5" fmla="*/ 3991 w 2874615"/>
              <a:gd name="connsiteY5" fmla="*/ 146083 h 383660"/>
              <a:gd name="connsiteX6" fmla="*/ 0 w 2874615"/>
              <a:gd name="connsiteY6" fmla="*/ 138031 h 383660"/>
              <a:gd name="connsiteX7" fmla="*/ 52103 w 2874615"/>
              <a:gd name="connsiteY7" fmla="*/ 124346 h 383660"/>
              <a:gd name="connsiteX8" fmla="*/ 1437307 w 2874615"/>
              <a:gd name="connsiteY8" fmla="*/ 0 h 38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615" h="383660">
                <a:moveTo>
                  <a:pt x="1437307" y="0"/>
                </a:moveTo>
                <a:cubicBezTo>
                  <a:pt x="1978263" y="0"/>
                  <a:pt x="2468007" y="47519"/>
                  <a:pt x="2822512" y="124346"/>
                </a:cubicBezTo>
                <a:lnTo>
                  <a:pt x="2874615" y="138031"/>
                </a:lnTo>
                <a:lnTo>
                  <a:pt x="2870623" y="146083"/>
                </a:lnTo>
                <a:cubicBezTo>
                  <a:pt x="2734201" y="281668"/>
                  <a:pt x="2144320" y="383660"/>
                  <a:pt x="1437307" y="383660"/>
                </a:cubicBezTo>
                <a:cubicBezTo>
                  <a:pt x="730294" y="383660"/>
                  <a:pt x="140414" y="281668"/>
                  <a:pt x="3991" y="146083"/>
                </a:cubicBezTo>
                <a:lnTo>
                  <a:pt x="0" y="138031"/>
                </a:lnTo>
                <a:lnTo>
                  <a:pt x="52103" y="124346"/>
                </a:lnTo>
                <a:cubicBezTo>
                  <a:pt x="406608" y="47519"/>
                  <a:pt x="896351" y="0"/>
                  <a:pt x="1437307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5722CEB-CCC2-47CD-AB9F-9337BA5549FC}"/>
              </a:ext>
            </a:extLst>
          </p:cNvPr>
          <p:cNvSpPr/>
          <p:nvPr/>
        </p:nvSpPr>
        <p:spPr>
          <a:xfrm>
            <a:off x="4632960" y="1494000"/>
            <a:ext cx="2926080" cy="59508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762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DCC1FB-1CEA-4DC4-BE3C-7D527011141C}"/>
              </a:ext>
            </a:extLst>
          </p:cNvPr>
          <p:cNvGrpSpPr/>
          <p:nvPr/>
        </p:nvGrpSpPr>
        <p:grpSpPr>
          <a:xfrm>
            <a:off x="8921977" y="2455628"/>
            <a:ext cx="2937088" cy="1081128"/>
            <a:chOff x="8921977" y="2526348"/>
            <a:chExt cx="2937088" cy="108112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F88A39-1B01-4822-8E1C-007054CB9673}"/>
                </a:ext>
              </a:extLst>
            </p:cNvPr>
            <p:cNvSpPr txBox="1"/>
            <p:nvPr/>
          </p:nvSpPr>
          <p:spPr>
            <a:xfrm>
              <a:off x="8921977" y="252634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A581C8-CE65-4DB8-A0B6-89BD59770CF6}"/>
                </a:ext>
              </a:extLst>
            </p:cNvPr>
            <p:cNvSpPr txBox="1"/>
            <p:nvPr/>
          </p:nvSpPr>
          <p:spPr>
            <a:xfrm>
              <a:off x="8929772" y="283803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69B010-99FB-484C-9CB1-FCD7AC5014F7}"/>
              </a:ext>
            </a:extLst>
          </p:cNvPr>
          <p:cNvGrpSpPr/>
          <p:nvPr/>
        </p:nvGrpSpPr>
        <p:grpSpPr>
          <a:xfrm>
            <a:off x="8921977" y="4879639"/>
            <a:ext cx="2937088" cy="1081128"/>
            <a:chOff x="8921977" y="4799807"/>
            <a:chExt cx="2937088" cy="108112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DD91ED-9277-4A01-80E4-0E3B8C0E8BA7}"/>
                </a:ext>
              </a:extLst>
            </p:cNvPr>
            <p:cNvSpPr txBox="1"/>
            <p:nvPr/>
          </p:nvSpPr>
          <p:spPr>
            <a:xfrm>
              <a:off x="8921977" y="479980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771E864-11A7-4532-8D48-9A32169CEEB4}"/>
                </a:ext>
              </a:extLst>
            </p:cNvPr>
            <p:cNvSpPr txBox="1"/>
            <p:nvPr/>
          </p:nvSpPr>
          <p:spPr>
            <a:xfrm>
              <a:off x="8929772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1CC8BA3-22E2-45B4-B7B1-59771DF8D14A}"/>
              </a:ext>
            </a:extLst>
          </p:cNvPr>
          <p:cNvGrpSpPr/>
          <p:nvPr/>
        </p:nvGrpSpPr>
        <p:grpSpPr>
          <a:xfrm>
            <a:off x="332936" y="2455628"/>
            <a:ext cx="2937088" cy="1081128"/>
            <a:chOff x="332936" y="2526348"/>
            <a:chExt cx="2937088" cy="108112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EA3BC68-5ED9-4090-ABDE-1A9755B5DD91}"/>
                </a:ext>
              </a:extLst>
            </p:cNvPr>
            <p:cNvSpPr txBox="1"/>
            <p:nvPr/>
          </p:nvSpPr>
          <p:spPr>
            <a:xfrm>
              <a:off x="332936" y="252634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2836C5E-978A-47FC-BE6E-515F573D5393}"/>
                </a:ext>
              </a:extLst>
            </p:cNvPr>
            <p:cNvSpPr txBox="1"/>
            <p:nvPr/>
          </p:nvSpPr>
          <p:spPr>
            <a:xfrm>
              <a:off x="340731" y="283803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9A2E461-09FD-4B38-B9A9-71C32344E5CF}"/>
              </a:ext>
            </a:extLst>
          </p:cNvPr>
          <p:cNvGrpSpPr/>
          <p:nvPr/>
        </p:nvGrpSpPr>
        <p:grpSpPr>
          <a:xfrm>
            <a:off x="332936" y="4879639"/>
            <a:ext cx="2937088" cy="1081128"/>
            <a:chOff x="332936" y="4799807"/>
            <a:chExt cx="2937088" cy="108112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3EB101D-FF5B-4868-BD71-D420761ECDC3}"/>
                </a:ext>
              </a:extLst>
            </p:cNvPr>
            <p:cNvSpPr txBox="1"/>
            <p:nvPr/>
          </p:nvSpPr>
          <p:spPr>
            <a:xfrm>
              <a:off x="332936" y="479980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5A7F784-A2DF-432F-8419-7195AD0961F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CAD2CD-2A2E-4491-A337-D632259B8ED1}"/>
              </a:ext>
            </a:extLst>
          </p:cNvPr>
          <p:cNvGrpSpPr/>
          <p:nvPr/>
        </p:nvGrpSpPr>
        <p:grpSpPr>
          <a:xfrm>
            <a:off x="8921977" y="1243623"/>
            <a:ext cx="2937088" cy="1081128"/>
            <a:chOff x="8921977" y="1389619"/>
            <a:chExt cx="2937088" cy="108112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A88F9C7-AC85-4382-B963-D691FA6480DE}"/>
                </a:ext>
              </a:extLst>
            </p:cNvPr>
            <p:cNvSpPr txBox="1"/>
            <p:nvPr/>
          </p:nvSpPr>
          <p:spPr>
            <a:xfrm>
              <a:off x="8921977" y="138961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81D515E-78BC-452B-B23F-69BFD11F57E1}"/>
                </a:ext>
              </a:extLst>
            </p:cNvPr>
            <p:cNvSpPr txBox="1"/>
            <p:nvPr/>
          </p:nvSpPr>
          <p:spPr>
            <a:xfrm>
              <a:off x="8929772" y="1701306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FE90849-14A4-4B79-85A3-87A3F6AC643A}"/>
              </a:ext>
            </a:extLst>
          </p:cNvPr>
          <p:cNvGrpSpPr/>
          <p:nvPr/>
        </p:nvGrpSpPr>
        <p:grpSpPr>
          <a:xfrm>
            <a:off x="332936" y="1243623"/>
            <a:ext cx="2937088" cy="1081128"/>
            <a:chOff x="332936" y="1389619"/>
            <a:chExt cx="2937088" cy="108112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7DCC6A-8648-4880-9128-6922259016FC}"/>
                </a:ext>
              </a:extLst>
            </p:cNvPr>
            <p:cNvSpPr txBox="1"/>
            <p:nvPr/>
          </p:nvSpPr>
          <p:spPr>
            <a:xfrm>
              <a:off x="332936" y="138961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742642E-9934-46F6-BAE7-1E40A2036612}"/>
                </a:ext>
              </a:extLst>
            </p:cNvPr>
            <p:cNvSpPr txBox="1"/>
            <p:nvPr/>
          </p:nvSpPr>
          <p:spPr>
            <a:xfrm>
              <a:off x="340731" y="1701306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C8DB226-1876-44FA-ACB6-2CC424D870B2}"/>
              </a:ext>
            </a:extLst>
          </p:cNvPr>
          <p:cNvGrpSpPr/>
          <p:nvPr/>
        </p:nvGrpSpPr>
        <p:grpSpPr>
          <a:xfrm>
            <a:off x="8921977" y="3667633"/>
            <a:ext cx="2937088" cy="1081128"/>
            <a:chOff x="8921977" y="3663077"/>
            <a:chExt cx="2937088" cy="108112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E28769D-C56D-46E5-A1E7-1FCAB3A6A836}"/>
                </a:ext>
              </a:extLst>
            </p:cNvPr>
            <p:cNvSpPr txBox="1"/>
            <p:nvPr/>
          </p:nvSpPr>
          <p:spPr>
            <a:xfrm>
              <a:off x="8921977" y="366307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702D069-C349-4118-BAB9-74762687250E}"/>
                </a:ext>
              </a:extLst>
            </p:cNvPr>
            <p:cNvSpPr txBox="1"/>
            <p:nvPr/>
          </p:nvSpPr>
          <p:spPr>
            <a:xfrm>
              <a:off x="8929772" y="397476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C2AA6BB-67AD-49C1-B75B-64FEBB8D5C3C}"/>
              </a:ext>
            </a:extLst>
          </p:cNvPr>
          <p:cNvGrpSpPr/>
          <p:nvPr/>
        </p:nvGrpSpPr>
        <p:grpSpPr>
          <a:xfrm>
            <a:off x="332936" y="3667633"/>
            <a:ext cx="2937088" cy="1081128"/>
            <a:chOff x="332936" y="3663077"/>
            <a:chExt cx="2937088" cy="108112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CF3C3-CCC1-492F-AEA1-D132BC8E3892}"/>
                </a:ext>
              </a:extLst>
            </p:cNvPr>
            <p:cNvSpPr txBox="1"/>
            <p:nvPr/>
          </p:nvSpPr>
          <p:spPr>
            <a:xfrm>
              <a:off x="332936" y="366307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DD81CDE-C432-49BC-B4B4-3020BCBCA2CC}"/>
                </a:ext>
              </a:extLst>
            </p:cNvPr>
            <p:cNvSpPr txBox="1"/>
            <p:nvPr/>
          </p:nvSpPr>
          <p:spPr>
            <a:xfrm>
              <a:off x="340731" y="397476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DCFC2FEA-7D9B-437D-AD06-E0F4B1D38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936" y="1160506"/>
            <a:ext cx="477922" cy="477922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9FC234-7C54-484A-A5B1-B1BF63364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936" y="2387267"/>
            <a:ext cx="477922" cy="477922"/>
          </a:xfrm>
          <a:prstGeom prst="rect">
            <a:avLst/>
          </a:prstGeom>
        </p:spPr>
      </p:pic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3BA8B3CD-AFC9-4E6C-AD3B-3F06ED7C2F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6" y="3614028"/>
            <a:ext cx="477922" cy="477922"/>
          </a:xfrm>
          <a:prstGeom prst="rect">
            <a:avLst/>
          </a:prstGeom>
        </p:spPr>
      </p:pic>
      <p:pic>
        <p:nvPicPr>
          <p:cNvPr id="18" name="Graphic 17" descr="Stopwatch">
            <a:extLst>
              <a:ext uri="{FF2B5EF4-FFF2-40B4-BE49-F238E27FC236}">
                <a16:creationId xmlns:a16="http://schemas.microsoft.com/office/drawing/2014/main" id="{5F7EF83C-E072-46EC-B904-040977CEDD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936" y="4840790"/>
            <a:ext cx="477922" cy="477922"/>
          </a:xfrm>
          <a:prstGeom prst="rect">
            <a:avLst/>
          </a:prstGeom>
        </p:spPr>
      </p:pic>
      <p:pic>
        <p:nvPicPr>
          <p:cNvPr id="20" name="Graphic 19" descr="Box trolley">
            <a:extLst>
              <a:ext uri="{FF2B5EF4-FFF2-40B4-BE49-F238E27FC236}">
                <a16:creationId xmlns:a16="http://schemas.microsoft.com/office/drawing/2014/main" id="{011C6EBE-FB3C-44EE-9E02-5D98C18753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81143" y="1160506"/>
            <a:ext cx="477922" cy="477922"/>
          </a:xfrm>
          <a:prstGeom prst="rect">
            <a:avLst/>
          </a:prstGeom>
        </p:spPr>
      </p:pic>
      <p:pic>
        <p:nvPicPr>
          <p:cNvPr id="22" name="Graphic 21" descr="Trophy">
            <a:extLst>
              <a:ext uri="{FF2B5EF4-FFF2-40B4-BE49-F238E27FC236}">
                <a16:creationId xmlns:a16="http://schemas.microsoft.com/office/drawing/2014/main" id="{CC23010B-E03B-4CCD-BE72-D70CD85D7D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81143" y="2387267"/>
            <a:ext cx="477922" cy="477922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26B4AB70-F8EC-4ED2-BAB3-D0768EA5D0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81143" y="3614028"/>
            <a:ext cx="477922" cy="477922"/>
          </a:xfrm>
          <a:prstGeom prst="rect">
            <a:avLst/>
          </a:prstGeom>
        </p:spPr>
      </p:pic>
      <p:pic>
        <p:nvPicPr>
          <p:cNvPr id="26" name="Graphic 25" descr="Marker">
            <a:extLst>
              <a:ext uri="{FF2B5EF4-FFF2-40B4-BE49-F238E27FC236}">
                <a16:creationId xmlns:a16="http://schemas.microsoft.com/office/drawing/2014/main" id="{2207333E-7A61-4E46-83A3-287DB8E41CB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381143" y="4840790"/>
            <a:ext cx="477922" cy="4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5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8469</TotalTime>
  <Words>674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with 8 Slices – Slide Template</vt:lpstr>
      <vt:lpstr>Sphere with 8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with 8 Slices</dc:title>
  <dc:creator>PresentationGO.com</dc:creator>
  <dc:description>© Copyright PresentationGO.com</dc:description>
  <dcterms:created xsi:type="dcterms:W3CDTF">2014-11-26T05:14:11Z</dcterms:created>
  <dcterms:modified xsi:type="dcterms:W3CDTF">2019-04-24T21:41:21Z</dcterms:modified>
  <cp:category>Charts &amp; Diagrams</cp:category>
</cp:coreProperties>
</file>