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11"/>
  </p:notesMasterIdLst>
  <p:sldIdLst>
    <p:sldId id="355" r:id="rId4"/>
    <p:sldId id="351" r:id="rId5"/>
    <p:sldId id="352" r:id="rId6"/>
    <p:sldId id="353" r:id="rId7"/>
    <p:sldId id="354" r:id="rId8"/>
    <p:sldId id="356" r:id="rId9"/>
    <p:sldId id="30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1710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1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12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57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30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60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6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Sphere Matrix – Slide Template</a:t>
            </a:r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56826FE4-622C-4D9B-A281-51B52E6F9765}"/>
              </a:ext>
            </a:extLst>
          </p:cNvPr>
          <p:cNvSpPr/>
          <p:nvPr/>
        </p:nvSpPr>
        <p:spPr>
          <a:xfrm>
            <a:off x="4626918" y="1787749"/>
            <a:ext cx="1687291" cy="1691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0" y="2870"/>
                </a:moveTo>
                <a:lnTo>
                  <a:pt x="0" y="18497"/>
                </a:lnTo>
                <a:cubicBezTo>
                  <a:pt x="0" y="20082"/>
                  <a:pt x="1291" y="21366"/>
                  <a:pt x="2880" y="21362"/>
                </a:cubicBezTo>
                <a:lnTo>
                  <a:pt x="18496" y="21321"/>
                </a:lnTo>
                <a:cubicBezTo>
                  <a:pt x="20253" y="21318"/>
                  <a:pt x="21600" y="19755"/>
                  <a:pt x="21331" y="18020"/>
                </a:cubicBezTo>
                <a:cubicBezTo>
                  <a:pt x="19910" y="8768"/>
                  <a:pt x="12579" y="1456"/>
                  <a:pt x="3309" y="34"/>
                </a:cubicBezTo>
                <a:cubicBezTo>
                  <a:pt x="1571" y="-234"/>
                  <a:pt x="0" y="1113"/>
                  <a:pt x="0" y="287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7000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451683E6-2054-4DF9-ACD1-6E8169333ECD}"/>
              </a:ext>
            </a:extLst>
          </p:cNvPr>
          <p:cNvSpPr/>
          <p:nvPr/>
        </p:nvSpPr>
        <p:spPr>
          <a:xfrm>
            <a:off x="2829790" y="1787749"/>
            <a:ext cx="1687289" cy="1691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21366" y="2870"/>
                </a:moveTo>
                <a:lnTo>
                  <a:pt x="21366" y="18497"/>
                </a:lnTo>
                <a:cubicBezTo>
                  <a:pt x="21366" y="20082"/>
                  <a:pt x="20075" y="21366"/>
                  <a:pt x="18486" y="21362"/>
                </a:cubicBezTo>
                <a:lnTo>
                  <a:pt x="2870" y="21321"/>
                </a:lnTo>
                <a:cubicBezTo>
                  <a:pt x="1113" y="21318"/>
                  <a:pt x="-234" y="19755"/>
                  <a:pt x="35" y="18020"/>
                </a:cubicBezTo>
                <a:cubicBezTo>
                  <a:pt x="1456" y="8768"/>
                  <a:pt x="8787" y="1456"/>
                  <a:pt x="18057" y="34"/>
                </a:cubicBezTo>
                <a:cubicBezTo>
                  <a:pt x="19795" y="-234"/>
                  <a:pt x="21366" y="1113"/>
                  <a:pt x="21366" y="287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7000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DCE7770D-7217-4F91-8CE7-7FB70AD6C931}"/>
              </a:ext>
            </a:extLst>
          </p:cNvPr>
          <p:cNvSpPr/>
          <p:nvPr/>
        </p:nvSpPr>
        <p:spPr>
          <a:xfrm>
            <a:off x="2829790" y="3584880"/>
            <a:ext cx="1687289" cy="1691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21366" y="18492"/>
                </a:moveTo>
                <a:lnTo>
                  <a:pt x="21366" y="2865"/>
                </a:lnTo>
                <a:cubicBezTo>
                  <a:pt x="21366" y="1280"/>
                  <a:pt x="20075" y="-4"/>
                  <a:pt x="18486" y="0"/>
                </a:cubicBezTo>
                <a:lnTo>
                  <a:pt x="2870" y="41"/>
                </a:lnTo>
                <a:cubicBezTo>
                  <a:pt x="1113" y="44"/>
                  <a:pt x="-234" y="1607"/>
                  <a:pt x="35" y="3342"/>
                </a:cubicBezTo>
                <a:cubicBezTo>
                  <a:pt x="1456" y="12594"/>
                  <a:pt x="8787" y="19906"/>
                  <a:pt x="18057" y="21328"/>
                </a:cubicBezTo>
                <a:cubicBezTo>
                  <a:pt x="19795" y="21596"/>
                  <a:pt x="21366" y="20249"/>
                  <a:pt x="21366" y="1849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70000" rIns="28575" bIns="28575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7596E542-16DF-428E-B140-EF7E086084D2}"/>
              </a:ext>
            </a:extLst>
          </p:cNvPr>
          <p:cNvSpPr/>
          <p:nvPr/>
        </p:nvSpPr>
        <p:spPr>
          <a:xfrm>
            <a:off x="4626918" y="3584880"/>
            <a:ext cx="1687291" cy="1691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0" y="18492"/>
                </a:moveTo>
                <a:lnTo>
                  <a:pt x="0" y="2865"/>
                </a:lnTo>
                <a:cubicBezTo>
                  <a:pt x="0" y="1280"/>
                  <a:pt x="1291" y="-4"/>
                  <a:pt x="2880" y="0"/>
                </a:cubicBezTo>
                <a:lnTo>
                  <a:pt x="18496" y="41"/>
                </a:lnTo>
                <a:cubicBezTo>
                  <a:pt x="20253" y="44"/>
                  <a:pt x="21600" y="1607"/>
                  <a:pt x="21331" y="3342"/>
                </a:cubicBezTo>
                <a:cubicBezTo>
                  <a:pt x="19910" y="12594"/>
                  <a:pt x="12579" y="19906"/>
                  <a:pt x="3309" y="21328"/>
                </a:cubicBezTo>
                <a:cubicBezTo>
                  <a:pt x="1571" y="21596"/>
                  <a:pt x="0" y="20249"/>
                  <a:pt x="0" y="1849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70000" rIns="28575" bIns="28575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1500" b="1" dirty="0">
                <a:solidFill>
                  <a:schemeClr val="bg1"/>
                </a:solidFill>
              </a:rPr>
              <a:t>LOREM</a:t>
            </a:r>
            <a:br>
              <a:rPr lang="fr-CA" sz="1500" b="1" dirty="0">
                <a:solidFill>
                  <a:schemeClr val="bg1"/>
                </a:solidFill>
              </a:rPr>
            </a:br>
            <a:r>
              <a:rPr lang="fr-CA" sz="1500" b="1" dirty="0">
                <a:solidFill>
                  <a:schemeClr val="bg1"/>
                </a:solidFill>
              </a:rPr>
              <a:t>IPSUM</a:t>
            </a:r>
            <a:endParaRPr sz="1500" b="1" dirty="0">
              <a:solidFill>
                <a:schemeClr val="bg1"/>
              </a:solidFill>
            </a:endParaRP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7BD3BDC-5B49-405D-A42F-C3590695358A}"/>
              </a:ext>
            </a:extLst>
          </p:cNvPr>
          <p:cNvGrpSpPr/>
          <p:nvPr/>
        </p:nvGrpSpPr>
        <p:grpSpPr>
          <a:xfrm>
            <a:off x="6691483" y="3915126"/>
            <a:ext cx="2202816" cy="1260003"/>
            <a:chOff x="8921977" y="4001571"/>
            <a:chExt cx="2937088" cy="168000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AEA94D12-D63D-4485-BE21-A005301F0445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D6D2BD1-6B2A-4163-9378-A840ED40C4EC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4B07F04-2C1F-43A1-8687-21A67DCF2A06}"/>
              </a:ext>
            </a:extLst>
          </p:cNvPr>
          <p:cNvGrpSpPr/>
          <p:nvPr/>
        </p:nvGrpSpPr>
        <p:grpSpPr>
          <a:xfrm>
            <a:off x="249702" y="3915125"/>
            <a:ext cx="2202816" cy="1260003"/>
            <a:chOff x="332936" y="4580523"/>
            <a:chExt cx="2937088" cy="1680003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CC5C5D8-423A-4AE0-897E-0094D6E8885D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8AC00DD1-77D1-4020-8A81-F50394814C05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9186A44-C6D1-4A04-B1D6-5739B0DDFAF2}"/>
              </a:ext>
            </a:extLst>
          </p:cNvPr>
          <p:cNvGrpSpPr/>
          <p:nvPr/>
        </p:nvGrpSpPr>
        <p:grpSpPr>
          <a:xfrm>
            <a:off x="6697329" y="2073282"/>
            <a:ext cx="2202816" cy="1260003"/>
            <a:chOff x="8921977" y="1394910"/>
            <a:chExt cx="2937088" cy="168000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E45289BF-5BD4-425E-AA85-571E7CE2565B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8E5112E-B88C-4155-A332-9706E496FA6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012386E-0151-4257-89F4-0E8042479747}"/>
              </a:ext>
            </a:extLst>
          </p:cNvPr>
          <p:cNvGrpSpPr/>
          <p:nvPr/>
        </p:nvGrpSpPr>
        <p:grpSpPr>
          <a:xfrm>
            <a:off x="255548" y="2073284"/>
            <a:ext cx="2202816" cy="1260003"/>
            <a:chOff x="332936" y="2555951"/>
            <a:chExt cx="2937088" cy="1680003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4BE696D2-D98A-4088-9621-5BF36F7F910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A6BBA15B-4BAB-41FB-86FC-172743586AD2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253B7726-7FBB-43B6-B266-9E370214401B}"/>
              </a:ext>
            </a:extLst>
          </p:cNvPr>
          <p:cNvSpPr/>
          <p:nvPr/>
        </p:nvSpPr>
        <p:spPr>
          <a:xfrm>
            <a:off x="3682250" y="4421723"/>
            <a:ext cx="371475" cy="600075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" name="Graphic 108" descr="Puzzle">
            <a:extLst>
              <a:ext uri="{FF2B5EF4-FFF2-40B4-BE49-F238E27FC236}">
                <a16:creationId xmlns:a16="http://schemas.microsoft.com/office/drawing/2014/main" id="{326D06C7-E59C-4892-9F38-0BED733A5DBB}"/>
              </a:ext>
            </a:extLst>
          </p:cNvPr>
          <p:cNvSpPr/>
          <p:nvPr/>
        </p:nvSpPr>
        <p:spPr>
          <a:xfrm>
            <a:off x="5035496" y="4427313"/>
            <a:ext cx="571500" cy="5715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7E53787D-77C1-4640-9845-C46691B1ACED}"/>
              </a:ext>
            </a:extLst>
          </p:cNvPr>
          <p:cNvSpPr/>
          <p:nvPr/>
        </p:nvSpPr>
        <p:spPr>
          <a:xfrm>
            <a:off x="3580143" y="2059830"/>
            <a:ext cx="575354" cy="573403"/>
          </a:xfrm>
          <a:custGeom>
            <a:avLst/>
            <a:gdLst>
              <a:gd name="connsiteX0" fmla="*/ 183438 w 767138"/>
              <a:gd name="connsiteY0" fmla="*/ 531959 h 764537"/>
              <a:gd name="connsiteX1" fmla="*/ 201866 w 767138"/>
              <a:gd name="connsiteY1" fmla="*/ 555586 h 764537"/>
              <a:gd name="connsiteX2" fmla="*/ 211391 w 767138"/>
              <a:gd name="connsiteY2" fmla="*/ 600353 h 764537"/>
              <a:gd name="connsiteX3" fmla="*/ 93281 w 767138"/>
              <a:gd name="connsiteY3" fmla="*/ 664171 h 764537"/>
              <a:gd name="connsiteX4" fmla="*/ 157098 w 767138"/>
              <a:gd name="connsiteY4" fmla="*/ 546061 h 764537"/>
              <a:gd name="connsiteX5" fmla="*/ 175211 w 767138"/>
              <a:gd name="connsiteY5" fmla="*/ 532145 h 764537"/>
              <a:gd name="connsiteX6" fmla="*/ 183438 w 767138"/>
              <a:gd name="connsiteY6" fmla="*/ 531959 h 764537"/>
              <a:gd name="connsiteX7" fmla="*/ 484758 w 767138"/>
              <a:gd name="connsiteY7" fmla="*/ 525106 h 764537"/>
              <a:gd name="connsiteX8" fmla="*/ 499998 w 767138"/>
              <a:gd name="connsiteY8" fmla="*/ 564158 h 764537"/>
              <a:gd name="connsiteX9" fmla="*/ 492378 w 767138"/>
              <a:gd name="connsiteY9" fmla="*/ 602258 h 764537"/>
              <a:gd name="connsiteX10" fmla="*/ 340930 w 767138"/>
              <a:gd name="connsiteY10" fmla="*/ 753706 h 764537"/>
              <a:gd name="connsiteX11" fmla="*/ 280923 w 767138"/>
              <a:gd name="connsiteY11" fmla="*/ 721321 h 764537"/>
              <a:gd name="connsiteX12" fmla="*/ 310450 w 767138"/>
              <a:gd name="connsiteY12" fmla="*/ 586066 h 764537"/>
              <a:gd name="connsiteX13" fmla="*/ 484758 w 767138"/>
              <a:gd name="connsiteY13" fmla="*/ 525106 h 764537"/>
              <a:gd name="connsiteX14" fmla="*/ 179840 w 767138"/>
              <a:gd name="connsiteY14" fmla="*/ 262573 h 764537"/>
              <a:gd name="connsiteX15" fmla="*/ 199961 w 767138"/>
              <a:gd name="connsiteY15" fmla="*/ 264121 h 764537"/>
              <a:gd name="connsiteX16" fmla="*/ 232346 w 767138"/>
              <a:gd name="connsiteY16" fmla="*/ 276504 h 764537"/>
              <a:gd name="connsiteX17" fmla="*/ 169481 w 767138"/>
              <a:gd name="connsiteY17" fmla="*/ 454621 h 764537"/>
              <a:gd name="connsiteX18" fmla="*/ 42798 w 767138"/>
              <a:gd name="connsiteY18" fmla="*/ 483196 h 764537"/>
              <a:gd name="connsiteX19" fmla="*/ 10413 w 767138"/>
              <a:gd name="connsiteY19" fmla="*/ 423189 h 764537"/>
              <a:gd name="connsiteX20" fmla="*/ 161861 w 767138"/>
              <a:gd name="connsiteY20" fmla="*/ 271741 h 764537"/>
              <a:gd name="connsiteX21" fmla="*/ 179840 w 767138"/>
              <a:gd name="connsiteY21" fmla="*/ 262573 h 764537"/>
              <a:gd name="connsiteX22" fmla="*/ 548695 w 767138"/>
              <a:gd name="connsiteY22" fmla="*/ 151488 h 764537"/>
              <a:gd name="connsiteX23" fmla="*/ 508571 w 767138"/>
              <a:gd name="connsiteY23" fmla="*/ 167919 h 764537"/>
              <a:gd name="connsiteX24" fmla="*/ 508571 w 767138"/>
              <a:gd name="connsiteY24" fmla="*/ 248881 h 764537"/>
              <a:gd name="connsiteX25" fmla="*/ 589533 w 767138"/>
              <a:gd name="connsiteY25" fmla="*/ 248881 h 764537"/>
              <a:gd name="connsiteX26" fmla="*/ 589533 w 767138"/>
              <a:gd name="connsiteY26" fmla="*/ 167919 h 764537"/>
              <a:gd name="connsiteX27" fmla="*/ 548695 w 767138"/>
              <a:gd name="connsiteY27" fmla="*/ 151488 h 764537"/>
              <a:gd name="connsiteX28" fmla="*/ 540956 w 767138"/>
              <a:gd name="connsiteY28" fmla="*/ 43141 h 764537"/>
              <a:gd name="connsiteX29" fmla="*/ 642873 w 767138"/>
              <a:gd name="connsiteY29" fmla="*/ 113626 h 764537"/>
              <a:gd name="connsiteX30" fmla="*/ 715263 w 767138"/>
              <a:gd name="connsiteY30" fmla="*/ 218401 h 764537"/>
              <a:gd name="connsiteX31" fmla="*/ 591438 w 767138"/>
              <a:gd name="connsiteY31" fmla="*/ 399376 h 764537"/>
              <a:gd name="connsiteX32" fmla="*/ 261873 w 767138"/>
              <a:gd name="connsiteY32" fmla="*/ 554634 h 764537"/>
              <a:gd name="connsiteX33" fmla="*/ 202818 w 767138"/>
              <a:gd name="connsiteY33" fmla="*/ 495579 h 764537"/>
              <a:gd name="connsiteX34" fmla="*/ 359028 w 767138"/>
              <a:gd name="connsiteY34" fmla="*/ 166966 h 764537"/>
              <a:gd name="connsiteX35" fmla="*/ 540956 w 767138"/>
              <a:gd name="connsiteY35" fmla="*/ 43141 h 764537"/>
              <a:gd name="connsiteX36" fmla="*/ 740669 w 767138"/>
              <a:gd name="connsiteY36" fmla="*/ 11 h 764537"/>
              <a:gd name="connsiteX37" fmla="*/ 762889 w 767138"/>
              <a:gd name="connsiteY37" fmla="*/ 5041 h 764537"/>
              <a:gd name="connsiteX38" fmla="*/ 733361 w 767138"/>
              <a:gd name="connsiteY38" fmla="*/ 167919 h 764537"/>
              <a:gd name="connsiteX39" fmla="*/ 670496 w 767138"/>
              <a:gd name="connsiteY39" fmla="*/ 87909 h 764537"/>
              <a:gd name="connsiteX40" fmla="*/ 592391 w 767138"/>
              <a:gd name="connsiteY40" fmla="*/ 25996 h 764537"/>
              <a:gd name="connsiteX41" fmla="*/ 740669 w 767138"/>
              <a:gd name="connsiteY41" fmla="*/ 11 h 76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7">
                <a:moveTo>
                  <a:pt x="183438" y="531959"/>
                </a:moveTo>
                <a:cubicBezTo>
                  <a:pt x="190146" y="535126"/>
                  <a:pt x="193294" y="547014"/>
                  <a:pt x="201866" y="555586"/>
                </a:cubicBezTo>
                <a:cubicBezTo>
                  <a:pt x="217106" y="569873"/>
                  <a:pt x="242823" y="567968"/>
                  <a:pt x="211391" y="600353"/>
                </a:cubicBezTo>
                <a:cubicBezTo>
                  <a:pt x="179958" y="631786"/>
                  <a:pt x="108521" y="679411"/>
                  <a:pt x="93281" y="664171"/>
                </a:cubicBezTo>
                <a:cubicBezTo>
                  <a:pt x="78993" y="648931"/>
                  <a:pt x="125666" y="577493"/>
                  <a:pt x="157098" y="546061"/>
                </a:cubicBezTo>
                <a:cubicBezTo>
                  <a:pt x="164957" y="538203"/>
                  <a:pt x="170731" y="533917"/>
                  <a:pt x="175211" y="532145"/>
                </a:cubicBezTo>
                <a:cubicBezTo>
                  <a:pt x="178571" y="530817"/>
                  <a:pt x="181202" y="530903"/>
                  <a:pt x="183438" y="531959"/>
                </a:cubicBezTo>
                <a:close/>
                <a:moveTo>
                  <a:pt x="484758" y="525106"/>
                </a:moveTo>
                <a:lnTo>
                  <a:pt x="499998" y="564158"/>
                </a:lnTo>
                <a:cubicBezTo>
                  <a:pt x="505713" y="577494"/>
                  <a:pt x="501903" y="592733"/>
                  <a:pt x="492378" y="602258"/>
                </a:cubicBezTo>
                <a:lnTo>
                  <a:pt x="340930" y="753706"/>
                </a:lnTo>
                <a:cubicBezTo>
                  <a:pt x="315213" y="779423"/>
                  <a:pt x="273303" y="755611"/>
                  <a:pt x="280923" y="721321"/>
                </a:cubicBezTo>
                <a:lnTo>
                  <a:pt x="310450" y="586066"/>
                </a:lnTo>
                <a:cubicBezTo>
                  <a:pt x="359980" y="576541"/>
                  <a:pt x="420940" y="558444"/>
                  <a:pt x="484758" y="525106"/>
                </a:cubicBezTo>
                <a:close/>
                <a:moveTo>
                  <a:pt x="179840" y="262573"/>
                </a:moveTo>
                <a:cubicBezTo>
                  <a:pt x="186388" y="261264"/>
                  <a:pt x="193294" y="261740"/>
                  <a:pt x="199961" y="264121"/>
                </a:cubicBezTo>
                <a:lnTo>
                  <a:pt x="232346" y="276504"/>
                </a:lnTo>
                <a:cubicBezTo>
                  <a:pt x="197103" y="343179"/>
                  <a:pt x="179958" y="406996"/>
                  <a:pt x="169481" y="454621"/>
                </a:cubicBezTo>
                <a:lnTo>
                  <a:pt x="42798" y="483196"/>
                </a:lnTo>
                <a:cubicBezTo>
                  <a:pt x="8508" y="490816"/>
                  <a:pt x="-14352" y="447954"/>
                  <a:pt x="10413" y="423189"/>
                </a:cubicBezTo>
                <a:lnTo>
                  <a:pt x="161861" y="271741"/>
                </a:lnTo>
                <a:cubicBezTo>
                  <a:pt x="167100" y="266978"/>
                  <a:pt x="173291" y="263883"/>
                  <a:pt x="179840" y="262573"/>
                </a:cubicBezTo>
                <a:close/>
                <a:moveTo>
                  <a:pt x="548695" y="151488"/>
                </a:moveTo>
                <a:cubicBezTo>
                  <a:pt x="534050" y="151488"/>
                  <a:pt x="519525" y="156965"/>
                  <a:pt x="508571" y="167919"/>
                </a:cubicBezTo>
                <a:cubicBezTo>
                  <a:pt x="486663" y="190779"/>
                  <a:pt x="486663" y="226974"/>
                  <a:pt x="508571" y="248881"/>
                </a:cubicBezTo>
                <a:cubicBezTo>
                  <a:pt x="531431" y="270789"/>
                  <a:pt x="567626" y="270789"/>
                  <a:pt x="589533" y="248881"/>
                </a:cubicBezTo>
                <a:cubicBezTo>
                  <a:pt x="611441" y="226974"/>
                  <a:pt x="611441" y="190779"/>
                  <a:pt x="589533" y="167919"/>
                </a:cubicBezTo>
                <a:cubicBezTo>
                  <a:pt x="578103" y="156965"/>
                  <a:pt x="563340" y="151488"/>
                  <a:pt x="548695" y="151488"/>
                </a:cubicBezTo>
                <a:close/>
                <a:moveTo>
                  <a:pt x="540956" y="43141"/>
                </a:moveTo>
                <a:cubicBezTo>
                  <a:pt x="572388" y="55524"/>
                  <a:pt x="608583" y="80288"/>
                  <a:pt x="642873" y="113626"/>
                </a:cubicBezTo>
                <a:cubicBezTo>
                  <a:pt x="678116" y="149821"/>
                  <a:pt x="702881" y="186969"/>
                  <a:pt x="715263" y="218401"/>
                </a:cubicBezTo>
                <a:cubicBezTo>
                  <a:pt x="692403" y="274599"/>
                  <a:pt x="653351" y="337464"/>
                  <a:pt x="591438" y="399376"/>
                </a:cubicBezTo>
                <a:cubicBezTo>
                  <a:pt x="478091" y="512724"/>
                  <a:pt x="339978" y="545109"/>
                  <a:pt x="261873" y="554634"/>
                </a:cubicBezTo>
                <a:lnTo>
                  <a:pt x="202818" y="495579"/>
                </a:lnTo>
                <a:cubicBezTo>
                  <a:pt x="212343" y="417474"/>
                  <a:pt x="245681" y="280314"/>
                  <a:pt x="359028" y="166966"/>
                </a:cubicBezTo>
                <a:cubicBezTo>
                  <a:pt x="420941" y="105054"/>
                  <a:pt x="484758" y="66001"/>
                  <a:pt x="540956" y="43141"/>
                </a:cubicBezTo>
                <a:close/>
                <a:moveTo>
                  <a:pt x="740669" y="11"/>
                </a:moveTo>
                <a:cubicBezTo>
                  <a:pt x="751697" y="159"/>
                  <a:pt x="759556" y="1707"/>
                  <a:pt x="762889" y="5041"/>
                </a:cubicBezTo>
                <a:cubicBezTo>
                  <a:pt x="777176" y="18376"/>
                  <a:pt x="752411" y="94576"/>
                  <a:pt x="733361" y="167919"/>
                </a:cubicBezTo>
                <a:cubicBezTo>
                  <a:pt x="718121" y="141249"/>
                  <a:pt x="697166" y="114579"/>
                  <a:pt x="670496" y="87909"/>
                </a:cubicBezTo>
                <a:cubicBezTo>
                  <a:pt x="644779" y="62191"/>
                  <a:pt x="618108" y="41236"/>
                  <a:pt x="592391" y="25996"/>
                </a:cubicBezTo>
                <a:cubicBezTo>
                  <a:pt x="645970" y="11708"/>
                  <a:pt x="707585" y="-436"/>
                  <a:pt x="740669" y="11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2397FD7D-CB76-4AF5-8798-46591BCF6828}"/>
              </a:ext>
            </a:extLst>
          </p:cNvPr>
          <p:cNvSpPr/>
          <p:nvPr/>
        </p:nvSpPr>
        <p:spPr>
          <a:xfrm>
            <a:off x="5021208" y="2159335"/>
            <a:ext cx="600075" cy="374333"/>
          </a:xfrm>
          <a:custGeom>
            <a:avLst/>
            <a:gdLst>
              <a:gd name="connsiteX0" fmla="*/ 400050 w 800100"/>
              <a:gd name="connsiteY0" fmla="*/ 327660 h 499110"/>
              <a:gd name="connsiteX1" fmla="*/ 470535 w 800100"/>
              <a:gd name="connsiteY1" fmla="*/ 339090 h 499110"/>
              <a:gd name="connsiteX2" fmla="*/ 554355 w 800100"/>
              <a:gd name="connsiteY2" fmla="*/ 379095 h 499110"/>
              <a:gd name="connsiteX3" fmla="*/ 571500 w 800100"/>
              <a:gd name="connsiteY3" fmla="*/ 413385 h 499110"/>
              <a:gd name="connsiteX4" fmla="*/ 571500 w 800100"/>
              <a:gd name="connsiteY4" fmla="*/ 499110 h 499110"/>
              <a:gd name="connsiteX5" fmla="*/ 228600 w 800100"/>
              <a:gd name="connsiteY5" fmla="*/ 499110 h 499110"/>
              <a:gd name="connsiteX6" fmla="*/ 228600 w 800100"/>
              <a:gd name="connsiteY6" fmla="*/ 413385 h 499110"/>
              <a:gd name="connsiteX7" fmla="*/ 245745 w 800100"/>
              <a:gd name="connsiteY7" fmla="*/ 379095 h 499110"/>
              <a:gd name="connsiteX8" fmla="*/ 329565 w 800100"/>
              <a:gd name="connsiteY8" fmla="*/ 339090 h 499110"/>
              <a:gd name="connsiteX9" fmla="*/ 400050 w 800100"/>
              <a:gd name="connsiteY9" fmla="*/ 327660 h 499110"/>
              <a:gd name="connsiteX10" fmla="*/ 628650 w 800100"/>
              <a:gd name="connsiteY10" fmla="*/ 194310 h 499110"/>
              <a:gd name="connsiteX11" fmla="*/ 699135 w 800100"/>
              <a:gd name="connsiteY11" fmla="*/ 205740 h 499110"/>
              <a:gd name="connsiteX12" fmla="*/ 782955 w 800100"/>
              <a:gd name="connsiteY12" fmla="*/ 245745 h 499110"/>
              <a:gd name="connsiteX13" fmla="*/ 800100 w 800100"/>
              <a:gd name="connsiteY13" fmla="*/ 280035 h 499110"/>
              <a:gd name="connsiteX14" fmla="*/ 800100 w 800100"/>
              <a:gd name="connsiteY14" fmla="*/ 365760 h 499110"/>
              <a:gd name="connsiteX15" fmla="*/ 592455 w 800100"/>
              <a:gd name="connsiteY15" fmla="*/ 365760 h 499110"/>
              <a:gd name="connsiteX16" fmla="*/ 577215 w 800100"/>
              <a:gd name="connsiteY16" fmla="*/ 348615 h 499110"/>
              <a:gd name="connsiteX17" fmla="*/ 489585 w 800100"/>
              <a:gd name="connsiteY17" fmla="*/ 304800 h 499110"/>
              <a:gd name="connsiteX18" fmla="*/ 523875 w 800100"/>
              <a:gd name="connsiteY18" fmla="*/ 220980 h 499110"/>
              <a:gd name="connsiteX19" fmla="*/ 523875 w 800100"/>
              <a:gd name="connsiteY19" fmla="*/ 219075 h 499110"/>
              <a:gd name="connsiteX20" fmla="*/ 558165 w 800100"/>
              <a:gd name="connsiteY20" fmla="*/ 205740 h 499110"/>
              <a:gd name="connsiteX21" fmla="*/ 628650 w 800100"/>
              <a:gd name="connsiteY21" fmla="*/ 194310 h 499110"/>
              <a:gd name="connsiteX22" fmla="*/ 171450 w 800100"/>
              <a:gd name="connsiteY22" fmla="*/ 194310 h 499110"/>
              <a:gd name="connsiteX23" fmla="*/ 241935 w 800100"/>
              <a:gd name="connsiteY23" fmla="*/ 205740 h 499110"/>
              <a:gd name="connsiteX24" fmla="*/ 276225 w 800100"/>
              <a:gd name="connsiteY24" fmla="*/ 217170 h 499110"/>
              <a:gd name="connsiteX25" fmla="*/ 276225 w 800100"/>
              <a:gd name="connsiteY25" fmla="*/ 220980 h 499110"/>
              <a:gd name="connsiteX26" fmla="*/ 310515 w 800100"/>
              <a:gd name="connsiteY26" fmla="*/ 304800 h 499110"/>
              <a:gd name="connsiteX27" fmla="*/ 222885 w 800100"/>
              <a:gd name="connsiteY27" fmla="*/ 348615 h 499110"/>
              <a:gd name="connsiteX28" fmla="*/ 205740 w 800100"/>
              <a:gd name="connsiteY28" fmla="*/ 365760 h 499110"/>
              <a:gd name="connsiteX29" fmla="*/ 0 w 800100"/>
              <a:gd name="connsiteY29" fmla="*/ 365760 h 499110"/>
              <a:gd name="connsiteX30" fmla="*/ 0 w 800100"/>
              <a:gd name="connsiteY30" fmla="*/ 280035 h 499110"/>
              <a:gd name="connsiteX31" fmla="*/ 17145 w 800100"/>
              <a:gd name="connsiteY31" fmla="*/ 245745 h 499110"/>
              <a:gd name="connsiteX32" fmla="*/ 100965 w 800100"/>
              <a:gd name="connsiteY32" fmla="*/ 205740 h 499110"/>
              <a:gd name="connsiteX33" fmla="*/ 171450 w 800100"/>
              <a:gd name="connsiteY33" fmla="*/ 194310 h 499110"/>
              <a:gd name="connsiteX34" fmla="*/ 400050 w 800100"/>
              <a:gd name="connsiteY34" fmla="*/ 133350 h 499110"/>
              <a:gd name="connsiteX35" fmla="*/ 485775 w 800100"/>
              <a:gd name="connsiteY35" fmla="*/ 219075 h 499110"/>
              <a:gd name="connsiteX36" fmla="*/ 400050 w 800100"/>
              <a:gd name="connsiteY36" fmla="*/ 304800 h 499110"/>
              <a:gd name="connsiteX37" fmla="*/ 314325 w 800100"/>
              <a:gd name="connsiteY37" fmla="*/ 219075 h 499110"/>
              <a:gd name="connsiteX38" fmla="*/ 400050 w 800100"/>
              <a:gd name="connsiteY38" fmla="*/ 133350 h 499110"/>
              <a:gd name="connsiteX39" fmla="*/ 628650 w 800100"/>
              <a:gd name="connsiteY39" fmla="*/ 0 h 499110"/>
              <a:gd name="connsiteX40" fmla="*/ 714375 w 800100"/>
              <a:gd name="connsiteY40" fmla="*/ 85725 h 499110"/>
              <a:gd name="connsiteX41" fmla="*/ 628650 w 800100"/>
              <a:gd name="connsiteY41" fmla="*/ 171450 h 499110"/>
              <a:gd name="connsiteX42" fmla="*/ 542925 w 800100"/>
              <a:gd name="connsiteY42" fmla="*/ 85725 h 499110"/>
              <a:gd name="connsiteX43" fmla="*/ 628650 w 800100"/>
              <a:gd name="connsiteY43" fmla="*/ 0 h 499110"/>
              <a:gd name="connsiteX44" fmla="*/ 171450 w 800100"/>
              <a:gd name="connsiteY44" fmla="*/ 0 h 499110"/>
              <a:gd name="connsiteX45" fmla="*/ 257175 w 800100"/>
              <a:gd name="connsiteY45" fmla="*/ 85725 h 499110"/>
              <a:gd name="connsiteX46" fmla="*/ 171450 w 800100"/>
              <a:gd name="connsiteY46" fmla="*/ 171450 h 499110"/>
              <a:gd name="connsiteX47" fmla="*/ 85725 w 800100"/>
              <a:gd name="connsiteY47" fmla="*/ 85725 h 499110"/>
              <a:gd name="connsiteX48" fmla="*/ 171450 w 800100"/>
              <a:gd name="connsiteY48" fmla="*/ 0 h 4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0100" h="499110">
                <a:moveTo>
                  <a:pt x="400050" y="327660"/>
                </a:moveTo>
                <a:cubicBezTo>
                  <a:pt x="424815" y="327660"/>
                  <a:pt x="449580" y="333375"/>
                  <a:pt x="470535" y="339090"/>
                </a:cubicBezTo>
                <a:cubicBezTo>
                  <a:pt x="501015" y="346710"/>
                  <a:pt x="531495" y="360045"/>
                  <a:pt x="554355" y="379095"/>
                </a:cubicBezTo>
                <a:cubicBezTo>
                  <a:pt x="565785" y="386715"/>
                  <a:pt x="571500" y="400050"/>
                  <a:pt x="571500" y="413385"/>
                </a:cubicBezTo>
                <a:lnTo>
                  <a:pt x="571500" y="499110"/>
                </a:lnTo>
                <a:lnTo>
                  <a:pt x="228600" y="499110"/>
                </a:lnTo>
                <a:lnTo>
                  <a:pt x="228600" y="413385"/>
                </a:lnTo>
                <a:cubicBezTo>
                  <a:pt x="228600" y="400050"/>
                  <a:pt x="234315" y="388620"/>
                  <a:pt x="245745" y="379095"/>
                </a:cubicBezTo>
                <a:cubicBezTo>
                  <a:pt x="270510" y="361950"/>
                  <a:pt x="299085" y="346710"/>
                  <a:pt x="329565" y="339090"/>
                </a:cubicBezTo>
                <a:cubicBezTo>
                  <a:pt x="352425" y="331470"/>
                  <a:pt x="377190" y="327660"/>
                  <a:pt x="400050" y="327660"/>
                </a:cubicBezTo>
                <a:close/>
                <a:moveTo>
                  <a:pt x="628650" y="194310"/>
                </a:moveTo>
                <a:cubicBezTo>
                  <a:pt x="653415" y="194310"/>
                  <a:pt x="678180" y="200025"/>
                  <a:pt x="699135" y="205740"/>
                </a:cubicBezTo>
                <a:cubicBezTo>
                  <a:pt x="729615" y="213360"/>
                  <a:pt x="760095" y="226695"/>
                  <a:pt x="782955" y="245745"/>
                </a:cubicBezTo>
                <a:cubicBezTo>
                  <a:pt x="794385" y="253365"/>
                  <a:pt x="800100" y="266700"/>
                  <a:pt x="800100" y="280035"/>
                </a:cubicBezTo>
                <a:lnTo>
                  <a:pt x="800100" y="365760"/>
                </a:lnTo>
                <a:lnTo>
                  <a:pt x="592455" y="365760"/>
                </a:lnTo>
                <a:cubicBezTo>
                  <a:pt x="588645" y="358140"/>
                  <a:pt x="582930" y="354330"/>
                  <a:pt x="577215" y="348615"/>
                </a:cubicBezTo>
                <a:cubicBezTo>
                  <a:pt x="554355" y="331470"/>
                  <a:pt x="525780" y="316230"/>
                  <a:pt x="489585" y="304800"/>
                </a:cubicBezTo>
                <a:cubicBezTo>
                  <a:pt x="510540" y="283845"/>
                  <a:pt x="523875" y="253365"/>
                  <a:pt x="523875" y="220980"/>
                </a:cubicBezTo>
                <a:lnTo>
                  <a:pt x="523875" y="219075"/>
                </a:lnTo>
                <a:cubicBezTo>
                  <a:pt x="535305" y="213360"/>
                  <a:pt x="546735" y="209550"/>
                  <a:pt x="558165" y="205740"/>
                </a:cubicBezTo>
                <a:cubicBezTo>
                  <a:pt x="581025" y="198120"/>
                  <a:pt x="605790" y="194310"/>
                  <a:pt x="628650" y="194310"/>
                </a:cubicBezTo>
                <a:close/>
                <a:moveTo>
                  <a:pt x="171450" y="194310"/>
                </a:moveTo>
                <a:cubicBezTo>
                  <a:pt x="196215" y="194310"/>
                  <a:pt x="220980" y="200025"/>
                  <a:pt x="241935" y="205740"/>
                </a:cubicBezTo>
                <a:cubicBezTo>
                  <a:pt x="253365" y="207645"/>
                  <a:pt x="264795" y="213360"/>
                  <a:pt x="276225" y="217170"/>
                </a:cubicBezTo>
                <a:cubicBezTo>
                  <a:pt x="276225" y="219075"/>
                  <a:pt x="276225" y="219075"/>
                  <a:pt x="276225" y="220980"/>
                </a:cubicBezTo>
                <a:cubicBezTo>
                  <a:pt x="276225" y="253365"/>
                  <a:pt x="289560" y="281940"/>
                  <a:pt x="310515" y="304800"/>
                </a:cubicBezTo>
                <a:cubicBezTo>
                  <a:pt x="280035" y="314325"/>
                  <a:pt x="249555" y="329565"/>
                  <a:pt x="222885" y="348615"/>
                </a:cubicBezTo>
                <a:cubicBezTo>
                  <a:pt x="215265" y="354330"/>
                  <a:pt x="211455" y="358140"/>
                  <a:pt x="205740" y="365760"/>
                </a:cubicBezTo>
                <a:lnTo>
                  <a:pt x="0" y="365760"/>
                </a:lnTo>
                <a:lnTo>
                  <a:pt x="0" y="280035"/>
                </a:lnTo>
                <a:cubicBezTo>
                  <a:pt x="0" y="266700"/>
                  <a:pt x="5715" y="253365"/>
                  <a:pt x="17145" y="245745"/>
                </a:cubicBezTo>
                <a:cubicBezTo>
                  <a:pt x="41910" y="228600"/>
                  <a:pt x="70485" y="215265"/>
                  <a:pt x="100965" y="205740"/>
                </a:cubicBezTo>
                <a:cubicBezTo>
                  <a:pt x="123825" y="198120"/>
                  <a:pt x="148590" y="194310"/>
                  <a:pt x="171450" y="194310"/>
                </a:cubicBezTo>
                <a:close/>
                <a:moveTo>
                  <a:pt x="400050" y="133350"/>
                </a:moveTo>
                <a:cubicBezTo>
                  <a:pt x="447395" y="133350"/>
                  <a:pt x="485775" y="171730"/>
                  <a:pt x="485775" y="219075"/>
                </a:cubicBezTo>
                <a:cubicBezTo>
                  <a:pt x="485775" y="266420"/>
                  <a:pt x="447395" y="304800"/>
                  <a:pt x="400050" y="304800"/>
                </a:cubicBezTo>
                <a:cubicBezTo>
                  <a:pt x="352705" y="304800"/>
                  <a:pt x="314325" y="266420"/>
                  <a:pt x="314325" y="219075"/>
                </a:cubicBezTo>
                <a:cubicBezTo>
                  <a:pt x="314325" y="171730"/>
                  <a:pt x="352705" y="133350"/>
                  <a:pt x="400050" y="133350"/>
                </a:cubicBezTo>
                <a:close/>
                <a:moveTo>
                  <a:pt x="628650" y="0"/>
                </a:moveTo>
                <a:cubicBezTo>
                  <a:pt x="675995" y="0"/>
                  <a:pt x="714375" y="38380"/>
                  <a:pt x="714375" y="85725"/>
                </a:cubicBezTo>
                <a:cubicBezTo>
                  <a:pt x="714375" y="133070"/>
                  <a:pt x="675995" y="171450"/>
                  <a:pt x="628650" y="171450"/>
                </a:cubicBezTo>
                <a:cubicBezTo>
                  <a:pt x="581305" y="171450"/>
                  <a:pt x="542925" y="133070"/>
                  <a:pt x="542925" y="85725"/>
                </a:cubicBezTo>
                <a:cubicBezTo>
                  <a:pt x="542925" y="38380"/>
                  <a:pt x="581305" y="0"/>
                  <a:pt x="628650" y="0"/>
                </a:cubicBezTo>
                <a:close/>
                <a:moveTo>
                  <a:pt x="171450" y="0"/>
                </a:moveTo>
                <a:cubicBezTo>
                  <a:pt x="218795" y="0"/>
                  <a:pt x="257175" y="38380"/>
                  <a:pt x="257175" y="85725"/>
                </a:cubicBezTo>
                <a:cubicBezTo>
                  <a:pt x="257175" y="133070"/>
                  <a:pt x="218795" y="171450"/>
                  <a:pt x="171450" y="171450"/>
                </a:cubicBezTo>
                <a:cubicBezTo>
                  <a:pt x="124105" y="171450"/>
                  <a:pt x="85725" y="133070"/>
                  <a:pt x="85725" y="85725"/>
                </a:cubicBezTo>
                <a:cubicBezTo>
                  <a:pt x="85725" y="38380"/>
                  <a:pt x="124105" y="0"/>
                  <a:pt x="17145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7ADADF01-032C-42FB-9179-DA52CE7C190B}"/>
              </a:ext>
            </a:extLst>
          </p:cNvPr>
          <p:cNvSpPr/>
          <p:nvPr/>
        </p:nvSpPr>
        <p:spPr>
          <a:xfrm>
            <a:off x="4626918" y="1914167"/>
            <a:ext cx="241589" cy="1498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80" y="21600"/>
                </a:moveTo>
                <a:lnTo>
                  <a:pt x="21600" y="19082"/>
                </a:lnTo>
                <a:lnTo>
                  <a:pt x="2107" y="0"/>
                </a:lnTo>
                <a:cubicBezTo>
                  <a:pt x="764" y="437"/>
                  <a:pt x="0" y="926"/>
                  <a:pt x="0" y="1452"/>
                </a:cubicBezTo>
                <a:lnTo>
                  <a:pt x="0" y="19285"/>
                </a:lnTo>
                <a:cubicBezTo>
                  <a:pt x="0" y="20190"/>
                  <a:pt x="2292" y="21010"/>
                  <a:pt x="5980" y="2160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7311005F-B591-4752-B505-68BEA6D5D1AF}"/>
              </a:ext>
            </a:extLst>
          </p:cNvPr>
          <p:cNvSpPr/>
          <p:nvPr/>
        </p:nvSpPr>
        <p:spPr>
          <a:xfrm>
            <a:off x="4275490" y="1914407"/>
            <a:ext cx="241589" cy="1498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20" y="21600"/>
                </a:moveTo>
                <a:lnTo>
                  <a:pt x="0" y="19082"/>
                </a:lnTo>
                <a:lnTo>
                  <a:pt x="19493" y="0"/>
                </a:lnTo>
                <a:cubicBezTo>
                  <a:pt x="20836" y="437"/>
                  <a:pt x="21600" y="926"/>
                  <a:pt x="21600" y="1452"/>
                </a:cubicBezTo>
                <a:lnTo>
                  <a:pt x="21600" y="19285"/>
                </a:lnTo>
                <a:cubicBezTo>
                  <a:pt x="21600" y="20190"/>
                  <a:pt x="19308" y="21010"/>
                  <a:pt x="15620" y="2160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C6722D73-703D-4F78-A51A-A764330DCAF3}"/>
              </a:ext>
            </a:extLst>
          </p:cNvPr>
          <p:cNvSpPr/>
          <p:nvPr/>
        </p:nvSpPr>
        <p:spPr>
          <a:xfrm>
            <a:off x="2962552" y="3237870"/>
            <a:ext cx="1488377" cy="240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659"/>
                </a:moveTo>
                <a:cubicBezTo>
                  <a:pt x="21001" y="19329"/>
                  <a:pt x="20176" y="21600"/>
                  <a:pt x="19266" y="21600"/>
                </a:cubicBezTo>
                <a:lnTo>
                  <a:pt x="1368" y="21310"/>
                </a:lnTo>
                <a:cubicBezTo>
                  <a:pt x="876" y="21310"/>
                  <a:pt x="415" y="20623"/>
                  <a:pt x="0" y="19435"/>
                </a:cubicBezTo>
                <a:lnTo>
                  <a:pt x="19060" y="0"/>
                </a:lnTo>
                <a:lnTo>
                  <a:pt x="21600" y="15659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0C12262F-FEB3-4201-8EB2-A6B4874C3FEF}"/>
              </a:ext>
            </a:extLst>
          </p:cNvPr>
          <p:cNvSpPr/>
          <p:nvPr/>
        </p:nvSpPr>
        <p:spPr>
          <a:xfrm>
            <a:off x="4275490" y="3650946"/>
            <a:ext cx="241589" cy="1498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20" y="0"/>
                </a:moveTo>
                <a:lnTo>
                  <a:pt x="0" y="2518"/>
                </a:lnTo>
                <a:lnTo>
                  <a:pt x="19493" y="21600"/>
                </a:lnTo>
                <a:cubicBezTo>
                  <a:pt x="20836" y="21163"/>
                  <a:pt x="21600" y="20674"/>
                  <a:pt x="21600" y="20148"/>
                </a:cubicBezTo>
                <a:lnTo>
                  <a:pt x="21600" y="2315"/>
                </a:lnTo>
                <a:cubicBezTo>
                  <a:pt x="21600" y="1410"/>
                  <a:pt x="19308" y="590"/>
                  <a:pt x="15620" y="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8E68C08A-4C88-49F9-9FE2-087655183B88}"/>
              </a:ext>
            </a:extLst>
          </p:cNvPr>
          <p:cNvSpPr/>
          <p:nvPr/>
        </p:nvSpPr>
        <p:spPr>
          <a:xfrm>
            <a:off x="2960944" y="3584880"/>
            <a:ext cx="1488377" cy="240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941"/>
                </a:moveTo>
                <a:cubicBezTo>
                  <a:pt x="21001" y="2271"/>
                  <a:pt x="20176" y="0"/>
                  <a:pt x="19266" y="0"/>
                </a:cubicBezTo>
                <a:lnTo>
                  <a:pt x="1368" y="290"/>
                </a:lnTo>
                <a:cubicBezTo>
                  <a:pt x="876" y="290"/>
                  <a:pt x="415" y="977"/>
                  <a:pt x="0" y="2165"/>
                </a:cubicBezTo>
                <a:lnTo>
                  <a:pt x="19060" y="21600"/>
                </a:lnTo>
                <a:lnTo>
                  <a:pt x="21600" y="5941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78C07EA1-8ECA-47E8-A366-F5414C77AEE8}"/>
              </a:ext>
            </a:extLst>
          </p:cNvPr>
          <p:cNvSpPr/>
          <p:nvPr/>
        </p:nvSpPr>
        <p:spPr>
          <a:xfrm>
            <a:off x="4626598" y="3650946"/>
            <a:ext cx="241589" cy="1498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80" y="0"/>
                </a:moveTo>
                <a:lnTo>
                  <a:pt x="21600" y="2518"/>
                </a:lnTo>
                <a:lnTo>
                  <a:pt x="2107" y="21600"/>
                </a:lnTo>
                <a:cubicBezTo>
                  <a:pt x="764" y="21163"/>
                  <a:pt x="0" y="20674"/>
                  <a:pt x="0" y="20148"/>
                </a:cubicBezTo>
                <a:lnTo>
                  <a:pt x="0" y="2315"/>
                </a:lnTo>
                <a:cubicBezTo>
                  <a:pt x="0" y="1410"/>
                  <a:pt x="2292" y="590"/>
                  <a:pt x="5980" y="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9B085100-754C-476B-BA3D-D9A73DAAA7D2}"/>
              </a:ext>
            </a:extLst>
          </p:cNvPr>
          <p:cNvSpPr/>
          <p:nvPr/>
        </p:nvSpPr>
        <p:spPr>
          <a:xfrm>
            <a:off x="4694357" y="3584878"/>
            <a:ext cx="1488377" cy="240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941"/>
                </a:moveTo>
                <a:cubicBezTo>
                  <a:pt x="599" y="2271"/>
                  <a:pt x="1424" y="0"/>
                  <a:pt x="2334" y="0"/>
                </a:cubicBezTo>
                <a:lnTo>
                  <a:pt x="20232" y="290"/>
                </a:lnTo>
                <a:cubicBezTo>
                  <a:pt x="20724" y="290"/>
                  <a:pt x="21185" y="977"/>
                  <a:pt x="21600" y="2165"/>
                </a:cubicBezTo>
                <a:lnTo>
                  <a:pt x="2540" y="21600"/>
                </a:lnTo>
                <a:lnTo>
                  <a:pt x="0" y="5941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7E842B7A-7455-4C4C-B206-AEDE5AE8E710}"/>
              </a:ext>
            </a:extLst>
          </p:cNvPr>
          <p:cNvSpPr/>
          <p:nvPr/>
        </p:nvSpPr>
        <p:spPr>
          <a:xfrm>
            <a:off x="4692571" y="3237870"/>
            <a:ext cx="1488377" cy="240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659"/>
                </a:moveTo>
                <a:cubicBezTo>
                  <a:pt x="599" y="19329"/>
                  <a:pt x="1424" y="21600"/>
                  <a:pt x="2334" y="21600"/>
                </a:cubicBezTo>
                <a:lnTo>
                  <a:pt x="20232" y="21310"/>
                </a:lnTo>
                <a:cubicBezTo>
                  <a:pt x="20724" y="21310"/>
                  <a:pt x="21185" y="20623"/>
                  <a:pt x="21600" y="19435"/>
                </a:cubicBezTo>
                <a:lnTo>
                  <a:pt x="2540" y="0"/>
                </a:lnTo>
                <a:lnTo>
                  <a:pt x="0" y="15659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62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Sphere Matrix – Slide Template</a:t>
            </a:r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56826FE4-622C-4D9B-A281-51B52E6F9765}"/>
              </a:ext>
            </a:extLst>
          </p:cNvPr>
          <p:cNvSpPr/>
          <p:nvPr/>
        </p:nvSpPr>
        <p:spPr>
          <a:xfrm>
            <a:off x="4626918" y="1787749"/>
            <a:ext cx="1687291" cy="1691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0" y="2870"/>
                </a:moveTo>
                <a:lnTo>
                  <a:pt x="0" y="18497"/>
                </a:lnTo>
                <a:cubicBezTo>
                  <a:pt x="0" y="20082"/>
                  <a:pt x="1291" y="21366"/>
                  <a:pt x="2880" y="21362"/>
                </a:cubicBezTo>
                <a:lnTo>
                  <a:pt x="18496" y="21321"/>
                </a:lnTo>
                <a:cubicBezTo>
                  <a:pt x="20253" y="21318"/>
                  <a:pt x="21600" y="19755"/>
                  <a:pt x="21331" y="18020"/>
                </a:cubicBezTo>
                <a:cubicBezTo>
                  <a:pt x="19910" y="8768"/>
                  <a:pt x="12579" y="1456"/>
                  <a:pt x="3309" y="34"/>
                </a:cubicBezTo>
                <a:cubicBezTo>
                  <a:pt x="1571" y="-234"/>
                  <a:pt x="0" y="1113"/>
                  <a:pt x="0" y="287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7000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451683E6-2054-4DF9-ACD1-6E8169333ECD}"/>
              </a:ext>
            </a:extLst>
          </p:cNvPr>
          <p:cNvSpPr/>
          <p:nvPr/>
        </p:nvSpPr>
        <p:spPr>
          <a:xfrm>
            <a:off x="2829790" y="1787749"/>
            <a:ext cx="1687289" cy="1691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21366" y="2870"/>
                </a:moveTo>
                <a:lnTo>
                  <a:pt x="21366" y="18497"/>
                </a:lnTo>
                <a:cubicBezTo>
                  <a:pt x="21366" y="20082"/>
                  <a:pt x="20075" y="21366"/>
                  <a:pt x="18486" y="21362"/>
                </a:cubicBezTo>
                <a:lnTo>
                  <a:pt x="2870" y="21321"/>
                </a:lnTo>
                <a:cubicBezTo>
                  <a:pt x="1113" y="21318"/>
                  <a:pt x="-234" y="19755"/>
                  <a:pt x="35" y="18020"/>
                </a:cubicBezTo>
                <a:cubicBezTo>
                  <a:pt x="1456" y="8768"/>
                  <a:pt x="8787" y="1456"/>
                  <a:pt x="18057" y="34"/>
                </a:cubicBezTo>
                <a:cubicBezTo>
                  <a:pt x="19795" y="-234"/>
                  <a:pt x="21366" y="1113"/>
                  <a:pt x="21366" y="287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7000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DCE7770D-7217-4F91-8CE7-7FB70AD6C931}"/>
              </a:ext>
            </a:extLst>
          </p:cNvPr>
          <p:cNvSpPr/>
          <p:nvPr/>
        </p:nvSpPr>
        <p:spPr>
          <a:xfrm>
            <a:off x="2829790" y="3584880"/>
            <a:ext cx="1687289" cy="1691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21366" y="18492"/>
                </a:moveTo>
                <a:lnTo>
                  <a:pt x="21366" y="2865"/>
                </a:lnTo>
                <a:cubicBezTo>
                  <a:pt x="21366" y="1280"/>
                  <a:pt x="20075" y="-4"/>
                  <a:pt x="18486" y="0"/>
                </a:cubicBezTo>
                <a:lnTo>
                  <a:pt x="2870" y="41"/>
                </a:lnTo>
                <a:cubicBezTo>
                  <a:pt x="1113" y="44"/>
                  <a:pt x="-234" y="1607"/>
                  <a:pt x="35" y="3342"/>
                </a:cubicBezTo>
                <a:cubicBezTo>
                  <a:pt x="1456" y="12594"/>
                  <a:pt x="8787" y="19906"/>
                  <a:pt x="18057" y="21328"/>
                </a:cubicBezTo>
                <a:cubicBezTo>
                  <a:pt x="19795" y="21596"/>
                  <a:pt x="21366" y="20249"/>
                  <a:pt x="21366" y="1849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70000" rIns="28575" bIns="28575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7596E542-16DF-428E-B140-EF7E086084D2}"/>
              </a:ext>
            </a:extLst>
          </p:cNvPr>
          <p:cNvSpPr/>
          <p:nvPr/>
        </p:nvSpPr>
        <p:spPr>
          <a:xfrm>
            <a:off x="4626918" y="3584880"/>
            <a:ext cx="1687291" cy="1691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0" y="18492"/>
                </a:moveTo>
                <a:lnTo>
                  <a:pt x="0" y="2865"/>
                </a:lnTo>
                <a:cubicBezTo>
                  <a:pt x="0" y="1280"/>
                  <a:pt x="1291" y="-4"/>
                  <a:pt x="2880" y="0"/>
                </a:cubicBezTo>
                <a:lnTo>
                  <a:pt x="18496" y="41"/>
                </a:lnTo>
                <a:cubicBezTo>
                  <a:pt x="20253" y="44"/>
                  <a:pt x="21600" y="1607"/>
                  <a:pt x="21331" y="3342"/>
                </a:cubicBezTo>
                <a:cubicBezTo>
                  <a:pt x="19910" y="12594"/>
                  <a:pt x="12579" y="19906"/>
                  <a:pt x="3309" y="21328"/>
                </a:cubicBezTo>
                <a:cubicBezTo>
                  <a:pt x="1571" y="21596"/>
                  <a:pt x="0" y="20249"/>
                  <a:pt x="0" y="1849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70000" rIns="28575" bIns="28575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bg1"/>
                </a:solidFill>
              </a:rPr>
              <a:t>LOREM</a:t>
            </a:r>
            <a:br>
              <a:rPr lang="fr-CA" sz="1500" b="1" dirty="0">
                <a:solidFill>
                  <a:schemeClr val="bg1"/>
                </a:solidFill>
              </a:rPr>
            </a:br>
            <a:r>
              <a:rPr lang="fr-CA" sz="1500" b="1" dirty="0">
                <a:solidFill>
                  <a:schemeClr val="bg1"/>
                </a:solidFill>
              </a:rPr>
              <a:t>IPSUM</a:t>
            </a:r>
            <a:endParaRPr sz="1500" b="1" dirty="0">
              <a:solidFill>
                <a:schemeClr val="bg1"/>
              </a:solidFill>
            </a:endParaRP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7BD3BDC-5B49-405D-A42F-C3590695358A}"/>
              </a:ext>
            </a:extLst>
          </p:cNvPr>
          <p:cNvGrpSpPr/>
          <p:nvPr/>
        </p:nvGrpSpPr>
        <p:grpSpPr>
          <a:xfrm>
            <a:off x="6691483" y="3915126"/>
            <a:ext cx="2202816" cy="1260003"/>
            <a:chOff x="8921977" y="4001571"/>
            <a:chExt cx="2937088" cy="168000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AEA94D12-D63D-4485-BE21-A005301F0445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D6D2BD1-6B2A-4163-9378-A840ED40C4EC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4B07F04-2C1F-43A1-8687-21A67DCF2A06}"/>
              </a:ext>
            </a:extLst>
          </p:cNvPr>
          <p:cNvGrpSpPr/>
          <p:nvPr/>
        </p:nvGrpSpPr>
        <p:grpSpPr>
          <a:xfrm>
            <a:off x="249702" y="3915125"/>
            <a:ext cx="2202816" cy="1260003"/>
            <a:chOff x="332936" y="4580523"/>
            <a:chExt cx="2937088" cy="1680003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CC5C5D8-423A-4AE0-897E-0094D6E8885D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8AC00DD1-77D1-4020-8A81-F50394814C05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9186A44-C6D1-4A04-B1D6-5739B0DDFAF2}"/>
              </a:ext>
            </a:extLst>
          </p:cNvPr>
          <p:cNvGrpSpPr/>
          <p:nvPr/>
        </p:nvGrpSpPr>
        <p:grpSpPr>
          <a:xfrm>
            <a:off x="6697329" y="2073282"/>
            <a:ext cx="2202816" cy="1260003"/>
            <a:chOff x="8921977" y="1394910"/>
            <a:chExt cx="2937088" cy="168000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E45289BF-5BD4-425E-AA85-571E7CE2565B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8E5112E-B88C-4155-A332-9706E496FA6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012386E-0151-4257-89F4-0E8042479747}"/>
              </a:ext>
            </a:extLst>
          </p:cNvPr>
          <p:cNvGrpSpPr/>
          <p:nvPr/>
        </p:nvGrpSpPr>
        <p:grpSpPr>
          <a:xfrm>
            <a:off x="255548" y="2073284"/>
            <a:ext cx="2202816" cy="1260003"/>
            <a:chOff x="332936" y="2555951"/>
            <a:chExt cx="2937088" cy="1680003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4BE696D2-D98A-4088-9621-5BF36F7F910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/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A6BBA15B-4BAB-41FB-86FC-172743586AD2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253B7726-7FBB-43B6-B266-9E370214401B}"/>
              </a:ext>
            </a:extLst>
          </p:cNvPr>
          <p:cNvSpPr/>
          <p:nvPr/>
        </p:nvSpPr>
        <p:spPr>
          <a:xfrm>
            <a:off x="3682250" y="4421723"/>
            <a:ext cx="371475" cy="600075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" name="Graphic 108" descr="Puzzle">
            <a:extLst>
              <a:ext uri="{FF2B5EF4-FFF2-40B4-BE49-F238E27FC236}">
                <a16:creationId xmlns:a16="http://schemas.microsoft.com/office/drawing/2014/main" id="{326D06C7-E59C-4892-9F38-0BED733A5DBB}"/>
              </a:ext>
            </a:extLst>
          </p:cNvPr>
          <p:cNvSpPr/>
          <p:nvPr/>
        </p:nvSpPr>
        <p:spPr>
          <a:xfrm>
            <a:off x="5035496" y="4427313"/>
            <a:ext cx="571500" cy="5715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7E53787D-77C1-4640-9845-C46691B1ACED}"/>
              </a:ext>
            </a:extLst>
          </p:cNvPr>
          <p:cNvSpPr/>
          <p:nvPr/>
        </p:nvSpPr>
        <p:spPr>
          <a:xfrm>
            <a:off x="3580143" y="2059830"/>
            <a:ext cx="575354" cy="573403"/>
          </a:xfrm>
          <a:custGeom>
            <a:avLst/>
            <a:gdLst>
              <a:gd name="connsiteX0" fmla="*/ 183438 w 767138"/>
              <a:gd name="connsiteY0" fmla="*/ 531959 h 764537"/>
              <a:gd name="connsiteX1" fmla="*/ 201866 w 767138"/>
              <a:gd name="connsiteY1" fmla="*/ 555586 h 764537"/>
              <a:gd name="connsiteX2" fmla="*/ 211391 w 767138"/>
              <a:gd name="connsiteY2" fmla="*/ 600353 h 764537"/>
              <a:gd name="connsiteX3" fmla="*/ 93281 w 767138"/>
              <a:gd name="connsiteY3" fmla="*/ 664171 h 764537"/>
              <a:gd name="connsiteX4" fmla="*/ 157098 w 767138"/>
              <a:gd name="connsiteY4" fmla="*/ 546061 h 764537"/>
              <a:gd name="connsiteX5" fmla="*/ 175211 w 767138"/>
              <a:gd name="connsiteY5" fmla="*/ 532145 h 764537"/>
              <a:gd name="connsiteX6" fmla="*/ 183438 w 767138"/>
              <a:gd name="connsiteY6" fmla="*/ 531959 h 764537"/>
              <a:gd name="connsiteX7" fmla="*/ 484758 w 767138"/>
              <a:gd name="connsiteY7" fmla="*/ 525106 h 764537"/>
              <a:gd name="connsiteX8" fmla="*/ 499998 w 767138"/>
              <a:gd name="connsiteY8" fmla="*/ 564158 h 764537"/>
              <a:gd name="connsiteX9" fmla="*/ 492378 w 767138"/>
              <a:gd name="connsiteY9" fmla="*/ 602258 h 764537"/>
              <a:gd name="connsiteX10" fmla="*/ 340930 w 767138"/>
              <a:gd name="connsiteY10" fmla="*/ 753706 h 764537"/>
              <a:gd name="connsiteX11" fmla="*/ 280923 w 767138"/>
              <a:gd name="connsiteY11" fmla="*/ 721321 h 764537"/>
              <a:gd name="connsiteX12" fmla="*/ 310450 w 767138"/>
              <a:gd name="connsiteY12" fmla="*/ 586066 h 764537"/>
              <a:gd name="connsiteX13" fmla="*/ 484758 w 767138"/>
              <a:gd name="connsiteY13" fmla="*/ 525106 h 764537"/>
              <a:gd name="connsiteX14" fmla="*/ 179840 w 767138"/>
              <a:gd name="connsiteY14" fmla="*/ 262573 h 764537"/>
              <a:gd name="connsiteX15" fmla="*/ 199961 w 767138"/>
              <a:gd name="connsiteY15" fmla="*/ 264121 h 764537"/>
              <a:gd name="connsiteX16" fmla="*/ 232346 w 767138"/>
              <a:gd name="connsiteY16" fmla="*/ 276504 h 764537"/>
              <a:gd name="connsiteX17" fmla="*/ 169481 w 767138"/>
              <a:gd name="connsiteY17" fmla="*/ 454621 h 764537"/>
              <a:gd name="connsiteX18" fmla="*/ 42798 w 767138"/>
              <a:gd name="connsiteY18" fmla="*/ 483196 h 764537"/>
              <a:gd name="connsiteX19" fmla="*/ 10413 w 767138"/>
              <a:gd name="connsiteY19" fmla="*/ 423189 h 764537"/>
              <a:gd name="connsiteX20" fmla="*/ 161861 w 767138"/>
              <a:gd name="connsiteY20" fmla="*/ 271741 h 764537"/>
              <a:gd name="connsiteX21" fmla="*/ 179840 w 767138"/>
              <a:gd name="connsiteY21" fmla="*/ 262573 h 764537"/>
              <a:gd name="connsiteX22" fmla="*/ 548695 w 767138"/>
              <a:gd name="connsiteY22" fmla="*/ 151488 h 764537"/>
              <a:gd name="connsiteX23" fmla="*/ 508571 w 767138"/>
              <a:gd name="connsiteY23" fmla="*/ 167919 h 764537"/>
              <a:gd name="connsiteX24" fmla="*/ 508571 w 767138"/>
              <a:gd name="connsiteY24" fmla="*/ 248881 h 764537"/>
              <a:gd name="connsiteX25" fmla="*/ 589533 w 767138"/>
              <a:gd name="connsiteY25" fmla="*/ 248881 h 764537"/>
              <a:gd name="connsiteX26" fmla="*/ 589533 w 767138"/>
              <a:gd name="connsiteY26" fmla="*/ 167919 h 764537"/>
              <a:gd name="connsiteX27" fmla="*/ 548695 w 767138"/>
              <a:gd name="connsiteY27" fmla="*/ 151488 h 764537"/>
              <a:gd name="connsiteX28" fmla="*/ 540956 w 767138"/>
              <a:gd name="connsiteY28" fmla="*/ 43141 h 764537"/>
              <a:gd name="connsiteX29" fmla="*/ 642873 w 767138"/>
              <a:gd name="connsiteY29" fmla="*/ 113626 h 764537"/>
              <a:gd name="connsiteX30" fmla="*/ 715263 w 767138"/>
              <a:gd name="connsiteY30" fmla="*/ 218401 h 764537"/>
              <a:gd name="connsiteX31" fmla="*/ 591438 w 767138"/>
              <a:gd name="connsiteY31" fmla="*/ 399376 h 764537"/>
              <a:gd name="connsiteX32" fmla="*/ 261873 w 767138"/>
              <a:gd name="connsiteY32" fmla="*/ 554634 h 764537"/>
              <a:gd name="connsiteX33" fmla="*/ 202818 w 767138"/>
              <a:gd name="connsiteY33" fmla="*/ 495579 h 764537"/>
              <a:gd name="connsiteX34" fmla="*/ 359028 w 767138"/>
              <a:gd name="connsiteY34" fmla="*/ 166966 h 764537"/>
              <a:gd name="connsiteX35" fmla="*/ 540956 w 767138"/>
              <a:gd name="connsiteY35" fmla="*/ 43141 h 764537"/>
              <a:gd name="connsiteX36" fmla="*/ 740669 w 767138"/>
              <a:gd name="connsiteY36" fmla="*/ 11 h 764537"/>
              <a:gd name="connsiteX37" fmla="*/ 762889 w 767138"/>
              <a:gd name="connsiteY37" fmla="*/ 5041 h 764537"/>
              <a:gd name="connsiteX38" fmla="*/ 733361 w 767138"/>
              <a:gd name="connsiteY38" fmla="*/ 167919 h 764537"/>
              <a:gd name="connsiteX39" fmla="*/ 670496 w 767138"/>
              <a:gd name="connsiteY39" fmla="*/ 87909 h 764537"/>
              <a:gd name="connsiteX40" fmla="*/ 592391 w 767138"/>
              <a:gd name="connsiteY40" fmla="*/ 25996 h 764537"/>
              <a:gd name="connsiteX41" fmla="*/ 740669 w 767138"/>
              <a:gd name="connsiteY41" fmla="*/ 11 h 76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7">
                <a:moveTo>
                  <a:pt x="183438" y="531959"/>
                </a:moveTo>
                <a:cubicBezTo>
                  <a:pt x="190146" y="535126"/>
                  <a:pt x="193294" y="547014"/>
                  <a:pt x="201866" y="555586"/>
                </a:cubicBezTo>
                <a:cubicBezTo>
                  <a:pt x="217106" y="569873"/>
                  <a:pt x="242823" y="567968"/>
                  <a:pt x="211391" y="600353"/>
                </a:cubicBezTo>
                <a:cubicBezTo>
                  <a:pt x="179958" y="631786"/>
                  <a:pt x="108521" y="679411"/>
                  <a:pt x="93281" y="664171"/>
                </a:cubicBezTo>
                <a:cubicBezTo>
                  <a:pt x="78993" y="648931"/>
                  <a:pt x="125666" y="577493"/>
                  <a:pt x="157098" y="546061"/>
                </a:cubicBezTo>
                <a:cubicBezTo>
                  <a:pt x="164957" y="538203"/>
                  <a:pt x="170731" y="533917"/>
                  <a:pt x="175211" y="532145"/>
                </a:cubicBezTo>
                <a:cubicBezTo>
                  <a:pt x="178571" y="530817"/>
                  <a:pt x="181202" y="530903"/>
                  <a:pt x="183438" y="531959"/>
                </a:cubicBezTo>
                <a:close/>
                <a:moveTo>
                  <a:pt x="484758" y="525106"/>
                </a:moveTo>
                <a:lnTo>
                  <a:pt x="499998" y="564158"/>
                </a:lnTo>
                <a:cubicBezTo>
                  <a:pt x="505713" y="577494"/>
                  <a:pt x="501903" y="592733"/>
                  <a:pt x="492378" y="602258"/>
                </a:cubicBezTo>
                <a:lnTo>
                  <a:pt x="340930" y="753706"/>
                </a:lnTo>
                <a:cubicBezTo>
                  <a:pt x="315213" y="779423"/>
                  <a:pt x="273303" y="755611"/>
                  <a:pt x="280923" y="721321"/>
                </a:cubicBezTo>
                <a:lnTo>
                  <a:pt x="310450" y="586066"/>
                </a:lnTo>
                <a:cubicBezTo>
                  <a:pt x="359980" y="576541"/>
                  <a:pt x="420940" y="558444"/>
                  <a:pt x="484758" y="525106"/>
                </a:cubicBezTo>
                <a:close/>
                <a:moveTo>
                  <a:pt x="179840" y="262573"/>
                </a:moveTo>
                <a:cubicBezTo>
                  <a:pt x="186388" y="261264"/>
                  <a:pt x="193294" y="261740"/>
                  <a:pt x="199961" y="264121"/>
                </a:cubicBezTo>
                <a:lnTo>
                  <a:pt x="232346" y="276504"/>
                </a:lnTo>
                <a:cubicBezTo>
                  <a:pt x="197103" y="343179"/>
                  <a:pt x="179958" y="406996"/>
                  <a:pt x="169481" y="454621"/>
                </a:cubicBezTo>
                <a:lnTo>
                  <a:pt x="42798" y="483196"/>
                </a:lnTo>
                <a:cubicBezTo>
                  <a:pt x="8508" y="490816"/>
                  <a:pt x="-14352" y="447954"/>
                  <a:pt x="10413" y="423189"/>
                </a:cubicBezTo>
                <a:lnTo>
                  <a:pt x="161861" y="271741"/>
                </a:lnTo>
                <a:cubicBezTo>
                  <a:pt x="167100" y="266978"/>
                  <a:pt x="173291" y="263883"/>
                  <a:pt x="179840" y="262573"/>
                </a:cubicBezTo>
                <a:close/>
                <a:moveTo>
                  <a:pt x="548695" y="151488"/>
                </a:moveTo>
                <a:cubicBezTo>
                  <a:pt x="534050" y="151488"/>
                  <a:pt x="519525" y="156965"/>
                  <a:pt x="508571" y="167919"/>
                </a:cubicBezTo>
                <a:cubicBezTo>
                  <a:pt x="486663" y="190779"/>
                  <a:pt x="486663" y="226974"/>
                  <a:pt x="508571" y="248881"/>
                </a:cubicBezTo>
                <a:cubicBezTo>
                  <a:pt x="531431" y="270789"/>
                  <a:pt x="567626" y="270789"/>
                  <a:pt x="589533" y="248881"/>
                </a:cubicBezTo>
                <a:cubicBezTo>
                  <a:pt x="611441" y="226974"/>
                  <a:pt x="611441" y="190779"/>
                  <a:pt x="589533" y="167919"/>
                </a:cubicBezTo>
                <a:cubicBezTo>
                  <a:pt x="578103" y="156965"/>
                  <a:pt x="563340" y="151488"/>
                  <a:pt x="548695" y="151488"/>
                </a:cubicBezTo>
                <a:close/>
                <a:moveTo>
                  <a:pt x="540956" y="43141"/>
                </a:moveTo>
                <a:cubicBezTo>
                  <a:pt x="572388" y="55524"/>
                  <a:pt x="608583" y="80288"/>
                  <a:pt x="642873" y="113626"/>
                </a:cubicBezTo>
                <a:cubicBezTo>
                  <a:pt x="678116" y="149821"/>
                  <a:pt x="702881" y="186969"/>
                  <a:pt x="715263" y="218401"/>
                </a:cubicBezTo>
                <a:cubicBezTo>
                  <a:pt x="692403" y="274599"/>
                  <a:pt x="653351" y="337464"/>
                  <a:pt x="591438" y="399376"/>
                </a:cubicBezTo>
                <a:cubicBezTo>
                  <a:pt x="478091" y="512724"/>
                  <a:pt x="339978" y="545109"/>
                  <a:pt x="261873" y="554634"/>
                </a:cubicBezTo>
                <a:lnTo>
                  <a:pt x="202818" y="495579"/>
                </a:lnTo>
                <a:cubicBezTo>
                  <a:pt x="212343" y="417474"/>
                  <a:pt x="245681" y="280314"/>
                  <a:pt x="359028" y="166966"/>
                </a:cubicBezTo>
                <a:cubicBezTo>
                  <a:pt x="420941" y="105054"/>
                  <a:pt x="484758" y="66001"/>
                  <a:pt x="540956" y="43141"/>
                </a:cubicBezTo>
                <a:close/>
                <a:moveTo>
                  <a:pt x="740669" y="11"/>
                </a:moveTo>
                <a:cubicBezTo>
                  <a:pt x="751697" y="159"/>
                  <a:pt x="759556" y="1707"/>
                  <a:pt x="762889" y="5041"/>
                </a:cubicBezTo>
                <a:cubicBezTo>
                  <a:pt x="777176" y="18376"/>
                  <a:pt x="752411" y="94576"/>
                  <a:pt x="733361" y="167919"/>
                </a:cubicBezTo>
                <a:cubicBezTo>
                  <a:pt x="718121" y="141249"/>
                  <a:pt x="697166" y="114579"/>
                  <a:pt x="670496" y="87909"/>
                </a:cubicBezTo>
                <a:cubicBezTo>
                  <a:pt x="644779" y="62191"/>
                  <a:pt x="618108" y="41236"/>
                  <a:pt x="592391" y="25996"/>
                </a:cubicBezTo>
                <a:cubicBezTo>
                  <a:pt x="645970" y="11708"/>
                  <a:pt x="707585" y="-436"/>
                  <a:pt x="740669" y="11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2397FD7D-CB76-4AF5-8798-46591BCF6828}"/>
              </a:ext>
            </a:extLst>
          </p:cNvPr>
          <p:cNvSpPr/>
          <p:nvPr/>
        </p:nvSpPr>
        <p:spPr>
          <a:xfrm>
            <a:off x="5021208" y="2159335"/>
            <a:ext cx="600075" cy="374333"/>
          </a:xfrm>
          <a:custGeom>
            <a:avLst/>
            <a:gdLst>
              <a:gd name="connsiteX0" fmla="*/ 400050 w 800100"/>
              <a:gd name="connsiteY0" fmla="*/ 327660 h 499110"/>
              <a:gd name="connsiteX1" fmla="*/ 470535 w 800100"/>
              <a:gd name="connsiteY1" fmla="*/ 339090 h 499110"/>
              <a:gd name="connsiteX2" fmla="*/ 554355 w 800100"/>
              <a:gd name="connsiteY2" fmla="*/ 379095 h 499110"/>
              <a:gd name="connsiteX3" fmla="*/ 571500 w 800100"/>
              <a:gd name="connsiteY3" fmla="*/ 413385 h 499110"/>
              <a:gd name="connsiteX4" fmla="*/ 571500 w 800100"/>
              <a:gd name="connsiteY4" fmla="*/ 499110 h 499110"/>
              <a:gd name="connsiteX5" fmla="*/ 228600 w 800100"/>
              <a:gd name="connsiteY5" fmla="*/ 499110 h 499110"/>
              <a:gd name="connsiteX6" fmla="*/ 228600 w 800100"/>
              <a:gd name="connsiteY6" fmla="*/ 413385 h 499110"/>
              <a:gd name="connsiteX7" fmla="*/ 245745 w 800100"/>
              <a:gd name="connsiteY7" fmla="*/ 379095 h 499110"/>
              <a:gd name="connsiteX8" fmla="*/ 329565 w 800100"/>
              <a:gd name="connsiteY8" fmla="*/ 339090 h 499110"/>
              <a:gd name="connsiteX9" fmla="*/ 400050 w 800100"/>
              <a:gd name="connsiteY9" fmla="*/ 327660 h 499110"/>
              <a:gd name="connsiteX10" fmla="*/ 628650 w 800100"/>
              <a:gd name="connsiteY10" fmla="*/ 194310 h 499110"/>
              <a:gd name="connsiteX11" fmla="*/ 699135 w 800100"/>
              <a:gd name="connsiteY11" fmla="*/ 205740 h 499110"/>
              <a:gd name="connsiteX12" fmla="*/ 782955 w 800100"/>
              <a:gd name="connsiteY12" fmla="*/ 245745 h 499110"/>
              <a:gd name="connsiteX13" fmla="*/ 800100 w 800100"/>
              <a:gd name="connsiteY13" fmla="*/ 280035 h 499110"/>
              <a:gd name="connsiteX14" fmla="*/ 800100 w 800100"/>
              <a:gd name="connsiteY14" fmla="*/ 365760 h 499110"/>
              <a:gd name="connsiteX15" fmla="*/ 592455 w 800100"/>
              <a:gd name="connsiteY15" fmla="*/ 365760 h 499110"/>
              <a:gd name="connsiteX16" fmla="*/ 577215 w 800100"/>
              <a:gd name="connsiteY16" fmla="*/ 348615 h 499110"/>
              <a:gd name="connsiteX17" fmla="*/ 489585 w 800100"/>
              <a:gd name="connsiteY17" fmla="*/ 304800 h 499110"/>
              <a:gd name="connsiteX18" fmla="*/ 523875 w 800100"/>
              <a:gd name="connsiteY18" fmla="*/ 220980 h 499110"/>
              <a:gd name="connsiteX19" fmla="*/ 523875 w 800100"/>
              <a:gd name="connsiteY19" fmla="*/ 219075 h 499110"/>
              <a:gd name="connsiteX20" fmla="*/ 558165 w 800100"/>
              <a:gd name="connsiteY20" fmla="*/ 205740 h 499110"/>
              <a:gd name="connsiteX21" fmla="*/ 628650 w 800100"/>
              <a:gd name="connsiteY21" fmla="*/ 194310 h 499110"/>
              <a:gd name="connsiteX22" fmla="*/ 171450 w 800100"/>
              <a:gd name="connsiteY22" fmla="*/ 194310 h 499110"/>
              <a:gd name="connsiteX23" fmla="*/ 241935 w 800100"/>
              <a:gd name="connsiteY23" fmla="*/ 205740 h 499110"/>
              <a:gd name="connsiteX24" fmla="*/ 276225 w 800100"/>
              <a:gd name="connsiteY24" fmla="*/ 217170 h 499110"/>
              <a:gd name="connsiteX25" fmla="*/ 276225 w 800100"/>
              <a:gd name="connsiteY25" fmla="*/ 220980 h 499110"/>
              <a:gd name="connsiteX26" fmla="*/ 310515 w 800100"/>
              <a:gd name="connsiteY26" fmla="*/ 304800 h 499110"/>
              <a:gd name="connsiteX27" fmla="*/ 222885 w 800100"/>
              <a:gd name="connsiteY27" fmla="*/ 348615 h 499110"/>
              <a:gd name="connsiteX28" fmla="*/ 205740 w 800100"/>
              <a:gd name="connsiteY28" fmla="*/ 365760 h 499110"/>
              <a:gd name="connsiteX29" fmla="*/ 0 w 800100"/>
              <a:gd name="connsiteY29" fmla="*/ 365760 h 499110"/>
              <a:gd name="connsiteX30" fmla="*/ 0 w 800100"/>
              <a:gd name="connsiteY30" fmla="*/ 280035 h 499110"/>
              <a:gd name="connsiteX31" fmla="*/ 17145 w 800100"/>
              <a:gd name="connsiteY31" fmla="*/ 245745 h 499110"/>
              <a:gd name="connsiteX32" fmla="*/ 100965 w 800100"/>
              <a:gd name="connsiteY32" fmla="*/ 205740 h 499110"/>
              <a:gd name="connsiteX33" fmla="*/ 171450 w 800100"/>
              <a:gd name="connsiteY33" fmla="*/ 194310 h 499110"/>
              <a:gd name="connsiteX34" fmla="*/ 400050 w 800100"/>
              <a:gd name="connsiteY34" fmla="*/ 133350 h 499110"/>
              <a:gd name="connsiteX35" fmla="*/ 485775 w 800100"/>
              <a:gd name="connsiteY35" fmla="*/ 219075 h 499110"/>
              <a:gd name="connsiteX36" fmla="*/ 400050 w 800100"/>
              <a:gd name="connsiteY36" fmla="*/ 304800 h 499110"/>
              <a:gd name="connsiteX37" fmla="*/ 314325 w 800100"/>
              <a:gd name="connsiteY37" fmla="*/ 219075 h 499110"/>
              <a:gd name="connsiteX38" fmla="*/ 400050 w 800100"/>
              <a:gd name="connsiteY38" fmla="*/ 133350 h 499110"/>
              <a:gd name="connsiteX39" fmla="*/ 628650 w 800100"/>
              <a:gd name="connsiteY39" fmla="*/ 0 h 499110"/>
              <a:gd name="connsiteX40" fmla="*/ 714375 w 800100"/>
              <a:gd name="connsiteY40" fmla="*/ 85725 h 499110"/>
              <a:gd name="connsiteX41" fmla="*/ 628650 w 800100"/>
              <a:gd name="connsiteY41" fmla="*/ 171450 h 499110"/>
              <a:gd name="connsiteX42" fmla="*/ 542925 w 800100"/>
              <a:gd name="connsiteY42" fmla="*/ 85725 h 499110"/>
              <a:gd name="connsiteX43" fmla="*/ 628650 w 800100"/>
              <a:gd name="connsiteY43" fmla="*/ 0 h 499110"/>
              <a:gd name="connsiteX44" fmla="*/ 171450 w 800100"/>
              <a:gd name="connsiteY44" fmla="*/ 0 h 499110"/>
              <a:gd name="connsiteX45" fmla="*/ 257175 w 800100"/>
              <a:gd name="connsiteY45" fmla="*/ 85725 h 499110"/>
              <a:gd name="connsiteX46" fmla="*/ 171450 w 800100"/>
              <a:gd name="connsiteY46" fmla="*/ 171450 h 499110"/>
              <a:gd name="connsiteX47" fmla="*/ 85725 w 800100"/>
              <a:gd name="connsiteY47" fmla="*/ 85725 h 499110"/>
              <a:gd name="connsiteX48" fmla="*/ 171450 w 800100"/>
              <a:gd name="connsiteY48" fmla="*/ 0 h 4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0100" h="499110">
                <a:moveTo>
                  <a:pt x="400050" y="327660"/>
                </a:moveTo>
                <a:cubicBezTo>
                  <a:pt x="424815" y="327660"/>
                  <a:pt x="449580" y="333375"/>
                  <a:pt x="470535" y="339090"/>
                </a:cubicBezTo>
                <a:cubicBezTo>
                  <a:pt x="501015" y="346710"/>
                  <a:pt x="531495" y="360045"/>
                  <a:pt x="554355" y="379095"/>
                </a:cubicBezTo>
                <a:cubicBezTo>
                  <a:pt x="565785" y="386715"/>
                  <a:pt x="571500" y="400050"/>
                  <a:pt x="571500" y="413385"/>
                </a:cubicBezTo>
                <a:lnTo>
                  <a:pt x="571500" y="499110"/>
                </a:lnTo>
                <a:lnTo>
                  <a:pt x="228600" y="499110"/>
                </a:lnTo>
                <a:lnTo>
                  <a:pt x="228600" y="413385"/>
                </a:lnTo>
                <a:cubicBezTo>
                  <a:pt x="228600" y="400050"/>
                  <a:pt x="234315" y="388620"/>
                  <a:pt x="245745" y="379095"/>
                </a:cubicBezTo>
                <a:cubicBezTo>
                  <a:pt x="270510" y="361950"/>
                  <a:pt x="299085" y="346710"/>
                  <a:pt x="329565" y="339090"/>
                </a:cubicBezTo>
                <a:cubicBezTo>
                  <a:pt x="352425" y="331470"/>
                  <a:pt x="377190" y="327660"/>
                  <a:pt x="400050" y="327660"/>
                </a:cubicBezTo>
                <a:close/>
                <a:moveTo>
                  <a:pt x="628650" y="194310"/>
                </a:moveTo>
                <a:cubicBezTo>
                  <a:pt x="653415" y="194310"/>
                  <a:pt x="678180" y="200025"/>
                  <a:pt x="699135" y="205740"/>
                </a:cubicBezTo>
                <a:cubicBezTo>
                  <a:pt x="729615" y="213360"/>
                  <a:pt x="760095" y="226695"/>
                  <a:pt x="782955" y="245745"/>
                </a:cubicBezTo>
                <a:cubicBezTo>
                  <a:pt x="794385" y="253365"/>
                  <a:pt x="800100" y="266700"/>
                  <a:pt x="800100" y="280035"/>
                </a:cubicBezTo>
                <a:lnTo>
                  <a:pt x="800100" y="365760"/>
                </a:lnTo>
                <a:lnTo>
                  <a:pt x="592455" y="365760"/>
                </a:lnTo>
                <a:cubicBezTo>
                  <a:pt x="588645" y="358140"/>
                  <a:pt x="582930" y="354330"/>
                  <a:pt x="577215" y="348615"/>
                </a:cubicBezTo>
                <a:cubicBezTo>
                  <a:pt x="554355" y="331470"/>
                  <a:pt x="525780" y="316230"/>
                  <a:pt x="489585" y="304800"/>
                </a:cubicBezTo>
                <a:cubicBezTo>
                  <a:pt x="510540" y="283845"/>
                  <a:pt x="523875" y="253365"/>
                  <a:pt x="523875" y="220980"/>
                </a:cubicBezTo>
                <a:lnTo>
                  <a:pt x="523875" y="219075"/>
                </a:lnTo>
                <a:cubicBezTo>
                  <a:pt x="535305" y="213360"/>
                  <a:pt x="546735" y="209550"/>
                  <a:pt x="558165" y="205740"/>
                </a:cubicBezTo>
                <a:cubicBezTo>
                  <a:pt x="581025" y="198120"/>
                  <a:pt x="605790" y="194310"/>
                  <a:pt x="628650" y="194310"/>
                </a:cubicBezTo>
                <a:close/>
                <a:moveTo>
                  <a:pt x="171450" y="194310"/>
                </a:moveTo>
                <a:cubicBezTo>
                  <a:pt x="196215" y="194310"/>
                  <a:pt x="220980" y="200025"/>
                  <a:pt x="241935" y="205740"/>
                </a:cubicBezTo>
                <a:cubicBezTo>
                  <a:pt x="253365" y="207645"/>
                  <a:pt x="264795" y="213360"/>
                  <a:pt x="276225" y="217170"/>
                </a:cubicBezTo>
                <a:cubicBezTo>
                  <a:pt x="276225" y="219075"/>
                  <a:pt x="276225" y="219075"/>
                  <a:pt x="276225" y="220980"/>
                </a:cubicBezTo>
                <a:cubicBezTo>
                  <a:pt x="276225" y="253365"/>
                  <a:pt x="289560" y="281940"/>
                  <a:pt x="310515" y="304800"/>
                </a:cubicBezTo>
                <a:cubicBezTo>
                  <a:pt x="280035" y="314325"/>
                  <a:pt x="249555" y="329565"/>
                  <a:pt x="222885" y="348615"/>
                </a:cubicBezTo>
                <a:cubicBezTo>
                  <a:pt x="215265" y="354330"/>
                  <a:pt x="211455" y="358140"/>
                  <a:pt x="205740" y="365760"/>
                </a:cubicBezTo>
                <a:lnTo>
                  <a:pt x="0" y="365760"/>
                </a:lnTo>
                <a:lnTo>
                  <a:pt x="0" y="280035"/>
                </a:lnTo>
                <a:cubicBezTo>
                  <a:pt x="0" y="266700"/>
                  <a:pt x="5715" y="253365"/>
                  <a:pt x="17145" y="245745"/>
                </a:cubicBezTo>
                <a:cubicBezTo>
                  <a:pt x="41910" y="228600"/>
                  <a:pt x="70485" y="215265"/>
                  <a:pt x="100965" y="205740"/>
                </a:cubicBezTo>
                <a:cubicBezTo>
                  <a:pt x="123825" y="198120"/>
                  <a:pt x="148590" y="194310"/>
                  <a:pt x="171450" y="194310"/>
                </a:cubicBezTo>
                <a:close/>
                <a:moveTo>
                  <a:pt x="400050" y="133350"/>
                </a:moveTo>
                <a:cubicBezTo>
                  <a:pt x="447395" y="133350"/>
                  <a:pt x="485775" y="171730"/>
                  <a:pt x="485775" y="219075"/>
                </a:cubicBezTo>
                <a:cubicBezTo>
                  <a:pt x="485775" y="266420"/>
                  <a:pt x="447395" y="304800"/>
                  <a:pt x="400050" y="304800"/>
                </a:cubicBezTo>
                <a:cubicBezTo>
                  <a:pt x="352705" y="304800"/>
                  <a:pt x="314325" y="266420"/>
                  <a:pt x="314325" y="219075"/>
                </a:cubicBezTo>
                <a:cubicBezTo>
                  <a:pt x="314325" y="171730"/>
                  <a:pt x="352705" y="133350"/>
                  <a:pt x="400050" y="133350"/>
                </a:cubicBezTo>
                <a:close/>
                <a:moveTo>
                  <a:pt x="628650" y="0"/>
                </a:moveTo>
                <a:cubicBezTo>
                  <a:pt x="675995" y="0"/>
                  <a:pt x="714375" y="38380"/>
                  <a:pt x="714375" y="85725"/>
                </a:cubicBezTo>
                <a:cubicBezTo>
                  <a:pt x="714375" y="133070"/>
                  <a:pt x="675995" y="171450"/>
                  <a:pt x="628650" y="171450"/>
                </a:cubicBezTo>
                <a:cubicBezTo>
                  <a:pt x="581305" y="171450"/>
                  <a:pt x="542925" y="133070"/>
                  <a:pt x="542925" y="85725"/>
                </a:cubicBezTo>
                <a:cubicBezTo>
                  <a:pt x="542925" y="38380"/>
                  <a:pt x="581305" y="0"/>
                  <a:pt x="628650" y="0"/>
                </a:cubicBezTo>
                <a:close/>
                <a:moveTo>
                  <a:pt x="171450" y="0"/>
                </a:moveTo>
                <a:cubicBezTo>
                  <a:pt x="218795" y="0"/>
                  <a:pt x="257175" y="38380"/>
                  <a:pt x="257175" y="85725"/>
                </a:cubicBezTo>
                <a:cubicBezTo>
                  <a:pt x="257175" y="133070"/>
                  <a:pt x="218795" y="171450"/>
                  <a:pt x="171450" y="171450"/>
                </a:cubicBezTo>
                <a:cubicBezTo>
                  <a:pt x="124105" y="171450"/>
                  <a:pt x="85725" y="133070"/>
                  <a:pt x="85725" y="85725"/>
                </a:cubicBezTo>
                <a:cubicBezTo>
                  <a:pt x="85725" y="38380"/>
                  <a:pt x="124105" y="0"/>
                  <a:pt x="17145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3" name="Shape">
            <a:extLst>
              <a:ext uri="{FF2B5EF4-FFF2-40B4-BE49-F238E27FC236}">
                <a16:creationId xmlns:a16="http://schemas.microsoft.com/office/drawing/2014/main" id="{042A4A8F-891F-4E76-879E-FFF68B807655}"/>
              </a:ext>
            </a:extLst>
          </p:cNvPr>
          <p:cNvSpPr/>
          <p:nvPr/>
        </p:nvSpPr>
        <p:spPr>
          <a:xfrm>
            <a:off x="4626918" y="1914167"/>
            <a:ext cx="241589" cy="1498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80" y="21600"/>
                </a:moveTo>
                <a:lnTo>
                  <a:pt x="21600" y="19082"/>
                </a:lnTo>
                <a:lnTo>
                  <a:pt x="2107" y="0"/>
                </a:lnTo>
                <a:cubicBezTo>
                  <a:pt x="764" y="437"/>
                  <a:pt x="0" y="926"/>
                  <a:pt x="0" y="1452"/>
                </a:cubicBezTo>
                <a:lnTo>
                  <a:pt x="0" y="19285"/>
                </a:lnTo>
                <a:cubicBezTo>
                  <a:pt x="0" y="20190"/>
                  <a:pt x="2292" y="21010"/>
                  <a:pt x="5980" y="2160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24" name="Shape">
            <a:extLst>
              <a:ext uri="{FF2B5EF4-FFF2-40B4-BE49-F238E27FC236}">
                <a16:creationId xmlns:a16="http://schemas.microsoft.com/office/drawing/2014/main" id="{6F023CB4-2491-4BD5-A093-89BB2559EB2B}"/>
              </a:ext>
            </a:extLst>
          </p:cNvPr>
          <p:cNvSpPr/>
          <p:nvPr/>
        </p:nvSpPr>
        <p:spPr>
          <a:xfrm>
            <a:off x="4275490" y="1914407"/>
            <a:ext cx="241589" cy="1498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20" y="21600"/>
                </a:moveTo>
                <a:lnTo>
                  <a:pt x="0" y="19082"/>
                </a:lnTo>
                <a:lnTo>
                  <a:pt x="19493" y="0"/>
                </a:lnTo>
                <a:cubicBezTo>
                  <a:pt x="20836" y="437"/>
                  <a:pt x="21600" y="926"/>
                  <a:pt x="21600" y="1452"/>
                </a:cubicBezTo>
                <a:lnTo>
                  <a:pt x="21600" y="19285"/>
                </a:lnTo>
                <a:cubicBezTo>
                  <a:pt x="21600" y="20190"/>
                  <a:pt x="19308" y="21010"/>
                  <a:pt x="15620" y="2160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25" name="Shape">
            <a:extLst>
              <a:ext uri="{FF2B5EF4-FFF2-40B4-BE49-F238E27FC236}">
                <a16:creationId xmlns:a16="http://schemas.microsoft.com/office/drawing/2014/main" id="{6D9756AF-ED45-4058-B040-4F00D99A3455}"/>
              </a:ext>
            </a:extLst>
          </p:cNvPr>
          <p:cNvSpPr/>
          <p:nvPr/>
        </p:nvSpPr>
        <p:spPr>
          <a:xfrm>
            <a:off x="2962552" y="3237870"/>
            <a:ext cx="1488377" cy="240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659"/>
                </a:moveTo>
                <a:cubicBezTo>
                  <a:pt x="21001" y="19329"/>
                  <a:pt x="20176" y="21600"/>
                  <a:pt x="19266" y="21600"/>
                </a:cubicBezTo>
                <a:lnTo>
                  <a:pt x="1368" y="21310"/>
                </a:lnTo>
                <a:cubicBezTo>
                  <a:pt x="876" y="21310"/>
                  <a:pt x="415" y="20623"/>
                  <a:pt x="0" y="19435"/>
                </a:cubicBezTo>
                <a:lnTo>
                  <a:pt x="19060" y="0"/>
                </a:lnTo>
                <a:lnTo>
                  <a:pt x="21600" y="15659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26" name="Shape">
            <a:extLst>
              <a:ext uri="{FF2B5EF4-FFF2-40B4-BE49-F238E27FC236}">
                <a16:creationId xmlns:a16="http://schemas.microsoft.com/office/drawing/2014/main" id="{95DAFAA4-EF7D-499B-81FA-B6595EE61C26}"/>
              </a:ext>
            </a:extLst>
          </p:cNvPr>
          <p:cNvSpPr/>
          <p:nvPr/>
        </p:nvSpPr>
        <p:spPr>
          <a:xfrm>
            <a:off x="4275490" y="3650946"/>
            <a:ext cx="241589" cy="1498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20" y="0"/>
                </a:moveTo>
                <a:lnTo>
                  <a:pt x="0" y="2518"/>
                </a:lnTo>
                <a:lnTo>
                  <a:pt x="19493" y="21600"/>
                </a:lnTo>
                <a:cubicBezTo>
                  <a:pt x="20836" y="21163"/>
                  <a:pt x="21600" y="20674"/>
                  <a:pt x="21600" y="20148"/>
                </a:cubicBezTo>
                <a:lnTo>
                  <a:pt x="21600" y="2315"/>
                </a:lnTo>
                <a:cubicBezTo>
                  <a:pt x="21600" y="1410"/>
                  <a:pt x="19308" y="590"/>
                  <a:pt x="15620" y="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27" name="Shape">
            <a:extLst>
              <a:ext uri="{FF2B5EF4-FFF2-40B4-BE49-F238E27FC236}">
                <a16:creationId xmlns:a16="http://schemas.microsoft.com/office/drawing/2014/main" id="{6F476330-90C4-4197-8A31-75E59DD85B17}"/>
              </a:ext>
            </a:extLst>
          </p:cNvPr>
          <p:cNvSpPr/>
          <p:nvPr/>
        </p:nvSpPr>
        <p:spPr>
          <a:xfrm>
            <a:off x="2960944" y="3584880"/>
            <a:ext cx="1488377" cy="240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941"/>
                </a:moveTo>
                <a:cubicBezTo>
                  <a:pt x="21001" y="2271"/>
                  <a:pt x="20176" y="0"/>
                  <a:pt x="19266" y="0"/>
                </a:cubicBezTo>
                <a:lnTo>
                  <a:pt x="1368" y="290"/>
                </a:lnTo>
                <a:cubicBezTo>
                  <a:pt x="876" y="290"/>
                  <a:pt x="415" y="977"/>
                  <a:pt x="0" y="2165"/>
                </a:cubicBezTo>
                <a:lnTo>
                  <a:pt x="19060" y="21600"/>
                </a:lnTo>
                <a:lnTo>
                  <a:pt x="21600" y="5941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28" name="Shape">
            <a:extLst>
              <a:ext uri="{FF2B5EF4-FFF2-40B4-BE49-F238E27FC236}">
                <a16:creationId xmlns:a16="http://schemas.microsoft.com/office/drawing/2014/main" id="{730773B0-2969-48C0-91AE-5151B290C4D6}"/>
              </a:ext>
            </a:extLst>
          </p:cNvPr>
          <p:cNvSpPr/>
          <p:nvPr/>
        </p:nvSpPr>
        <p:spPr>
          <a:xfrm>
            <a:off x="4626598" y="3650946"/>
            <a:ext cx="241589" cy="1498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80" y="0"/>
                </a:moveTo>
                <a:lnTo>
                  <a:pt x="21600" y="2518"/>
                </a:lnTo>
                <a:lnTo>
                  <a:pt x="2107" y="21600"/>
                </a:lnTo>
                <a:cubicBezTo>
                  <a:pt x="764" y="21163"/>
                  <a:pt x="0" y="20674"/>
                  <a:pt x="0" y="20148"/>
                </a:cubicBezTo>
                <a:lnTo>
                  <a:pt x="0" y="2315"/>
                </a:lnTo>
                <a:cubicBezTo>
                  <a:pt x="0" y="1410"/>
                  <a:pt x="2292" y="590"/>
                  <a:pt x="5980" y="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29" name="Shape">
            <a:extLst>
              <a:ext uri="{FF2B5EF4-FFF2-40B4-BE49-F238E27FC236}">
                <a16:creationId xmlns:a16="http://schemas.microsoft.com/office/drawing/2014/main" id="{40708862-F755-4599-ABC6-B1F8DAC7F33E}"/>
              </a:ext>
            </a:extLst>
          </p:cNvPr>
          <p:cNvSpPr/>
          <p:nvPr/>
        </p:nvSpPr>
        <p:spPr>
          <a:xfrm>
            <a:off x="4694357" y="3584878"/>
            <a:ext cx="1488377" cy="240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941"/>
                </a:moveTo>
                <a:cubicBezTo>
                  <a:pt x="599" y="2271"/>
                  <a:pt x="1424" y="0"/>
                  <a:pt x="2334" y="0"/>
                </a:cubicBezTo>
                <a:lnTo>
                  <a:pt x="20232" y="290"/>
                </a:lnTo>
                <a:cubicBezTo>
                  <a:pt x="20724" y="290"/>
                  <a:pt x="21185" y="977"/>
                  <a:pt x="21600" y="2165"/>
                </a:cubicBezTo>
                <a:lnTo>
                  <a:pt x="2540" y="21600"/>
                </a:lnTo>
                <a:lnTo>
                  <a:pt x="0" y="5941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30" name="Shape">
            <a:extLst>
              <a:ext uri="{FF2B5EF4-FFF2-40B4-BE49-F238E27FC236}">
                <a16:creationId xmlns:a16="http://schemas.microsoft.com/office/drawing/2014/main" id="{F317C593-6611-4AB8-BC0E-51406F944C4E}"/>
              </a:ext>
            </a:extLst>
          </p:cNvPr>
          <p:cNvSpPr/>
          <p:nvPr/>
        </p:nvSpPr>
        <p:spPr>
          <a:xfrm>
            <a:off x="4692571" y="3237870"/>
            <a:ext cx="1488377" cy="240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659"/>
                </a:moveTo>
                <a:cubicBezTo>
                  <a:pt x="599" y="19329"/>
                  <a:pt x="1424" y="21600"/>
                  <a:pt x="2334" y="21600"/>
                </a:cubicBezTo>
                <a:lnTo>
                  <a:pt x="20232" y="21310"/>
                </a:lnTo>
                <a:cubicBezTo>
                  <a:pt x="20724" y="21310"/>
                  <a:pt x="21185" y="20623"/>
                  <a:pt x="21600" y="19435"/>
                </a:cubicBezTo>
                <a:lnTo>
                  <a:pt x="2540" y="0"/>
                </a:lnTo>
                <a:lnTo>
                  <a:pt x="0" y="15659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156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Sphere Matrix – Slide Template</a:t>
            </a:r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56826FE4-622C-4D9B-A281-51B52E6F9765}"/>
              </a:ext>
            </a:extLst>
          </p:cNvPr>
          <p:cNvSpPr/>
          <p:nvPr/>
        </p:nvSpPr>
        <p:spPr>
          <a:xfrm>
            <a:off x="4626918" y="1787749"/>
            <a:ext cx="1687291" cy="1691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0" y="2870"/>
                </a:moveTo>
                <a:lnTo>
                  <a:pt x="0" y="18497"/>
                </a:lnTo>
                <a:cubicBezTo>
                  <a:pt x="0" y="20082"/>
                  <a:pt x="1291" y="21366"/>
                  <a:pt x="2880" y="21362"/>
                </a:cubicBezTo>
                <a:lnTo>
                  <a:pt x="18496" y="21321"/>
                </a:lnTo>
                <a:cubicBezTo>
                  <a:pt x="20253" y="21318"/>
                  <a:pt x="21600" y="19755"/>
                  <a:pt x="21331" y="18020"/>
                </a:cubicBezTo>
                <a:cubicBezTo>
                  <a:pt x="19910" y="8768"/>
                  <a:pt x="12579" y="1456"/>
                  <a:pt x="3309" y="34"/>
                </a:cubicBezTo>
                <a:cubicBezTo>
                  <a:pt x="1571" y="-234"/>
                  <a:pt x="0" y="1113"/>
                  <a:pt x="0" y="287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7000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451683E6-2054-4DF9-ACD1-6E8169333ECD}"/>
              </a:ext>
            </a:extLst>
          </p:cNvPr>
          <p:cNvSpPr/>
          <p:nvPr/>
        </p:nvSpPr>
        <p:spPr>
          <a:xfrm>
            <a:off x="2829790" y="1787749"/>
            <a:ext cx="1687289" cy="1691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21366" y="2870"/>
                </a:moveTo>
                <a:lnTo>
                  <a:pt x="21366" y="18497"/>
                </a:lnTo>
                <a:cubicBezTo>
                  <a:pt x="21366" y="20082"/>
                  <a:pt x="20075" y="21366"/>
                  <a:pt x="18486" y="21362"/>
                </a:cubicBezTo>
                <a:lnTo>
                  <a:pt x="2870" y="21321"/>
                </a:lnTo>
                <a:cubicBezTo>
                  <a:pt x="1113" y="21318"/>
                  <a:pt x="-234" y="19755"/>
                  <a:pt x="35" y="18020"/>
                </a:cubicBezTo>
                <a:cubicBezTo>
                  <a:pt x="1456" y="8768"/>
                  <a:pt x="8787" y="1456"/>
                  <a:pt x="18057" y="34"/>
                </a:cubicBezTo>
                <a:cubicBezTo>
                  <a:pt x="19795" y="-234"/>
                  <a:pt x="21366" y="1113"/>
                  <a:pt x="21366" y="287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7000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DCE7770D-7217-4F91-8CE7-7FB70AD6C931}"/>
              </a:ext>
            </a:extLst>
          </p:cNvPr>
          <p:cNvSpPr/>
          <p:nvPr/>
        </p:nvSpPr>
        <p:spPr>
          <a:xfrm>
            <a:off x="2829790" y="3584880"/>
            <a:ext cx="1687289" cy="1691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21366" y="18492"/>
                </a:moveTo>
                <a:lnTo>
                  <a:pt x="21366" y="2865"/>
                </a:lnTo>
                <a:cubicBezTo>
                  <a:pt x="21366" y="1280"/>
                  <a:pt x="20075" y="-4"/>
                  <a:pt x="18486" y="0"/>
                </a:cubicBezTo>
                <a:lnTo>
                  <a:pt x="2870" y="41"/>
                </a:lnTo>
                <a:cubicBezTo>
                  <a:pt x="1113" y="44"/>
                  <a:pt x="-234" y="1607"/>
                  <a:pt x="35" y="3342"/>
                </a:cubicBezTo>
                <a:cubicBezTo>
                  <a:pt x="1456" y="12594"/>
                  <a:pt x="8787" y="19906"/>
                  <a:pt x="18057" y="21328"/>
                </a:cubicBezTo>
                <a:cubicBezTo>
                  <a:pt x="19795" y="21596"/>
                  <a:pt x="21366" y="20249"/>
                  <a:pt x="21366" y="1849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70000" rIns="28575" bIns="28575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7596E542-16DF-428E-B140-EF7E086084D2}"/>
              </a:ext>
            </a:extLst>
          </p:cNvPr>
          <p:cNvSpPr/>
          <p:nvPr/>
        </p:nvSpPr>
        <p:spPr>
          <a:xfrm>
            <a:off x="4626918" y="3584880"/>
            <a:ext cx="1687291" cy="1691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0" y="18492"/>
                </a:moveTo>
                <a:lnTo>
                  <a:pt x="0" y="2865"/>
                </a:lnTo>
                <a:cubicBezTo>
                  <a:pt x="0" y="1280"/>
                  <a:pt x="1291" y="-4"/>
                  <a:pt x="2880" y="0"/>
                </a:cubicBezTo>
                <a:lnTo>
                  <a:pt x="18496" y="41"/>
                </a:lnTo>
                <a:cubicBezTo>
                  <a:pt x="20253" y="44"/>
                  <a:pt x="21600" y="1607"/>
                  <a:pt x="21331" y="3342"/>
                </a:cubicBezTo>
                <a:cubicBezTo>
                  <a:pt x="19910" y="12594"/>
                  <a:pt x="12579" y="19906"/>
                  <a:pt x="3309" y="21328"/>
                </a:cubicBezTo>
                <a:cubicBezTo>
                  <a:pt x="1571" y="21596"/>
                  <a:pt x="0" y="20249"/>
                  <a:pt x="0" y="1849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70000" rIns="28575" bIns="28575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7BD3BDC-5B49-405D-A42F-C3590695358A}"/>
              </a:ext>
            </a:extLst>
          </p:cNvPr>
          <p:cNvGrpSpPr/>
          <p:nvPr/>
        </p:nvGrpSpPr>
        <p:grpSpPr>
          <a:xfrm>
            <a:off x="6691483" y="3915126"/>
            <a:ext cx="2202816" cy="1260003"/>
            <a:chOff x="8921977" y="4001571"/>
            <a:chExt cx="2937088" cy="168000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AEA94D12-D63D-4485-BE21-A005301F0445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D6D2BD1-6B2A-4163-9378-A840ED40C4EC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4B07F04-2C1F-43A1-8687-21A67DCF2A06}"/>
              </a:ext>
            </a:extLst>
          </p:cNvPr>
          <p:cNvGrpSpPr/>
          <p:nvPr/>
        </p:nvGrpSpPr>
        <p:grpSpPr>
          <a:xfrm>
            <a:off x="249702" y="3915125"/>
            <a:ext cx="2202816" cy="1260003"/>
            <a:chOff x="332936" y="4580523"/>
            <a:chExt cx="2937088" cy="1680003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CC5C5D8-423A-4AE0-897E-0094D6E8885D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8AC00DD1-77D1-4020-8A81-F50394814C05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9186A44-C6D1-4A04-B1D6-5739B0DDFAF2}"/>
              </a:ext>
            </a:extLst>
          </p:cNvPr>
          <p:cNvGrpSpPr/>
          <p:nvPr/>
        </p:nvGrpSpPr>
        <p:grpSpPr>
          <a:xfrm>
            <a:off x="6697329" y="2073282"/>
            <a:ext cx="2202816" cy="1260003"/>
            <a:chOff x="8921977" y="1394910"/>
            <a:chExt cx="2937088" cy="168000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E45289BF-5BD4-425E-AA85-571E7CE2565B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8E5112E-B88C-4155-A332-9706E496FA6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012386E-0151-4257-89F4-0E8042479747}"/>
              </a:ext>
            </a:extLst>
          </p:cNvPr>
          <p:cNvGrpSpPr/>
          <p:nvPr/>
        </p:nvGrpSpPr>
        <p:grpSpPr>
          <a:xfrm>
            <a:off x="255548" y="2073284"/>
            <a:ext cx="2202816" cy="1260003"/>
            <a:chOff x="332936" y="2555951"/>
            <a:chExt cx="2937088" cy="1680003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4BE696D2-D98A-4088-9621-5BF36F7F910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/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A6BBA15B-4BAB-41FB-86FC-172743586AD2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253B7726-7FBB-43B6-B266-9E370214401B}"/>
              </a:ext>
            </a:extLst>
          </p:cNvPr>
          <p:cNvSpPr/>
          <p:nvPr/>
        </p:nvSpPr>
        <p:spPr>
          <a:xfrm>
            <a:off x="3682250" y="4421723"/>
            <a:ext cx="371475" cy="600075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" name="Graphic 108" descr="Puzzle">
            <a:extLst>
              <a:ext uri="{FF2B5EF4-FFF2-40B4-BE49-F238E27FC236}">
                <a16:creationId xmlns:a16="http://schemas.microsoft.com/office/drawing/2014/main" id="{326D06C7-E59C-4892-9F38-0BED733A5DBB}"/>
              </a:ext>
            </a:extLst>
          </p:cNvPr>
          <p:cNvSpPr/>
          <p:nvPr/>
        </p:nvSpPr>
        <p:spPr>
          <a:xfrm>
            <a:off x="5035496" y="4427313"/>
            <a:ext cx="571500" cy="5715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7E53787D-77C1-4640-9845-C46691B1ACED}"/>
              </a:ext>
            </a:extLst>
          </p:cNvPr>
          <p:cNvSpPr/>
          <p:nvPr/>
        </p:nvSpPr>
        <p:spPr>
          <a:xfrm>
            <a:off x="3580143" y="2059830"/>
            <a:ext cx="575354" cy="573403"/>
          </a:xfrm>
          <a:custGeom>
            <a:avLst/>
            <a:gdLst>
              <a:gd name="connsiteX0" fmla="*/ 183438 w 767138"/>
              <a:gd name="connsiteY0" fmla="*/ 531959 h 764537"/>
              <a:gd name="connsiteX1" fmla="*/ 201866 w 767138"/>
              <a:gd name="connsiteY1" fmla="*/ 555586 h 764537"/>
              <a:gd name="connsiteX2" fmla="*/ 211391 w 767138"/>
              <a:gd name="connsiteY2" fmla="*/ 600353 h 764537"/>
              <a:gd name="connsiteX3" fmla="*/ 93281 w 767138"/>
              <a:gd name="connsiteY3" fmla="*/ 664171 h 764537"/>
              <a:gd name="connsiteX4" fmla="*/ 157098 w 767138"/>
              <a:gd name="connsiteY4" fmla="*/ 546061 h 764537"/>
              <a:gd name="connsiteX5" fmla="*/ 175211 w 767138"/>
              <a:gd name="connsiteY5" fmla="*/ 532145 h 764537"/>
              <a:gd name="connsiteX6" fmla="*/ 183438 w 767138"/>
              <a:gd name="connsiteY6" fmla="*/ 531959 h 764537"/>
              <a:gd name="connsiteX7" fmla="*/ 484758 w 767138"/>
              <a:gd name="connsiteY7" fmla="*/ 525106 h 764537"/>
              <a:gd name="connsiteX8" fmla="*/ 499998 w 767138"/>
              <a:gd name="connsiteY8" fmla="*/ 564158 h 764537"/>
              <a:gd name="connsiteX9" fmla="*/ 492378 w 767138"/>
              <a:gd name="connsiteY9" fmla="*/ 602258 h 764537"/>
              <a:gd name="connsiteX10" fmla="*/ 340930 w 767138"/>
              <a:gd name="connsiteY10" fmla="*/ 753706 h 764537"/>
              <a:gd name="connsiteX11" fmla="*/ 280923 w 767138"/>
              <a:gd name="connsiteY11" fmla="*/ 721321 h 764537"/>
              <a:gd name="connsiteX12" fmla="*/ 310450 w 767138"/>
              <a:gd name="connsiteY12" fmla="*/ 586066 h 764537"/>
              <a:gd name="connsiteX13" fmla="*/ 484758 w 767138"/>
              <a:gd name="connsiteY13" fmla="*/ 525106 h 764537"/>
              <a:gd name="connsiteX14" fmla="*/ 179840 w 767138"/>
              <a:gd name="connsiteY14" fmla="*/ 262573 h 764537"/>
              <a:gd name="connsiteX15" fmla="*/ 199961 w 767138"/>
              <a:gd name="connsiteY15" fmla="*/ 264121 h 764537"/>
              <a:gd name="connsiteX16" fmla="*/ 232346 w 767138"/>
              <a:gd name="connsiteY16" fmla="*/ 276504 h 764537"/>
              <a:gd name="connsiteX17" fmla="*/ 169481 w 767138"/>
              <a:gd name="connsiteY17" fmla="*/ 454621 h 764537"/>
              <a:gd name="connsiteX18" fmla="*/ 42798 w 767138"/>
              <a:gd name="connsiteY18" fmla="*/ 483196 h 764537"/>
              <a:gd name="connsiteX19" fmla="*/ 10413 w 767138"/>
              <a:gd name="connsiteY19" fmla="*/ 423189 h 764537"/>
              <a:gd name="connsiteX20" fmla="*/ 161861 w 767138"/>
              <a:gd name="connsiteY20" fmla="*/ 271741 h 764537"/>
              <a:gd name="connsiteX21" fmla="*/ 179840 w 767138"/>
              <a:gd name="connsiteY21" fmla="*/ 262573 h 764537"/>
              <a:gd name="connsiteX22" fmla="*/ 548695 w 767138"/>
              <a:gd name="connsiteY22" fmla="*/ 151488 h 764537"/>
              <a:gd name="connsiteX23" fmla="*/ 508571 w 767138"/>
              <a:gd name="connsiteY23" fmla="*/ 167919 h 764537"/>
              <a:gd name="connsiteX24" fmla="*/ 508571 w 767138"/>
              <a:gd name="connsiteY24" fmla="*/ 248881 h 764537"/>
              <a:gd name="connsiteX25" fmla="*/ 589533 w 767138"/>
              <a:gd name="connsiteY25" fmla="*/ 248881 h 764537"/>
              <a:gd name="connsiteX26" fmla="*/ 589533 w 767138"/>
              <a:gd name="connsiteY26" fmla="*/ 167919 h 764537"/>
              <a:gd name="connsiteX27" fmla="*/ 548695 w 767138"/>
              <a:gd name="connsiteY27" fmla="*/ 151488 h 764537"/>
              <a:gd name="connsiteX28" fmla="*/ 540956 w 767138"/>
              <a:gd name="connsiteY28" fmla="*/ 43141 h 764537"/>
              <a:gd name="connsiteX29" fmla="*/ 642873 w 767138"/>
              <a:gd name="connsiteY29" fmla="*/ 113626 h 764537"/>
              <a:gd name="connsiteX30" fmla="*/ 715263 w 767138"/>
              <a:gd name="connsiteY30" fmla="*/ 218401 h 764537"/>
              <a:gd name="connsiteX31" fmla="*/ 591438 w 767138"/>
              <a:gd name="connsiteY31" fmla="*/ 399376 h 764537"/>
              <a:gd name="connsiteX32" fmla="*/ 261873 w 767138"/>
              <a:gd name="connsiteY32" fmla="*/ 554634 h 764537"/>
              <a:gd name="connsiteX33" fmla="*/ 202818 w 767138"/>
              <a:gd name="connsiteY33" fmla="*/ 495579 h 764537"/>
              <a:gd name="connsiteX34" fmla="*/ 359028 w 767138"/>
              <a:gd name="connsiteY34" fmla="*/ 166966 h 764537"/>
              <a:gd name="connsiteX35" fmla="*/ 540956 w 767138"/>
              <a:gd name="connsiteY35" fmla="*/ 43141 h 764537"/>
              <a:gd name="connsiteX36" fmla="*/ 740669 w 767138"/>
              <a:gd name="connsiteY36" fmla="*/ 11 h 764537"/>
              <a:gd name="connsiteX37" fmla="*/ 762889 w 767138"/>
              <a:gd name="connsiteY37" fmla="*/ 5041 h 764537"/>
              <a:gd name="connsiteX38" fmla="*/ 733361 w 767138"/>
              <a:gd name="connsiteY38" fmla="*/ 167919 h 764537"/>
              <a:gd name="connsiteX39" fmla="*/ 670496 w 767138"/>
              <a:gd name="connsiteY39" fmla="*/ 87909 h 764537"/>
              <a:gd name="connsiteX40" fmla="*/ 592391 w 767138"/>
              <a:gd name="connsiteY40" fmla="*/ 25996 h 764537"/>
              <a:gd name="connsiteX41" fmla="*/ 740669 w 767138"/>
              <a:gd name="connsiteY41" fmla="*/ 11 h 76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7">
                <a:moveTo>
                  <a:pt x="183438" y="531959"/>
                </a:moveTo>
                <a:cubicBezTo>
                  <a:pt x="190146" y="535126"/>
                  <a:pt x="193294" y="547014"/>
                  <a:pt x="201866" y="555586"/>
                </a:cubicBezTo>
                <a:cubicBezTo>
                  <a:pt x="217106" y="569873"/>
                  <a:pt x="242823" y="567968"/>
                  <a:pt x="211391" y="600353"/>
                </a:cubicBezTo>
                <a:cubicBezTo>
                  <a:pt x="179958" y="631786"/>
                  <a:pt x="108521" y="679411"/>
                  <a:pt x="93281" y="664171"/>
                </a:cubicBezTo>
                <a:cubicBezTo>
                  <a:pt x="78993" y="648931"/>
                  <a:pt x="125666" y="577493"/>
                  <a:pt x="157098" y="546061"/>
                </a:cubicBezTo>
                <a:cubicBezTo>
                  <a:pt x="164957" y="538203"/>
                  <a:pt x="170731" y="533917"/>
                  <a:pt x="175211" y="532145"/>
                </a:cubicBezTo>
                <a:cubicBezTo>
                  <a:pt x="178571" y="530817"/>
                  <a:pt x="181202" y="530903"/>
                  <a:pt x="183438" y="531959"/>
                </a:cubicBezTo>
                <a:close/>
                <a:moveTo>
                  <a:pt x="484758" y="525106"/>
                </a:moveTo>
                <a:lnTo>
                  <a:pt x="499998" y="564158"/>
                </a:lnTo>
                <a:cubicBezTo>
                  <a:pt x="505713" y="577494"/>
                  <a:pt x="501903" y="592733"/>
                  <a:pt x="492378" y="602258"/>
                </a:cubicBezTo>
                <a:lnTo>
                  <a:pt x="340930" y="753706"/>
                </a:lnTo>
                <a:cubicBezTo>
                  <a:pt x="315213" y="779423"/>
                  <a:pt x="273303" y="755611"/>
                  <a:pt x="280923" y="721321"/>
                </a:cubicBezTo>
                <a:lnTo>
                  <a:pt x="310450" y="586066"/>
                </a:lnTo>
                <a:cubicBezTo>
                  <a:pt x="359980" y="576541"/>
                  <a:pt x="420940" y="558444"/>
                  <a:pt x="484758" y="525106"/>
                </a:cubicBezTo>
                <a:close/>
                <a:moveTo>
                  <a:pt x="179840" y="262573"/>
                </a:moveTo>
                <a:cubicBezTo>
                  <a:pt x="186388" y="261264"/>
                  <a:pt x="193294" y="261740"/>
                  <a:pt x="199961" y="264121"/>
                </a:cubicBezTo>
                <a:lnTo>
                  <a:pt x="232346" y="276504"/>
                </a:lnTo>
                <a:cubicBezTo>
                  <a:pt x="197103" y="343179"/>
                  <a:pt x="179958" y="406996"/>
                  <a:pt x="169481" y="454621"/>
                </a:cubicBezTo>
                <a:lnTo>
                  <a:pt x="42798" y="483196"/>
                </a:lnTo>
                <a:cubicBezTo>
                  <a:pt x="8508" y="490816"/>
                  <a:pt x="-14352" y="447954"/>
                  <a:pt x="10413" y="423189"/>
                </a:cubicBezTo>
                <a:lnTo>
                  <a:pt x="161861" y="271741"/>
                </a:lnTo>
                <a:cubicBezTo>
                  <a:pt x="167100" y="266978"/>
                  <a:pt x="173291" y="263883"/>
                  <a:pt x="179840" y="262573"/>
                </a:cubicBezTo>
                <a:close/>
                <a:moveTo>
                  <a:pt x="548695" y="151488"/>
                </a:moveTo>
                <a:cubicBezTo>
                  <a:pt x="534050" y="151488"/>
                  <a:pt x="519525" y="156965"/>
                  <a:pt x="508571" y="167919"/>
                </a:cubicBezTo>
                <a:cubicBezTo>
                  <a:pt x="486663" y="190779"/>
                  <a:pt x="486663" y="226974"/>
                  <a:pt x="508571" y="248881"/>
                </a:cubicBezTo>
                <a:cubicBezTo>
                  <a:pt x="531431" y="270789"/>
                  <a:pt x="567626" y="270789"/>
                  <a:pt x="589533" y="248881"/>
                </a:cubicBezTo>
                <a:cubicBezTo>
                  <a:pt x="611441" y="226974"/>
                  <a:pt x="611441" y="190779"/>
                  <a:pt x="589533" y="167919"/>
                </a:cubicBezTo>
                <a:cubicBezTo>
                  <a:pt x="578103" y="156965"/>
                  <a:pt x="563340" y="151488"/>
                  <a:pt x="548695" y="151488"/>
                </a:cubicBezTo>
                <a:close/>
                <a:moveTo>
                  <a:pt x="540956" y="43141"/>
                </a:moveTo>
                <a:cubicBezTo>
                  <a:pt x="572388" y="55524"/>
                  <a:pt x="608583" y="80288"/>
                  <a:pt x="642873" y="113626"/>
                </a:cubicBezTo>
                <a:cubicBezTo>
                  <a:pt x="678116" y="149821"/>
                  <a:pt x="702881" y="186969"/>
                  <a:pt x="715263" y="218401"/>
                </a:cubicBezTo>
                <a:cubicBezTo>
                  <a:pt x="692403" y="274599"/>
                  <a:pt x="653351" y="337464"/>
                  <a:pt x="591438" y="399376"/>
                </a:cubicBezTo>
                <a:cubicBezTo>
                  <a:pt x="478091" y="512724"/>
                  <a:pt x="339978" y="545109"/>
                  <a:pt x="261873" y="554634"/>
                </a:cubicBezTo>
                <a:lnTo>
                  <a:pt x="202818" y="495579"/>
                </a:lnTo>
                <a:cubicBezTo>
                  <a:pt x="212343" y="417474"/>
                  <a:pt x="245681" y="280314"/>
                  <a:pt x="359028" y="166966"/>
                </a:cubicBezTo>
                <a:cubicBezTo>
                  <a:pt x="420941" y="105054"/>
                  <a:pt x="484758" y="66001"/>
                  <a:pt x="540956" y="43141"/>
                </a:cubicBezTo>
                <a:close/>
                <a:moveTo>
                  <a:pt x="740669" y="11"/>
                </a:moveTo>
                <a:cubicBezTo>
                  <a:pt x="751697" y="159"/>
                  <a:pt x="759556" y="1707"/>
                  <a:pt x="762889" y="5041"/>
                </a:cubicBezTo>
                <a:cubicBezTo>
                  <a:pt x="777176" y="18376"/>
                  <a:pt x="752411" y="94576"/>
                  <a:pt x="733361" y="167919"/>
                </a:cubicBezTo>
                <a:cubicBezTo>
                  <a:pt x="718121" y="141249"/>
                  <a:pt x="697166" y="114579"/>
                  <a:pt x="670496" y="87909"/>
                </a:cubicBezTo>
                <a:cubicBezTo>
                  <a:pt x="644779" y="62191"/>
                  <a:pt x="618108" y="41236"/>
                  <a:pt x="592391" y="25996"/>
                </a:cubicBezTo>
                <a:cubicBezTo>
                  <a:pt x="645970" y="11708"/>
                  <a:pt x="707585" y="-436"/>
                  <a:pt x="740669" y="11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2397FD7D-CB76-4AF5-8798-46591BCF6828}"/>
              </a:ext>
            </a:extLst>
          </p:cNvPr>
          <p:cNvSpPr/>
          <p:nvPr/>
        </p:nvSpPr>
        <p:spPr>
          <a:xfrm>
            <a:off x="5021208" y="2159335"/>
            <a:ext cx="600075" cy="374333"/>
          </a:xfrm>
          <a:custGeom>
            <a:avLst/>
            <a:gdLst>
              <a:gd name="connsiteX0" fmla="*/ 400050 w 800100"/>
              <a:gd name="connsiteY0" fmla="*/ 327660 h 499110"/>
              <a:gd name="connsiteX1" fmla="*/ 470535 w 800100"/>
              <a:gd name="connsiteY1" fmla="*/ 339090 h 499110"/>
              <a:gd name="connsiteX2" fmla="*/ 554355 w 800100"/>
              <a:gd name="connsiteY2" fmla="*/ 379095 h 499110"/>
              <a:gd name="connsiteX3" fmla="*/ 571500 w 800100"/>
              <a:gd name="connsiteY3" fmla="*/ 413385 h 499110"/>
              <a:gd name="connsiteX4" fmla="*/ 571500 w 800100"/>
              <a:gd name="connsiteY4" fmla="*/ 499110 h 499110"/>
              <a:gd name="connsiteX5" fmla="*/ 228600 w 800100"/>
              <a:gd name="connsiteY5" fmla="*/ 499110 h 499110"/>
              <a:gd name="connsiteX6" fmla="*/ 228600 w 800100"/>
              <a:gd name="connsiteY6" fmla="*/ 413385 h 499110"/>
              <a:gd name="connsiteX7" fmla="*/ 245745 w 800100"/>
              <a:gd name="connsiteY7" fmla="*/ 379095 h 499110"/>
              <a:gd name="connsiteX8" fmla="*/ 329565 w 800100"/>
              <a:gd name="connsiteY8" fmla="*/ 339090 h 499110"/>
              <a:gd name="connsiteX9" fmla="*/ 400050 w 800100"/>
              <a:gd name="connsiteY9" fmla="*/ 327660 h 499110"/>
              <a:gd name="connsiteX10" fmla="*/ 628650 w 800100"/>
              <a:gd name="connsiteY10" fmla="*/ 194310 h 499110"/>
              <a:gd name="connsiteX11" fmla="*/ 699135 w 800100"/>
              <a:gd name="connsiteY11" fmla="*/ 205740 h 499110"/>
              <a:gd name="connsiteX12" fmla="*/ 782955 w 800100"/>
              <a:gd name="connsiteY12" fmla="*/ 245745 h 499110"/>
              <a:gd name="connsiteX13" fmla="*/ 800100 w 800100"/>
              <a:gd name="connsiteY13" fmla="*/ 280035 h 499110"/>
              <a:gd name="connsiteX14" fmla="*/ 800100 w 800100"/>
              <a:gd name="connsiteY14" fmla="*/ 365760 h 499110"/>
              <a:gd name="connsiteX15" fmla="*/ 592455 w 800100"/>
              <a:gd name="connsiteY15" fmla="*/ 365760 h 499110"/>
              <a:gd name="connsiteX16" fmla="*/ 577215 w 800100"/>
              <a:gd name="connsiteY16" fmla="*/ 348615 h 499110"/>
              <a:gd name="connsiteX17" fmla="*/ 489585 w 800100"/>
              <a:gd name="connsiteY17" fmla="*/ 304800 h 499110"/>
              <a:gd name="connsiteX18" fmla="*/ 523875 w 800100"/>
              <a:gd name="connsiteY18" fmla="*/ 220980 h 499110"/>
              <a:gd name="connsiteX19" fmla="*/ 523875 w 800100"/>
              <a:gd name="connsiteY19" fmla="*/ 219075 h 499110"/>
              <a:gd name="connsiteX20" fmla="*/ 558165 w 800100"/>
              <a:gd name="connsiteY20" fmla="*/ 205740 h 499110"/>
              <a:gd name="connsiteX21" fmla="*/ 628650 w 800100"/>
              <a:gd name="connsiteY21" fmla="*/ 194310 h 499110"/>
              <a:gd name="connsiteX22" fmla="*/ 171450 w 800100"/>
              <a:gd name="connsiteY22" fmla="*/ 194310 h 499110"/>
              <a:gd name="connsiteX23" fmla="*/ 241935 w 800100"/>
              <a:gd name="connsiteY23" fmla="*/ 205740 h 499110"/>
              <a:gd name="connsiteX24" fmla="*/ 276225 w 800100"/>
              <a:gd name="connsiteY24" fmla="*/ 217170 h 499110"/>
              <a:gd name="connsiteX25" fmla="*/ 276225 w 800100"/>
              <a:gd name="connsiteY25" fmla="*/ 220980 h 499110"/>
              <a:gd name="connsiteX26" fmla="*/ 310515 w 800100"/>
              <a:gd name="connsiteY26" fmla="*/ 304800 h 499110"/>
              <a:gd name="connsiteX27" fmla="*/ 222885 w 800100"/>
              <a:gd name="connsiteY27" fmla="*/ 348615 h 499110"/>
              <a:gd name="connsiteX28" fmla="*/ 205740 w 800100"/>
              <a:gd name="connsiteY28" fmla="*/ 365760 h 499110"/>
              <a:gd name="connsiteX29" fmla="*/ 0 w 800100"/>
              <a:gd name="connsiteY29" fmla="*/ 365760 h 499110"/>
              <a:gd name="connsiteX30" fmla="*/ 0 w 800100"/>
              <a:gd name="connsiteY30" fmla="*/ 280035 h 499110"/>
              <a:gd name="connsiteX31" fmla="*/ 17145 w 800100"/>
              <a:gd name="connsiteY31" fmla="*/ 245745 h 499110"/>
              <a:gd name="connsiteX32" fmla="*/ 100965 w 800100"/>
              <a:gd name="connsiteY32" fmla="*/ 205740 h 499110"/>
              <a:gd name="connsiteX33" fmla="*/ 171450 w 800100"/>
              <a:gd name="connsiteY33" fmla="*/ 194310 h 499110"/>
              <a:gd name="connsiteX34" fmla="*/ 400050 w 800100"/>
              <a:gd name="connsiteY34" fmla="*/ 133350 h 499110"/>
              <a:gd name="connsiteX35" fmla="*/ 485775 w 800100"/>
              <a:gd name="connsiteY35" fmla="*/ 219075 h 499110"/>
              <a:gd name="connsiteX36" fmla="*/ 400050 w 800100"/>
              <a:gd name="connsiteY36" fmla="*/ 304800 h 499110"/>
              <a:gd name="connsiteX37" fmla="*/ 314325 w 800100"/>
              <a:gd name="connsiteY37" fmla="*/ 219075 h 499110"/>
              <a:gd name="connsiteX38" fmla="*/ 400050 w 800100"/>
              <a:gd name="connsiteY38" fmla="*/ 133350 h 499110"/>
              <a:gd name="connsiteX39" fmla="*/ 628650 w 800100"/>
              <a:gd name="connsiteY39" fmla="*/ 0 h 499110"/>
              <a:gd name="connsiteX40" fmla="*/ 714375 w 800100"/>
              <a:gd name="connsiteY40" fmla="*/ 85725 h 499110"/>
              <a:gd name="connsiteX41" fmla="*/ 628650 w 800100"/>
              <a:gd name="connsiteY41" fmla="*/ 171450 h 499110"/>
              <a:gd name="connsiteX42" fmla="*/ 542925 w 800100"/>
              <a:gd name="connsiteY42" fmla="*/ 85725 h 499110"/>
              <a:gd name="connsiteX43" fmla="*/ 628650 w 800100"/>
              <a:gd name="connsiteY43" fmla="*/ 0 h 499110"/>
              <a:gd name="connsiteX44" fmla="*/ 171450 w 800100"/>
              <a:gd name="connsiteY44" fmla="*/ 0 h 499110"/>
              <a:gd name="connsiteX45" fmla="*/ 257175 w 800100"/>
              <a:gd name="connsiteY45" fmla="*/ 85725 h 499110"/>
              <a:gd name="connsiteX46" fmla="*/ 171450 w 800100"/>
              <a:gd name="connsiteY46" fmla="*/ 171450 h 499110"/>
              <a:gd name="connsiteX47" fmla="*/ 85725 w 800100"/>
              <a:gd name="connsiteY47" fmla="*/ 85725 h 499110"/>
              <a:gd name="connsiteX48" fmla="*/ 171450 w 800100"/>
              <a:gd name="connsiteY48" fmla="*/ 0 h 4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0100" h="499110">
                <a:moveTo>
                  <a:pt x="400050" y="327660"/>
                </a:moveTo>
                <a:cubicBezTo>
                  <a:pt x="424815" y="327660"/>
                  <a:pt x="449580" y="333375"/>
                  <a:pt x="470535" y="339090"/>
                </a:cubicBezTo>
                <a:cubicBezTo>
                  <a:pt x="501015" y="346710"/>
                  <a:pt x="531495" y="360045"/>
                  <a:pt x="554355" y="379095"/>
                </a:cubicBezTo>
                <a:cubicBezTo>
                  <a:pt x="565785" y="386715"/>
                  <a:pt x="571500" y="400050"/>
                  <a:pt x="571500" y="413385"/>
                </a:cubicBezTo>
                <a:lnTo>
                  <a:pt x="571500" y="499110"/>
                </a:lnTo>
                <a:lnTo>
                  <a:pt x="228600" y="499110"/>
                </a:lnTo>
                <a:lnTo>
                  <a:pt x="228600" y="413385"/>
                </a:lnTo>
                <a:cubicBezTo>
                  <a:pt x="228600" y="400050"/>
                  <a:pt x="234315" y="388620"/>
                  <a:pt x="245745" y="379095"/>
                </a:cubicBezTo>
                <a:cubicBezTo>
                  <a:pt x="270510" y="361950"/>
                  <a:pt x="299085" y="346710"/>
                  <a:pt x="329565" y="339090"/>
                </a:cubicBezTo>
                <a:cubicBezTo>
                  <a:pt x="352425" y="331470"/>
                  <a:pt x="377190" y="327660"/>
                  <a:pt x="400050" y="327660"/>
                </a:cubicBezTo>
                <a:close/>
                <a:moveTo>
                  <a:pt x="628650" y="194310"/>
                </a:moveTo>
                <a:cubicBezTo>
                  <a:pt x="653415" y="194310"/>
                  <a:pt x="678180" y="200025"/>
                  <a:pt x="699135" y="205740"/>
                </a:cubicBezTo>
                <a:cubicBezTo>
                  <a:pt x="729615" y="213360"/>
                  <a:pt x="760095" y="226695"/>
                  <a:pt x="782955" y="245745"/>
                </a:cubicBezTo>
                <a:cubicBezTo>
                  <a:pt x="794385" y="253365"/>
                  <a:pt x="800100" y="266700"/>
                  <a:pt x="800100" y="280035"/>
                </a:cubicBezTo>
                <a:lnTo>
                  <a:pt x="800100" y="365760"/>
                </a:lnTo>
                <a:lnTo>
                  <a:pt x="592455" y="365760"/>
                </a:lnTo>
                <a:cubicBezTo>
                  <a:pt x="588645" y="358140"/>
                  <a:pt x="582930" y="354330"/>
                  <a:pt x="577215" y="348615"/>
                </a:cubicBezTo>
                <a:cubicBezTo>
                  <a:pt x="554355" y="331470"/>
                  <a:pt x="525780" y="316230"/>
                  <a:pt x="489585" y="304800"/>
                </a:cubicBezTo>
                <a:cubicBezTo>
                  <a:pt x="510540" y="283845"/>
                  <a:pt x="523875" y="253365"/>
                  <a:pt x="523875" y="220980"/>
                </a:cubicBezTo>
                <a:lnTo>
                  <a:pt x="523875" y="219075"/>
                </a:lnTo>
                <a:cubicBezTo>
                  <a:pt x="535305" y="213360"/>
                  <a:pt x="546735" y="209550"/>
                  <a:pt x="558165" y="205740"/>
                </a:cubicBezTo>
                <a:cubicBezTo>
                  <a:pt x="581025" y="198120"/>
                  <a:pt x="605790" y="194310"/>
                  <a:pt x="628650" y="194310"/>
                </a:cubicBezTo>
                <a:close/>
                <a:moveTo>
                  <a:pt x="171450" y="194310"/>
                </a:moveTo>
                <a:cubicBezTo>
                  <a:pt x="196215" y="194310"/>
                  <a:pt x="220980" y="200025"/>
                  <a:pt x="241935" y="205740"/>
                </a:cubicBezTo>
                <a:cubicBezTo>
                  <a:pt x="253365" y="207645"/>
                  <a:pt x="264795" y="213360"/>
                  <a:pt x="276225" y="217170"/>
                </a:cubicBezTo>
                <a:cubicBezTo>
                  <a:pt x="276225" y="219075"/>
                  <a:pt x="276225" y="219075"/>
                  <a:pt x="276225" y="220980"/>
                </a:cubicBezTo>
                <a:cubicBezTo>
                  <a:pt x="276225" y="253365"/>
                  <a:pt x="289560" y="281940"/>
                  <a:pt x="310515" y="304800"/>
                </a:cubicBezTo>
                <a:cubicBezTo>
                  <a:pt x="280035" y="314325"/>
                  <a:pt x="249555" y="329565"/>
                  <a:pt x="222885" y="348615"/>
                </a:cubicBezTo>
                <a:cubicBezTo>
                  <a:pt x="215265" y="354330"/>
                  <a:pt x="211455" y="358140"/>
                  <a:pt x="205740" y="365760"/>
                </a:cubicBezTo>
                <a:lnTo>
                  <a:pt x="0" y="365760"/>
                </a:lnTo>
                <a:lnTo>
                  <a:pt x="0" y="280035"/>
                </a:lnTo>
                <a:cubicBezTo>
                  <a:pt x="0" y="266700"/>
                  <a:pt x="5715" y="253365"/>
                  <a:pt x="17145" y="245745"/>
                </a:cubicBezTo>
                <a:cubicBezTo>
                  <a:pt x="41910" y="228600"/>
                  <a:pt x="70485" y="215265"/>
                  <a:pt x="100965" y="205740"/>
                </a:cubicBezTo>
                <a:cubicBezTo>
                  <a:pt x="123825" y="198120"/>
                  <a:pt x="148590" y="194310"/>
                  <a:pt x="171450" y="194310"/>
                </a:cubicBezTo>
                <a:close/>
                <a:moveTo>
                  <a:pt x="400050" y="133350"/>
                </a:moveTo>
                <a:cubicBezTo>
                  <a:pt x="447395" y="133350"/>
                  <a:pt x="485775" y="171730"/>
                  <a:pt x="485775" y="219075"/>
                </a:cubicBezTo>
                <a:cubicBezTo>
                  <a:pt x="485775" y="266420"/>
                  <a:pt x="447395" y="304800"/>
                  <a:pt x="400050" y="304800"/>
                </a:cubicBezTo>
                <a:cubicBezTo>
                  <a:pt x="352705" y="304800"/>
                  <a:pt x="314325" y="266420"/>
                  <a:pt x="314325" y="219075"/>
                </a:cubicBezTo>
                <a:cubicBezTo>
                  <a:pt x="314325" y="171730"/>
                  <a:pt x="352705" y="133350"/>
                  <a:pt x="400050" y="133350"/>
                </a:cubicBezTo>
                <a:close/>
                <a:moveTo>
                  <a:pt x="628650" y="0"/>
                </a:moveTo>
                <a:cubicBezTo>
                  <a:pt x="675995" y="0"/>
                  <a:pt x="714375" y="38380"/>
                  <a:pt x="714375" y="85725"/>
                </a:cubicBezTo>
                <a:cubicBezTo>
                  <a:pt x="714375" y="133070"/>
                  <a:pt x="675995" y="171450"/>
                  <a:pt x="628650" y="171450"/>
                </a:cubicBezTo>
                <a:cubicBezTo>
                  <a:pt x="581305" y="171450"/>
                  <a:pt x="542925" y="133070"/>
                  <a:pt x="542925" y="85725"/>
                </a:cubicBezTo>
                <a:cubicBezTo>
                  <a:pt x="542925" y="38380"/>
                  <a:pt x="581305" y="0"/>
                  <a:pt x="628650" y="0"/>
                </a:cubicBezTo>
                <a:close/>
                <a:moveTo>
                  <a:pt x="171450" y="0"/>
                </a:moveTo>
                <a:cubicBezTo>
                  <a:pt x="218795" y="0"/>
                  <a:pt x="257175" y="38380"/>
                  <a:pt x="257175" y="85725"/>
                </a:cubicBezTo>
                <a:cubicBezTo>
                  <a:pt x="257175" y="133070"/>
                  <a:pt x="218795" y="171450"/>
                  <a:pt x="171450" y="171450"/>
                </a:cubicBezTo>
                <a:cubicBezTo>
                  <a:pt x="124105" y="171450"/>
                  <a:pt x="85725" y="133070"/>
                  <a:pt x="85725" y="85725"/>
                </a:cubicBezTo>
                <a:cubicBezTo>
                  <a:pt x="85725" y="38380"/>
                  <a:pt x="124105" y="0"/>
                  <a:pt x="17145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DD8F2838-ACDC-48EA-BEA6-15C81DF9FEE2}"/>
              </a:ext>
            </a:extLst>
          </p:cNvPr>
          <p:cNvSpPr/>
          <p:nvPr/>
        </p:nvSpPr>
        <p:spPr>
          <a:xfrm>
            <a:off x="4626918" y="1914167"/>
            <a:ext cx="241589" cy="1498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80" y="21600"/>
                </a:moveTo>
                <a:lnTo>
                  <a:pt x="21600" y="19082"/>
                </a:lnTo>
                <a:lnTo>
                  <a:pt x="2107" y="0"/>
                </a:lnTo>
                <a:cubicBezTo>
                  <a:pt x="764" y="437"/>
                  <a:pt x="0" y="926"/>
                  <a:pt x="0" y="1452"/>
                </a:cubicBezTo>
                <a:lnTo>
                  <a:pt x="0" y="19285"/>
                </a:lnTo>
                <a:cubicBezTo>
                  <a:pt x="0" y="20190"/>
                  <a:pt x="2292" y="21010"/>
                  <a:pt x="5980" y="2160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56F8C003-7E83-43AF-A08F-243E85C4BBF3}"/>
              </a:ext>
            </a:extLst>
          </p:cNvPr>
          <p:cNvSpPr/>
          <p:nvPr/>
        </p:nvSpPr>
        <p:spPr>
          <a:xfrm>
            <a:off x="4275490" y="1914407"/>
            <a:ext cx="241589" cy="1498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20" y="21600"/>
                </a:moveTo>
                <a:lnTo>
                  <a:pt x="0" y="19082"/>
                </a:lnTo>
                <a:lnTo>
                  <a:pt x="19493" y="0"/>
                </a:lnTo>
                <a:cubicBezTo>
                  <a:pt x="20836" y="437"/>
                  <a:pt x="21600" y="926"/>
                  <a:pt x="21600" y="1452"/>
                </a:cubicBezTo>
                <a:lnTo>
                  <a:pt x="21600" y="19285"/>
                </a:lnTo>
                <a:cubicBezTo>
                  <a:pt x="21600" y="20190"/>
                  <a:pt x="19308" y="21010"/>
                  <a:pt x="15620" y="2160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DA360E92-5B7C-4762-8EC4-814F76217707}"/>
              </a:ext>
            </a:extLst>
          </p:cNvPr>
          <p:cNvSpPr/>
          <p:nvPr/>
        </p:nvSpPr>
        <p:spPr>
          <a:xfrm>
            <a:off x="2962552" y="3237870"/>
            <a:ext cx="1488377" cy="240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659"/>
                </a:moveTo>
                <a:cubicBezTo>
                  <a:pt x="21001" y="19329"/>
                  <a:pt x="20176" y="21600"/>
                  <a:pt x="19266" y="21600"/>
                </a:cubicBezTo>
                <a:lnTo>
                  <a:pt x="1368" y="21310"/>
                </a:lnTo>
                <a:cubicBezTo>
                  <a:pt x="876" y="21310"/>
                  <a:pt x="415" y="20623"/>
                  <a:pt x="0" y="19435"/>
                </a:cubicBezTo>
                <a:lnTo>
                  <a:pt x="19060" y="0"/>
                </a:lnTo>
                <a:lnTo>
                  <a:pt x="21600" y="15659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39D6C8AB-448F-4482-902E-DDC92DFCBE5B}"/>
              </a:ext>
            </a:extLst>
          </p:cNvPr>
          <p:cNvSpPr/>
          <p:nvPr/>
        </p:nvSpPr>
        <p:spPr>
          <a:xfrm>
            <a:off x="4275490" y="3650946"/>
            <a:ext cx="241589" cy="1498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20" y="0"/>
                </a:moveTo>
                <a:lnTo>
                  <a:pt x="0" y="2518"/>
                </a:lnTo>
                <a:lnTo>
                  <a:pt x="19493" y="21600"/>
                </a:lnTo>
                <a:cubicBezTo>
                  <a:pt x="20836" y="21163"/>
                  <a:pt x="21600" y="20674"/>
                  <a:pt x="21600" y="20148"/>
                </a:cubicBezTo>
                <a:lnTo>
                  <a:pt x="21600" y="2315"/>
                </a:lnTo>
                <a:cubicBezTo>
                  <a:pt x="21600" y="1410"/>
                  <a:pt x="19308" y="590"/>
                  <a:pt x="15620" y="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671B55B4-AB55-47B4-B30C-7D7679A167B9}"/>
              </a:ext>
            </a:extLst>
          </p:cNvPr>
          <p:cNvSpPr/>
          <p:nvPr/>
        </p:nvSpPr>
        <p:spPr>
          <a:xfrm>
            <a:off x="2960944" y="3584880"/>
            <a:ext cx="1488377" cy="240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941"/>
                </a:moveTo>
                <a:cubicBezTo>
                  <a:pt x="21001" y="2271"/>
                  <a:pt x="20176" y="0"/>
                  <a:pt x="19266" y="0"/>
                </a:cubicBezTo>
                <a:lnTo>
                  <a:pt x="1368" y="290"/>
                </a:lnTo>
                <a:cubicBezTo>
                  <a:pt x="876" y="290"/>
                  <a:pt x="415" y="977"/>
                  <a:pt x="0" y="2165"/>
                </a:cubicBezTo>
                <a:lnTo>
                  <a:pt x="19060" y="21600"/>
                </a:lnTo>
                <a:lnTo>
                  <a:pt x="21600" y="5941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16574E58-9736-4987-8E42-EC633B4451AC}"/>
              </a:ext>
            </a:extLst>
          </p:cNvPr>
          <p:cNvSpPr/>
          <p:nvPr/>
        </p:nvSpPr>
        <p:spPr>
          <a:xfrm>
            <a:off x="4626598" y="3650946"/>
            <a:ext cx="241589" cy="1498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80" y="0"/>
                </a:moveTo>
                <a:lnTo>
                  <a:pt x="21600" y="2518"/>
                </a:lnTo>
                <a:lnTo>
                  <a:pt x="2107" y="21600"/>
                </a:lnTo>
                <a:cubicBezTo>
                  <a:pt x="764" y="21163"/>
                  <a:pt x="0" y="20674"/>
                  <a:pt x="0" y="20148"/>
                </a:cubicBezTo>
                <a:lnTo>
                  <a:pt x="0" y="2315"/>
                </a:lnTo>
                <a:cubicBezTo>
                  <a:pt x="0" y="1410"/>
                  <a:pt x="2292" y="590"/>
                  <a:pt x="5980" y="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9C7F2FAC-5232-4F44-8F92-20F20929A3DB}"/>
              </a:ext>
            </a:extLst>
          </p:cNvPr>
          <p:cNvSpPr/>
          <p:nvPr/>
        </p:nvSpPr>
        <p:spPr>
          <a:xfrm>
            <a:off x="4694357" y="3584878"/>
            <a:ext cx="1488377" cy="240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941"/>
                </a:moveTo>
                <a:cubicBezTo>
                  <a:pt x="599" y="2271"/>
                  <a:pt x="1424" y="0"/>
                  <a:pt x="2334" y="0"/>
                </a:cubicBezTo>
                <a:lnTo>
                  <a:pt x="20232" y="290"/>
                </a:lnTo>
                <a:cubicBezTo>
                  <a:pt x="20724" y="290"/>
                  <a:pt x="21185" y="977"/>
                  <a:pt x="21600" y="2165"/>
                </a:cubicBezTo>
                <a:lnTo>
                  <a:pt x="2540" y="21600"/>
                </a:lnTo>
                <a:lnTo>
                  <a:pt x="0" y="5941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2D218A23-A400-41F2-951B-3C2B5CFF2B75}"/>
              </a:ext>
            </a:extLst>
          </p:cNvPr>
          <p:cNvSpPr/>
          <p:nvPr/>
        </p:nvSpPr>
        <p:spPr>
          <a:xfrm>
            <a:off x="4692571" y="3237870"/>
            <a:ext cx="1488377" cy="240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659"/>
                </a:moveTo>
                <a:cubicBezTo>
                  <a:pt x="599" y="19329"/>
                  <a:pt x="1424" y="21600"/>
                  <a:pt x="2334" y="21600"/>
                </a:cubicBezTo>
                <a:lnTo>
                  <a:pt x="20232" y="21310"/>
                </a:lnTo>
                <a:cubicBezTo>
                  <a:pt x="20724" y="21310"/>
                  <a:pt x="21185" y="20623"/>
                  <a:pt x="21600" y="19435"/>
                </a:cubicBezTo>
                <a:lnTo>
                  <a:pt x="2540" y="0"/>
                </a:lnTo>
                <a:lnTo>
                  <a:pt x="0" y="15659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070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Sphere Matrix – Slide Template</a:t>
            </a:r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56826FE4-622C-4D9B-A281-51B52E6F9765}"/>
              </a:ext>
            </a:extLst>
          </p:cNvPr>
          <p:cNvSpPr/>
          <p:nvPr/>
        </p:nvSpPr>
        <p:spPr>
          <a:xfrm>
            <a:off x="4626918" y="1787749"/>
            <a:ext cx="1687291" cy="1691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0" y="2870"/>
                </a:moveTo>
                <a:lnTo>
                  <a:pt x="0" y="18497"/>
                </a:lnTo>
                <a:cubicBezTo>
                  <a:pt x="0" y="20082"/>
                  <a:pt x="1291" y="21366"/>
                  <a:pt x="2880" y="21362"/>
                </a:cubicBezTo>
                <a:lnTo>
                  <a:pt x="18496" y="21321"/>
                </a:lnTo>
                <a:cubicBezTo>
                  <a:pt x="20253" y="21318"/>
                  <a:pt x="21600" y="19755"/>
                  <a:pt x="21331" y="18020"/>
                </a:cubicBezTo>
                <a:cubicBezTo>
                  <a:pt x="19910" y="8768"/>
                  <a:pt x="12579" y="1456"/>
                  <a:pt x="3309" y="34"/>
                </a:cubicBezTo>
                <a:cubicBezTo>
                  <a:pt x="1571" y="-234"/>
                  <a:pt x="0" y="1113"/>
                  <a:pt x="0" y="287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7000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451683E6-2054-4DF9-ACD1-6E8169333ECD}"/>
              </a:ext>
            </a:extLst>
          </p:cNvPr>
          <p:cNvSpPr/>
          <p:nvPr/>
        </p:nvSpPr>
        <p:spPr>
          <a:xfrm>
            <a:off x="2829790" y="1787749"/>
            <a:ext cx="1687289" cy="1691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21366" y="2870"/>
                </a:moveTo>
                <a:lnTo>
                  <a:pt x="21366" y="18497"/>
                </a:lnTo>
                <a:cubicBezTo>
                  <a:pt x="21366" y="20082"/>
                  <a:pt x="20075" y="21366"/>
                  <a:pt x="18486" y="21362"/>
                </a:cubicBezTo>
                <a:lnTo>
                  <a:pt x="2870" y="21321"/>
                </a:lnTo>
                <a:cubicBezTo>
                  <a:pt x="1113" y="21318"/>
                  <a:pt x="-234" y="19755"/>
                  <a:pt x="35" y="18020"/>
                </a:cubicBezTo>
                <a:cubicBezTo>
                  <a:pt x="1456" y="8768"/>
                  <a:pt x="8787" y="1456"/>
                  <a:pt x="18057" y="34"/>
                </a:cubicBezTo>
                <a:cubicBezTo>
                  <a:pt x="19795" y="-234"/>
                  <a:pt x="21366" y="1113"/>
                  <a:pt x="21366" y="287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7000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DCE7770D-7217-4F91-8CE7-7FB70AD6C931}"/>
              </a:ext>
            </a:extLst>
          </p:cNvPr>
          <p:cNvSpPr/>
          <p:nvPr/>
        </p:nvSpPr>
        <p:spPr>
          <a:xfrm>
            <a:off x="2829790" y="3584880"/>
            <a:ext cx="1687289" cy="1691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21366" y="18492"/>
                </a:moveTo>
                <a:lnTo>
                  <a:pt x="21366" y="2865"/>
                </a:lnTo>
                <a:cubicBezTo>
                  <a:pt x="21366" y="1280"/>
                  <a:pt x="20075" y="-4"/>
                  <a:pt x="18486" y="0"/>
                </a:cubicBezTo>
                <a:lnTo>
                  <a:pt x="2870" y="41"/>
                </a:lnTo>
                <a:cubicBezTo>
                  <a:pt x="1113" y="44"/>
                  <a:pt x="-234" y="1607"/>
                  <a:pt x="35" y="3342"/>
                </a:cubicBezTo>
                <a:cubicBezTo>
                  <a:pt x="1456" y="12594"/>
                  <a:pt x="8787" y="19906"/>
                  <a:pt x="18057" y="21328"/>
                </a:cubicBezTo>
                <a:cubicBezTo>
                  <a:pt x="19795" y="21596"/>
                  <a:pt x="21366" y="20249"/>
                  <a:pt x="21366" y="1849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70000" rIns="28575" bIns="28575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7596E542-16DF-428E-B140-EF7E086084D2}"/>
              </a:ext>
            </a:extLst>
          </p:cNvPr>
          <p:cNvSpPr/>
          <p:nvPr/>
        </p:nvSpPr>
        <p:spPr>
          <a:xfrm>
            <a:off x="4626918" y="3584880"/>
            <a:ext cx="1687291" cy="1691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0" y="18492"/>
                </a:moveTo>
                <a:lnTo>
                  <a:pt x="0" y="2865"/>
                </a:lnTo>
                <a:cubicBezTo>
                  <a:pt x="0" y="1280"/>
                  <a:pt x="1291" y="-4"/>
                  <a:pt x="2880" y="0"/>
                </a:cubicBezTo>
                <a:lnTo>
                  <a:pt x="18496" y="41"/>
                </a:lnTo>
                <a:cubicBezTo>
                  <a:pt x="20253" y="44"/>
                  <a:pt x="21600" y="1607"/>
                  <a:pt x="21331" y="3342"/>
                </a:cubicBezTo>
                <a:cubicBezTo>
                  <a:pt x="19910" y="12594"/>
                  <a:pt x="12579" y="19906"/>
                  <a:pt x="3309" y="21328"/>
                </a:cubicBezTo>
                <a:cubicBezTo>
                  <a:pt x="1571" y="21596"/>
                  <a:pt x="0" y="20249"/>
                  <a:pt x="0" y="1849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70000" rIns="28575" bIns="28575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7BD3BDC-5B49-405D-A42F-C3590695358A}"/>
              </a:ext>
            </a:extLst>
          </p:cNvPr>
          <p:cNvGrpSpPr/>
          <p:nvPr/>
        </p:nvGrpSpPr>
        <p:grpSpPr>
          <a:xfrm>
            <a:off x="6691483" y="3915126"/>
            <a:ext cx="2202816" cy="1260003"/>
            <a:chOff x="8921977" y="4001571"/>
            <a:chExt cx="2937088" cy="168000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AEA94D12-D63D-4485-BE21-A005301F0445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D6D2BD1-6B2A-4163-9378-A840ED40C4EC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4B07F04-2C1F-43A1-8687-21A67DCF2A06}"/>
              </a:ext>
            </a:extLst>
          </p:cNvPr>
          <p:cNvGrpSpPr/>
          <p:nvPr/>
        </p:nvGrpSpPr>
        <p:grpSpPr>
          <a:xfrm>
            <a:off x="249702" y="3915125"/>
            <a:ext cx="2202816" cy="1260003"/>
            <a:chOff x="332936" y="4580523"/>
            <a:chExt cx="2937088" cy="1680003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CC5C5D8-423A-4AE0-897E-0094D6E8885D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8AC00DD1-77D1-4020-8A81-F50394814C05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9186A44-C6D1-4A04-B1D6-5739B0DDFAF2}"/>
              </a:ext>
            </a:extLst>
          </p:cNvPr>
          <p:cNvGrpSpPr/>
          <p:nvPr/>
        </p:nvGrpSpPr>
        <p:grpSpPr>
          <a:xfrm>
            <a:off x="6697329" y="2073282"/>
            <a:ext cx="2202816" cy="1260003"/>
            <a:chOff x="8921977" y="1394910"/>
            <a:chExt cx="2937088" cy="168000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E45289BF-5BD4-425E-AA85-571E7CE2565B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8E5112E-B88C-4155-A332-9706E496FA6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012386E-0151-4257-89F4-0E8042479747}"/>
              </a:ext>
            </a:extLst>
          </p:cNvPr>
          <p:cNvGrpSpPr/>
          <p:nvPr/>
        </p:nvGrpSpPr>
        <p:grpSpPr>
          <a:xfrm>
            <a:off x="255548" y="2073284"/>
            <a:ext cx="2202816" cy="1260003"/>
            <a:chOff x="332936" y="2555951"/>
            <a:chExt cx="2937088" cy="1680003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4BE696D2-D98A-4088-9621-5BF36F7F910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A6BBA15B-4BAB-41FB-86FC-172743586AD2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253B7726-7FBB-43B6-B266-9E370214401B}"/>
              </a:ext>
            </a:extLst>
          </p:cNvPr>
          <p:cNvSpPr/>
          <p:nvPr/>
        </p:nvSpPr>
        <p:spPr>
          <a:xfrm>
            <a:off x="3682250" y="4421723"/>
            <a:ext cx="371475" cy="600075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" name="Graphic 108" descr="Puzzle">
            <a:extLst>
              <a:ext uri="{FF2B5EF4-FFF2-40B4-BE49-F238E27FC236}">
                <a16:creationId xmlns:a16="http://schemas.microsoft.com/office/drawing/2014/main" id="{326D06C7-E59C-4892-9F38-0BED733A5DBB}"/>
              </a:ext>
            </a:extLst>
          </p:cNvPr>
          <p:cNvSpPr/>
          <p:nvPr/>
        </p:nvSpPr>
        <p:spPr>
          <a:xfrm>
            <a:off x="5035496" y="4427313"/>
            <a:ext cx="571500" cy="5715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7E53787D-77C1-4640-9845-C46691B1ACED}"/>
              </a:ext>
            </a:extLst>
          </p:cNvPr>
          <p:cNvSpPr/>
          <p:nvPr/>
        </p:nvSpPr>
        <p:spPr>
          <a:xfrm>
            <a:off x="3580143" y="2059830"/>
            <a:ext cx="575354" cy="573403"/>
          </a:xfrm>
          <a:custGeom>
            <a:avLst/>
            <a:gdLst>
              <a:gd name="connsiteX0" fmla="*/ 183438 w 767138"/>
              <a:gd name="connsiteY0" fmla="*/ 531959 h 764537"/>
              <a:gd name="connsiteX1" fmla="*/ 201866 w 767138"/>
              <a:gd name="connsiteY1" fmla="*/ 555586 h 764537"/>
              <a:gd name="connsiteX2" fmla="*/ 211391 w 767138"/>
              <a:gd name="connsiteY2" fmla="*/ 600353 h 764537"/>
              <a:gd name="connsiteX3" fmla="*/ 93281 w 767138"/>
              <a:gd name="connsiteY3" fmla="*/ 664171 h 764537"/>
              <a:gd name="connsiteX4" fmla="*/ 157098 w 767138"/>
              <a:gd name="connsiteY4" fmla="*/ 546061 h 764537"/>
              <a:gd name="connsiteX5" fmla="*/ 175211 w 767138"/>
              <a:gd name="connsiteY5" fmla="*/ 532145 h 764537"/>
              <a:gd name="connsiteX6" fmla="*/ 183438 w 767138"/>
              <a:gd name="connsiteY6" fmla="*/ 531959 h 764537"/>
              <a:gd name="connsiteX7" fmla="*/ 484758 w 767138"/>
              <a:gd name="connsiteY7" fmla="*/ 525106 h 764537"/>
              <a:gd name="connsiteX8" fmla="*/ 499998 w 767138"/>
              <a:gd name="connsiteY8" fmla="*/ 564158 h 764537"/>
              <a:gd name="connsiteX9" fmla="*/ 492378 w 767138"/>
              <a:gd name="connsiteY9" fmla="*/ 602258 h 764537"/>
              <a:gd name="connsiteX10" fmla="*/ 340930 w 767138"/>
              <a:gd name="connsiteY10" fmla="*/ 753706 h 764537"/>
              <a:gd name="connsiteX11" fmla="*/ 280923 w 767138"/>
              <a:gd name="connsiteY11" fmla="*/ 721321 h 764537"/>
              <a:gd name="connsiteX12" fmla="*/ 310450 w 767138"/>
              <a:gd name="connsiteY12" fmla="*/ 586066 h 764537"/>
              <a:gd name="connsiteX13" fmla="*/ 484758 w 767138"/>
              <a:gd name="connsiteY13" fmla="*/ 525106 h 764537"/>
              <a:gd name="connsiteX14" fmla="*/ 179840 w 767138"/>
              <a:gd name="connsiteY14" fmla="*/ 262573 h 764537"/>
              <a:gd name="connsiteX15" fmla="*/ 199961 w 767138"/>
              <a:gd name="connsiteY15" fmla="*/ 264121 h 764537"/>
              <a:gd name="connsiteX16" fmla="*/ 232346 w 767138"/>
              <a:gd name="connsiteY16" fmla="*/ 276504 h 764537"/>
              <a:gd name="connsiteX17" fmla="*/ 169481 w 767138"/>
              <a:gd name="connsiteY17" fmla="*/ 454621 h 764537"/>
              <a:gd name="connsiteX18" fmla="*/ 42798 w 767138"/>
              <a:gd name="connsiteY18" fmla="*/ 483196 h 764537"/>
              <a:gd name="connsiteX19" fmla="*/ 10413 w 767138"/>
              <a:gd name="connsiteY19" fmla="*/ 423189 h 764537"/>
              <a:gd name="connsiteX20" fmla="*/ 161861 w 767138"/>
              <a:gd name="connsiteY20" fmla="*/ 271741 h 764537"/>
              <a:gd name="connsiteX21" fmla="*/ 179840 w 767138"/>
              <a:gd name="connsiteY21" fmla="*/ 262573 h 764537"/>
              <a:gd name="connsiteX22" fmla="*/ 548695 w 767138"/>
              <a:gd name="connsiteY22" fmla="*/ 151488 h 764537"/>
              <a:gd name="connsiteX23" fmla="*/ 508571 w 767138"/>
              <a:gd name="connsiteY23" fmla="*/ 167919 h 764537"/>
              <a:gd name="connsiteX24" fmla="*/ 508571 w 767138"/>
              <a:gd name="connsiteY24" fmla="*/ 248881 h 764537"/>
              <a:gd name="connsiteX25" fmla="*/ 589533 w 767138"/>
              <a:gd name="connsiteY25" fmla="*/ 248881 h 764537"/>
              <a:gd name="connsiteX26" fmla="*/ 589533 w 767138"/>
              <a:gd name="connsiteY26" fmla="*/ 167919 h 764537"/>
              <a:gd name="connsiteX27" fmla="*/ 548695 w 767138"/>
              <a:gd name="connsiteY27" fmla="*/ 151488 h 764537"/>
              <a:gd name="connsiteX28" fmla="*/ 540956 w 767138"/>
              <a:gd name="connsiteY28" fmla="*/ 43141 h 764537"/>
              <a:gd name="connsiteX29" fmla="*/ 642873 w 767138"/>
              <a:gd name="connsiteY29" fmla="*/ 113626 h 764537"/>
              <a:gd name="connsiteX30" fmla="*/ 715263 w 767138"/>
              <a:gd name="connsiteY30" fmla="*/ 218401 h 764537"/>
              <a:gd name="connsiteX31" fmla="*/ 591438 w 767138"/>
              <a:gd name="connsiteY31" fmla="*/ 399376 h 764537"/>
              <a:gd name="connsiteX32" fmla="*/ 261873 w 767138"/>
              <a:gd name="connsiteY32" fmla="*/ 554634 h 764537"/>
              <a:gd name="connsiteX33" fmla="*/ 202818 w 767138"/>
              <a:gd name="connsiteY33" fmla="*/ 495579 h 764537"/>
              <a:gd name="connsiteX34" fmla="*/ 359028 w 767138"/>
              <a:gd name="connsiteY34" fmla="*/ 166966 h 764537"/>
              <a:gd name="connsiteX35" fmla="*/ 540956 w 767138"/>
              <a:gd name="connsiteY35" fmla="*/ 43141 h 764537"/>
              <a:gd name="connsiteX36" fmla="*/ 740669 w 767138"/>
              <a:gd name="connsiteY36" fmla="*/ 11 h 764537"/>
              <a:gd name="connsiteX37" fmla="*/ 762889 w 767138"/>
              <a:gd name="connsiteY37" fmla="*/ 5041 h 764537"/>
              <a:gd name="connsiteX38" fmla="*/ 733361 w 767138"/>
              <a:gd name="connsiteY38" fmla="*/ 167919 h 764537"/>
              <a:gd name="connsiteX39" fmla="*/ 670496 w 767138"/>
              <a:gd name="connsiteY39" fmla="*/ 87909 h 764537"/>
              <a:gd name="connsiteX40" fmla="*/ 592391 w 767138"/>
              <a:gd name="connsiteY40" fmla="*/ 25996 h 764537"/>
              <a:gd name="connsiteX41" fmla="*/ 740669 w 767138"/>
              <a:gd name="connsiteY41" fmla="*/ 11 h 76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7">
                <a:moveTo>
                  <a:pt x="183438" y="531959"/>
                </a:moveTo>
                <a:cubicBezTo>
                  <a:pt x="190146" y="535126"/>
                  <a:pt x="193294" y="547014"/>
                  <a:pt x="201866" y="555586"/>
                </a:cubicBezTo>
                <a:cubicBezTo>
                  <a:pt x="217106" y="569873"/>
                  <a:pt x="242823" y="567968"/>
                  <a:pt x="211391" y="600353"/>
                </a:cubicBezTo>
                <a:cubicBezTo>
                  <a:pt x="179958" y="631786"/>
                  <a:pt x="108521" y="679411"/>
                  <a:pt x="93281" y="664171"/>
                </a:cubicBezTo>
                <a:cubicBezTo>
                  <a:pt x="78993" y="648931"/>
                  <a:pt x="125666" y="577493"/>
                  <a:pt x="157098" y="546061"/>
                </a:cubicBezTo>
                <a:cubicBezTo>
                  <a:pt x="164957" y="538203"/>
                  <a:pt x="170731" y="533917"/>
                  <a:pt x="175211" y="532145"/>
                </a:cubicBezTo>
                <a:cubicBezTo>
                  <a:pt x="178571" y="530817"/>
                  <a:pt x="181202" y="530903"/>
                  <a:pt x="183438" y="531959"/>
                </a:cubicBezTo>
                <a:close/>
                <a:moveTo>
                  <a:pt x="484758" y="525106"/>
                </a:moveTo>
                <a:lnTo>
                  <a:pt x="499998" y="564158"/>
                </a:lnTo>
                <a:cubicBezTo>
                  <a:pt x="505713" y="577494"/>
                  <a:pt x="501903" y="592733"/>
                  <a:pt x="492378" y="602258"/>
                </a:cubicBezTo>
                <a:lnTo>
                  <a:pt x="340930" y="753706"/>
                </a:lnTo>
                <a:cubicBezTo>
                  <a:pt x="315213" y="779423"/>
                  <a:pt x="273303" y="755611"/>
                  <a:pt x="280923" y="721321"/>
                </a:cubicBezTo>
                <a:lnTo>
                  <a:pt x="310450" y="586066"/>
                </a:lnTo>
                <a:cubicBezTo>
                  <a:pt x="359980" y="576541"/>
                  <a:pt x="420940" y="558444"/>
                  <a:pt x="484758" y="525106"/>
                </a:cubicBezTo>
                <a:close/>
                <a:moveTo>
                  <a:pt x="179840" y="262573"/>
                </a:moveTo>
                <a:cubicBezTo>
                  <a:pt x="186388" y="261264"/>
                  <a:pt x="193294" y="261740"/>
                  <a:pt x="199961" y="264121"/>
                </a:cubicBezTo>
                <a:lnTo>
                  <a:pt x="232346" y="276504"/>
                </a:lnTo>
                <a:cubicBezTo>
                  <a:pt x="197103" y="343179"/>
                  <a:pt x="179958" y="406996"/>
                  <a:pt x="169481" y="454621"/>
                </a:cubicBezTo>
                <a:lnTo>
                  <a:pt x="42798" y="483196"/>
                </a:lnTo>
                <a:cubicBezTo>
                  <a:pt x="8508" y="490816"/>
                  <a:pt x="-14352" y="447954"/>
                  <a:pt x="10413" y="423189"/>
                </a:cubicBezTo>
                <a:lnTo>
                  <a:pt x="161861" y="271741"/>
                </a:lnTo>
                <a:cubicBezTo>
                  <a:pt x="167100" y="266978"/>
                  <a:pt x="173291" y="263883"/>
                  <a:pt x="179840" y="262573"/>
                </a:cubicBezTo>
                <a:close/>
                <a:moveTo>
                  <a:pt x="548695" y="151488"/>
                </a:moveTo>
                <a:cubicBezTo>
                  <a:pt x="534050" y="151488"/>
                  <a:pt x="519525" y="156965"/>
                  <a:pt x="508571" y="167919"/>
                </a:cubicBezTo>
                <a:cubicBezTo>
                  <a:pt x="486663" y="190779"/>
                  <a:pt x="486663" y="226974"/>
                  <a:pt x="508571" y="248881"/>
                </a:cubicBezTo>
                <a:cubicBezTo>
                  <a:pt x="531431" y="270789"/>
                  <a:pt x="567626" y="270789"/>
                  <a:pt x="589533" y="248881"/>
                </a:cubicBezTo>
                <a:cubicBezTo>
                  <a:pt x="611441" y="226974"/>
                  <a:pt x="611441" y="190779"/>
                  <a:pt x="589533" y="167919"/>
                </a:cubicBezTo>
                <a:cubicBezTo>
                  <a:pt x="578103" y="156965"/>
                  <a:pt x="563340" y="151488"/>
                  <a:pt x="548695" y="151488"/>
                </a:cubicBezTo>
                <a:close/>
                <a:moveTo>
                  <a:pt x="540956" y="43141"/>
                </a:moveTo>
                <a:cubicBezTo>
                  <a:pt x="572388" y="55524"/>
                  <a:pt x="608583" y="80288"/>
                  <a:pt x="642873" y="113626"/>
                </a:cubicBezTo>
                <a:cubicBezTo>
                  <a:pt x="678116" y="149821"/>
                  <a:pt x="702881" y="186969"/>
                  <a:pt x="715263" y="218401"/>
                </a:cubicBezTo>
                <a:cubicBezTo>
                  <a:pt x="692403" y="274599"/>
                  <a:pt x="653351" y="337464"/>
                  <a:pt x="591438" y="399376"/>
                </a:cubicBezTo>
                <a:cubicBezTo>
                  <a:pt x="478091" y="512724"/>
                  <a:pt x="339978" y="545109"/>
                  <a:pt x="261873" y="554634"/>
                </a:cubicBezTo>
                <a:lnTo>
                  <a:pt x="202818" y="495579"/>
                </a:lnTo>
                <a:cubicBezTo>
                  <a:pt x="212343" y="417474"/>
                  <a:pt x="245681" y="280314"/>
                  <a:pt x="359028" y="166966"/>
                </a:cubicBezTo>
                <a:cubicBezTo>
                  <a:pt x="420941" y="105054"/>
                  <a:pt x="484758" y="66001"/>
                  <a:pt x="540956" y="43141"/>
                </a:cubicBezTo>
                <a:close/>
                <a:moveTo>
                  <a:pt x="740669" y="11"/>
                </a:moveTo>
                <a:cubicBezTo>
                  <a:pt x="751697" y="159"/>
                  <a:pt x="759556" y="1707"/>
                  <a:pt x="762889" y="5041"/>
                </a:cubicBezTo>
                <a:cubicBezTo>
                  <a:pt x="777176" y="18376"/>
                  <a:pt x="752411" y="94576"/>
                  <a:pt x="733361" y="167919"/>
                </a:cubicBezTo>
                <a:cubicBezTo>
                  <a:pt x="718121" y="141249"/>
                  <a:pt x="697166" y="114579"/>
                  <a:pt x="670496" y="87909"/>
                </a:cubicBezTo>
                <a:cubicBezTo>
                  <a:pt x="644779" y="62191"/>
                  <a:pt x="618108" y="41236"/>
                  <a:pt x="592391" y="25996"/>
                </a:cubicBezTo>
                <a:cubicBezTo>
                  <a:pt x="645970" y="11708"/>
                  <a:pt x="707585" y="-436"/>
                  <a:pt x="740669" y="11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2397FD7D-CB76-4AF5-8798-46591BCF6828}"/>
              </a:ext>
            </a:extLst>
          </p:cNvPr>
          <p:cNvSpPr/>
          <p:nvPr/>
        </p:nvSpPr>
        <p:spPr>
          <a:xfrm>
            <a:off x="5021208" y="2159335"/>
            <a:ext cx="600075" cy="374333"/>
          </a:xfrm>
          <a:custGeom>
            <a:avLst/>
            <a:gdLst>
              <a:gd name="connsiteX0" fmla="*/ 400050 w 800100"/>
              <a:gd name="connsiteY0" fmla="*/ 327660 h 499110"/>
              <a:gd name="connsiteX1" fmla="*/ 470535 w 800100"/>
              <a:gd name="connsiteY1" fmla="*/ 339090 h 499110"/>
              <a:gd name="connsiteX2" fmla="*/ 554355 w 800100"/>
              <a:gd name="connsiteY2" fmla="*/ 379095 h 499110"/>
              <a:gd name="connsiteX3" fmla="*/ 571500 w 800100"/>
              <a:gd name="connsiteY3" fmla="*/ 413385 h 499110"/>
              <a:gd name="connsiteX4" fmla="*/ 571500 w 800100"/>
              <a:gd name="connsiteY4" fmla="*/ 499110 h 499110"/>
              <a:gd name="connsiteX5" fmla="*/ 228600 w 800100"/>
              <a:gd name="connsiteY5" fmla="*/ 499110 h 499110"/>
              <a:gd name="connsiteX6" fmla="*/ 228600 w 800100"/>
              <a:gd name="connsiteY6" fmla="*/ 413385 h 499110"/>
              <a:gd name="connsiteX7" fmla="*/ 245745 w 800100"/>
              <a:gd name="connsiteY7" fmla="*/ 379095 h 499110"/>
              <a:gd name="connsiteX8" fmla="*/ 329565 w 800100"/>
              <a:gd name="connsiteY8" fmla="*/ 339090 h 499110"/>
              <a:gd name="connsiteX9" fmla="*/ 400050 w 800100"/>
              <a:gd name="connsiteY9" fmla="*/ 327660 h 499110"/>
              <a:gd name="connsiteX10" fmla="*/ 628650 w 800100"/>
              <a:gd name="connsiteY10" fmla="*/ 194310 h 499110"/>
              <a:gd name="connsiteX11" fmla="*/ 699135 w 800100"/>
              <a:gd name="connsiteY11" fmla="*/ 205740 h 499110"/>
              <a:gd name="connsiteX12" fmla="*/ 782955 w 800100"/>
              <a:gd name="connsiteY12" fmla="*/ 245745 h 499110"/>
              <a:gd name="connsiteX13" fmla="*/ 800100 w 800100"/>
              <a:gd name="connsiteY13" fmla="*/ 280035 h 499110"/>
              <a:gd name="connsiteX14" fmla="*/ 800100 w 800100"/>
              <a:gd name="connsiteY14" fmla="*/ 365760 h 499110"/>
              <a:gd name="connsiteX15" fmla="*/ 592455 w 800100"/>
              <a:gd name="connsiteY15" fmla="*/ 365760 h 499110"/>
              <a:gd name="connsiteX16" fmla="*/ 577215 w 800100"/>
              <a:gd name="connsiteY16" fmla="*/ 348615 h 499110"/>
              <a:gd name="connsiteX17" fmla="*/ 489585 w 800100"/>
              <a:gd name="connsiteY17" fmla="*/ 304800 h 499110"/>
              <a:gd name="connsiteX18" fmla="*/ 523875 w 800100"/>
              <a:gd name="connsiteY18" fmla="*/ 220980 h 499110"/>
              <a:gd name="connsiteX19" fmla="*/ 523875 w 800100"/>
              <a:gd name="connsiteY19" fmla="*/ 219075 h 499110"/>
              <a:gd name="connsiteX20" fmla="*/ 558165 w 800100"/>
              <a:gd name="connsiteY20" fmla="*/ 205740 h 499110"/>
              <a:gd name="connsiteX21" fmla="*/ 628650 w 800100"/>
              <a:gd name="connsiteY21" fmla="*/ 194310 h 499110"/>
              <a:gd name="connsiteX22" fmla="*/ 171450 w 800100"/>
              <a:gd name="connsiteY22" fmla="*/ 194310 h 499110"/>
              <a:gd name="connsiteX23" fmla="*/ 241935 w 800100"/>
              <a:gd name="connsiteY23" fmla="*/ 205740 h 499110"/>
              <a:gd name="connsiteX24" fmla="*/ 276225 w 800100"/>
              <a:gd name="connsiteY24" fmla="*/ 217170 h 499110"/>
              <a:gd name="connsiteX25" fmla="*/ 276225 w 800100"/>
              <a:gd name="connsiteY25" fmla="*/ 220980 h 499110"/>
              <a:gd name="connsiteX26" fmla="*/ 310515 w 800100"/>
              <a:gd name="connsiteY26" fmla="*/ 304800 h 499110"/>
              <a:gd name="connsiteX27" fmla="*/ 222885 w 800100"/>
              <a:gd name="connsiteY27" fmla="*/ 348615 h 499110"/>
              <a:gd name="connsiteX28" fmla="*/ 205740 w 800100"/>
              <a:gd name="connsiteY28" fmla="*/ 365760 h 499110"/>
              <a:gd name="connsiteX29" fmla="*/ 0 w 800100"/>
              <a:gd name="connsiteY29" fmla="*/ 365760 h 499110"/>
              <a:gd name="connsiteX30" fmla="*/ 0 w 800100"/>
              <a:gd name="connsiteY30" fmla="*/ 280035 h 499110"/>
              <a:gd name="connsiteX31" fmla="*/ 17145 w 800100"/>
              <a:gd name="connsiteY31" fmla="*/ 245745 h 499110"/>
              <a:gd name="connsiteX32" fmla="*/ 100965 w 800100"/>
              <a:gd name="connsiteY32" fmla="*/ 205740 h 499110"/>
              <a:gd name="connsiteX33" fmla="*/ 171450 w 800100"/>
              <a:gd name="connsiteY33" fmla="*/ 194310 h 499110"/>
              <a:gd name="connsiteX34" fmla="*/ 400050 w 800100"/>
              <a:gd name="connsiteY34" fmla="*/ 133350 h 499110"/>
              <a:gd name="connsiteX35" fmla="*/ 485775 w 800100"/>
              <a:gd name="connsiteY35" fmla="*/ 219075 h 499110"/>
              <a:gd name="connsiteX36" fmla="*/ 400050 w 800100"/>
              <a:gd name="connsiteY36" fmla="*/ 304800 h 499110"/>
              <a:gd name="connsiteX37" fmla="*/ 314325 w 800100"/>
              <a:gd name="connsiteY37" fmla="*/ 219075 h 499110"/>
              <a:gd name="connsiteX38" fmla="*/ 400050 w 800100"/>
              <a:gd name="connsiteY38" fmla="*/ 133350 h 499110"/>
              <a:gd name="connsiteX39" fmla="*/ 628650 w 800100"/>
              <a:gd name="connsiteY39" fmla="*/ 0 h 499110"/>
              <a:gd name="connsiteX40" fmla="*/ 714375 w 800100"/>
              <a:gd name="connsiteY40" fmla="*/ 85725 h 499110"/>
              <a:gd name="connsiteX41" fmla="*/ 628650 w 800100"/>
              <a:gd name="connsiteY41" fmla="*/ 171450 h 499110"/>
              <a:gd name="connsiteX42" fmla="*/ 542925 w 800100"/>
              <a:gd name="connsiteY42" fmla="*/ 85725 h 499110"/>
              <a:gd name="connsiteX43" fmla="*/ 628650 w 800100"/>
              <a:gd name="connsiteY43" fmla="*/ 0 h 499110"/>
              <a:gd name="connsiteX44" fmla="*/ 171450 w 800100"/>
              <a:gd name="connsiteY44" fmla="*/ 0 h 499110"/>
              <a:gd name="connsiteX45" fmla="*/ 257175 w 800100"/>
              <a:gd name="connsiteY45" fmla="*/ 85725 h 499110"/>
              <a:gd name="connsiteX46" fmla="*/ 171450 w 800100"/>
              <a:gd name="connsiteY46" fmla="*/ 171450 h 499110"/>
              <a:gd name="connsiteX47" fmla="*/ 85725 w 800100"/>
              <a:gd name="connsiteY47" fmla="*/ 85725 h 499110"/>
              <a:gd name="connsiteX48" fmla="*/ 171450 w 800100"/>
              <a:gd name="connsiteY48" fmla="*/ 0 h 4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0100" h="499110">
                <a:moveTo>
                  <a:pt x="400050" y="327660"/>
                </a:moveTo>
                <a:cubicBezTo>
                  <a:pt x="424815" y="327660"/>
                  <a:pt x="449580" y="333375"/>
                  <a:pt x="470535" y="339090"/>
                </a:cubicBezTo>
                <a:cubicBezTo>
                  <a:pt x="501015" y="346710"/>
                  <a:pt x="531495" y="360045"/>
                  <a:pt x="554355" y="379095"/>
                </a:cubicBezTo>
                <a:cubicBezTo>
                  <a:pt x="565785" y="386715"/>
                  <a:pt x="571500" y="400050"/>
                  <a:pt x="571500" y="413385"/>
                </a:cubicBezTo>
                <a:lnTo>
                  <a:pt x="571500" y="499110"/>
                </a:lnTo>
                <a:lnTo>
                  <a:pt x="228600" y="499110"/>
                </a:lnTo>
                <a:lnTo>
                  <a:pt x="228600" y="413385"/>
                </a:lnTo>
                <a:cubicBezTo>
                  <a:pt x="228600" y="400050"/>
                  <a:pt x="234315" y="388620"/>
                  <a:pt x="245745" y="379095"/>
                </a:cubicBezTo>
                <a:cubicBezTo>
                  <a:pt x="270510" y="361950"/>
                  <a:pt x="299085" y="346710"/>
                  <a:pt x="329565" y="339090"/>
                </a:cubicBezTo>
                <a:cubicBezTo>
                  <a:pt x="352425" y="331470"/>
                  <a:pt x="377190" y="327660"/>
                  <a:pt x="400050" y="327660"/>
                </a:cubicBezTo>
                <a:close/>
                <a:moveTo>
                  <a:pt x="628650" y="194310"/>
                </a:moveTo>
                <a:cubicBezTo>
                  <a:pt x="653415" y="194310"/>
                  <a:pt x="678180" y="200025"/>
                  <a:pt x="699135" y="205740"/>
                </a:cubicBezTo>
                <a:cubicBezTo>
                  <a:pt x="729615" y="213360"/>
                  <a:pt x="760095" y="226695"/>
                  <a:pt x="782955" y="245745"/>
                </a:cubicBezTo>
                <a:cubicBezTo>
                  <a:pt x="794385" y="253365"/>
                  <a:pt x="800100" y="266700"/>
                  <a:pt x="800100" y="280035"/>
                </a:cubicBezTo>
                <a:lnTo>
                  <a:pt x="800100" y="365760"/>
                </a:lnTo>
                <a:lnTo>
                  <a:pt x="592455" y="365760"/>
                </a:lnTo>
                <a:cubicBezTo>
                  <a:pt x="588645" y="358140"/>
                  <a:pt x="582930" y="354330"/>
                  <a:pt x="577215" y="348615"/>
                </a:cubicBezTo>
                <a:cubicBezTo>
                  <a:pt x="554355" y="331470"/>
                  <a:pt x="525780" y="316230"/>
                  <a:pt x="489585" y="304800"/>
                </a:cubicBezTo>
                <a:cubicBezTo>
                  <a:pt x="510540" y="283845"/>
                  <a:pt x="523875" y="253365"/>
                  <a:pt x="523875" y="220980"/>
                </a:cubicBezTo>
                <a:lnTo>
                  <a:pt x="523875" y="219075"/>
                </a:lnTo>
                <a:cubicBezTo>
                  <a:pt x="535305" y="213360"/>
                  <a:pt x="546735" y="209550"/>
                  <a:pt x="558165" y="205740"/>
                </a:cubicBezTo>
                <a:cubicBezTo>
                  <a:pt x="581025" y="198120"/>
                  <a:pt x="605790" y="194310"/>
                  <a:pt x="628650" y="194310"/>
                </a:cubicBezTo>
                <a:close/>
                <a:moveTo>
                  <a:pt x="171450" y="194310"/>
                </a:moveTo>
                <a:cubicBezTo>
                  <a:pt x="196215" y="194310"/>
                  <a:pt x="220980" y="200025"/>
                  <a:pt x="241935" y="205740"/>
                </a:cubicBezTo>
                <a:cubicBezTo>
                  <a:pt x="253365" y="207645"/>
                  <a:pt x="264795" y="213360"/>
                  <a:pt x="276225" y="217170"/>
                </a:cubicBezTo>
                <a:cubicBezTo>
                  <a:pt x="276225" y="219075"/>
                  <a:pt x="276225" y="219075"/>
                  <a:pt x="276225" y="220980"/>
                </a:cubicBezTo>
                <a:cubicBezTo>
                  <a:pt x="276225" y="253365"/>
                  <a:pt x="289560" y="281940"/>
                  <a:pt x="310515" y="304800"/>
                </a:cubicBezTo>
                <a:cubicBezTo>
                  <a:pt x="280035" y="314325"/>
                  <a:pt x="249555" y="329565"/>
                  <a:pt x="222885" y="348615"/>
                </a:cubicBezTo>
                <a:cubicBezTo>
                  <a:pt x="215265" y="354330"/>
                  <a:pt x="211455" y="358140"/>
                  <a:pt x="205740" y="365760"/>
                </a:cubicBezTo>
                <a:lnTo>
                  <a:pt x="0" y="365760"/>
                </a:lnTo>
                <a:lnTo>
                  <a:pt x="0" y="280035"/>
                </a:lnTo>
                <a:cubicBezTo>
                  <a:pt x="0" y="266700"/>
                  <a:pt x="5715" y="253365"/>
                  <a:pt x="17145" y="245745"/>
                </a:cubicBezTo>
                <a:cubicBezTo>
                  <a:pt x="41910" y="228600"/>
                  <a:pt x="70485" y="215265"/>
                  <a:pt x="100965" y="205740"/>
                </a:cubicBezTo>
                <a:cubicBezTo>
                  <a:pt x="123825" y="198120"/>
                  <a:pt x="148590" y="194310"/>
                  <a:pt x="171450" y="194310"/>
                </a:cubicBezTo>
                <a:close/>
                <a:moveTo>
                  <a:pt x="400050" y="133350"/>
                </a:moveTo>
                <a:cubicBezTo>
                  <a:pt x="447395" y="133350"/>
                  <a:pt x="485775" y="171730"/>
                  <a:pt x="485775" y="219075"/>
                </a:cubicBezTo>
                <a:cubicBezTo>
                  <a:pt x="485775" y="266420"/>
                  <a:pt x="447395" y="304800"/>
                  <a:pt x="400050" y="304800"/>
                </a:cubicBezTo>
                <a:cubicBezTo>
                  <a:pt x="352705" y="304800"/>
                  <a:pt x="314325" y="266420"/>
                  <a:pt x="314325" y="219075"/>
                </a:cubicBezTo>
                <a:cubicBezTo>
                  <a:pt x="314325" y="171730"/>
                  <a:pt x="352705" y="133350"/>
                  <a:pt x="400050" y="133350"/>
                </a:cubicBezTo>
                <a:close/>
                <a:moveTo>
                  <a:pt x="628650" y="0"/>
                </a:moveTo>
                <a:cubicBezTo>
                  <a:pt x="675995" y="0"/>
                  <a:pt x="714375" y="38380"/>
                  <a:pt x="714375" y="85725"/>
                </a:cubicBezTo>
                <a:cubicBezTo>
                  <a:pt x="714375" y="133070"/>
                  <a:pt x="675995" y="171450"/>
                  <a:pt x="628650" y="171450"/>
                </a:cubicBezTo>
                <a:cubicBezTo>
                  <a:pt x="581305" y="171450"/>
                  <a:pt x="542925" y="133070"/>
                  <a:pt x="542925" y="85725"/>
                </a:cubicBezTo>
                <a:cubicBezTo>
                  <a:pt x="542925" y="38380"/>
                  <a:pt x="581305" y="0"/>
                  <a:pt x="628650" y="0"/>
                </a:cubicBezTo>
                <a:close/>
                <a:moveTo>
                  <a:pt x="171450" y="0"/>
                </a:moveTo>
                <a:cubicBezTo>
                  <a:pt x="218795" y="0"/>
                  <a:pt x="257175" y="38380"/>
                  <a:pt x="257175" y="85725"/>
                </a:cubicBezTo>
                <a:cubicBezTo>
                  <a:pt x="257175" y="133070"/>
                  <a:pt x="218795" y="171450"/>
                  <a:pt x="171450" y="171450"/>
                </a:cubicBezTo>
                <a:cubicBezTo>
                  <a:pt x="124105" y="171450"/>
                  <a:pt x="85725" y="133070"/>
                  <a:pt x="85725" y="85725"/>
                </a:cubicBezTo>
                <a:cubicBezTo>
                  <a:pt x="85725" y="38380"/>
                  <a:pt x="124105" y="0"/>
                  <a:pt x="17145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CE1330D2-C24F-4122-ADB9-11A4F4B5B569}"/>
              </a:ext>
            </a:extLst>
          </p:cNvPr>
          <p:cNvSpPr/>
          <p:nvPr/>
        </p:nvSpPr>
        <p:spPr>
          <a:xfrm>
            <a:off x="4626918" y="1914167"/>
            <a:ext cx="241589" cy="1498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80" y="21600"/>
                </a:moveTo>
                <a:lnTo>
                  <a:pt x="21600" y="19082"/>
                </a:lnTo>
                <a:lnTo>
                  <a:pt x="2107" y="0"/>
                </a:lnTo>
                <a:cubicBezTo>
                  <a:pt x="764" y="437"/>
                  <a:pt x="0" y="926"/>
                  <a:pt x="0" y="1452"/>
                </a:cubicBezTo>
                <a:lnTo>
                  <a:pt x="0" y="19285"/>
                </a:lnTo>
                <a:cubicBezTo>
                  <a:pt x="0" y="20190"/>
                  <a:pt x="2292" y="21010"/>
                  <a:pt x="5980" y="2160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CE9376E5-CD77-4DA4-BC89-965351298250}"/>
              </a:ext>
            </a:extLst>
          </p:cNvPr>
          <p:cNvSpPr/>
          <p:nvPr/>
        </p:nvSpPr>
        <p:spPr>
          <a:xfrm>
            <a:off x="4275490" y="1914407"/>
            <a:ext cx="241589" cy="1498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20" y="21600"/>
                </a:moveTo>
                <a:lnTo>
                  <a:pt x="0" y="19082"/>
                </a:lnTo>
                <a:lnTo>
                  <a:pt x="19493" y="0"/>
                </a:lnTo>
                <a:cubicBezTo>
                  <a:pt x="20836" y="437"/>
                  <a:pt x="21600" y="926"/>
                  <a:pt x="21600" y="1452"/>
                </a:cubicBezTo>
                <a:lnTo>
                  <a:pt x="21600" y="19285"/>
                </a:lnTo>
                <a:cubicBezTo>
                  <a:pt x="21600" y="20190"/>
                  <a:pt x="19308" y="21010"/>
                  <a:pt x="15620" y="2160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395BA642-DE5D-4596-BAFE-B1E642BAF0B6}"/>
              </a:ext>
            </a:extLst>
          </p:cNvPr>
          <p:cNvSpPr/>
          <p:nvPr/>
        </p:nvSpPr>
        <p:spPr>
          <a:xfrm>
            <a:off x="2962552" y="3237870"/>
            <a:ext cx="1488377" cy="240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659"/>
                </a:moveTo>
                <a:cubicBezTo>
                  <a:pt x="21001" y="19329"/>
                  <a:pt x="20176" y="21600"/>
                  <a:pt x="19266" y="21600"/>
                </a:cubicBezTo>
                <a:lnTo>
                  <a:pt x="1368" y="21310"/>
                </a:lnTo>
                <a:cubicBezTo>
                  <a:pt x="876" y="21310"/>
                  <a:pt x="415" y="20623"/>
                  <a:pt x="0" y="19435"/>
                </a:cubicBezTo>
                <a:lnTo>
                  <a:pt x="19060" y="0"/>
                </a:lnTo>
                <a:lnTo>
                  <a:pt x="21600" y="15659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F7B3BAD3-2C0E-427F-8AD7-40EE57BC99BC}"/>
              </a:ext>
            </a:extLst>
          </p:cNvPr>
          <p:cNvSpPr/>
          <p:nvPr/>
        </p:nvSpPr>
        <p:spPr>
          <a:xfrm>
            <a:off x="4275490" y="3650946"/>
            <a:ext cx="241589" cy="1498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20" y="0"/>
                </a:moveTo>
                <a:lnTo>
                  <a:pt x="0" y="2518"/>
                </a:lnTo>
                <a:lnTo>
                  <a:pt x="19493" y="21600"/>
                </a:lnTo>
                <a:cubicBezTo>
                  <a:pt x="20836" y="21163"/>
                  <a:pt x="21600" y="20674"/>
                  <a:pt x="21600" y="20148"/>
                </a:cubicBezTo>
                <a:lnTo>
                  <a:pt x="21600" y="2315"/>
                </a:lnTo>
                <a:cubicBezTo>
                  <a:pt x="21600" y="1410"/>
                  <a:pt x="19308" y="590"/>
                  <a:pt x="15620" y="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EC9C842B-0713-4922-A778-886D512CB944}"/>
              </a:ext>
            </a:extLst>
          </p:cNvPr>
          <p:cNvSpPr/>
          <p:nvPr/>
        </p:nvSpPr>
        <p:spPr>
          <a:xfrm>
            <a:off x="2960944" y="3584880"/>
            <a:ext cx="1488377" cy="240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941"/>
                </a:moveTo>
                <a:cubicBezTo>
                  <a:pt x="21001" y="2271"/>
                  <a:pt x="20176" y="0"/>
                  <a:pt x="19266" y="0"/>
                </a:cubicBezTo>
                <a:lnTo>
                  <a:pt x="1368" y="290"/>
                </a:lnTo>
                <a:cubicBezTo>
                  <a:pt x="876" y="290"/>
                  <a:pt x="415" y="977"/>
                  <a:pt x="0" y="2165"/>
                </a:cubicBezTo>
                <a:lnTo>
                  <a:pt x="19060" y="21600"/>
                </a:lnTo>
                <a:lnTo>
                  <a:pt x="21600" y="5941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11AFCF81-334C-4B9A-BE76-86750A092869}"/>
              </a:ext>
            </a:extLst>
          </p:cNvPr>
          <p:cNvSpPr/>
          <p:nvPr/>
        </p:nvSpPr>
        <p:spPr>
          <a:xfrm>
            <a:off x="4626598" y="3650946"/>
            <a:ext cx="241589" cy="1498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80" y="0"/>
                </a:moveTo>
                <a:lnTo>
                  <a:pt x="21600" y="2518"/>
                </a:lnTo>
                <a:lnTo>
                  <a:pt x="2107" y="21600"/>
                </a:lnTo>
                <a:cubicBezTo>
                  <a:pt x="764" y="21163"/>
                  <a:pt x="0" y="20674"/>
                  <a:pt x="0" y="20148"/>
                </a:cubicBezTo>
                <a:lnTo>
                  <a:pt x="0" y="2315"/>
                </a:lnTo>
                <a:cubicBezTo>
                  <a:pt x="0" y="1410"/>
                  <a:pt x="2292" y="590"/>
                  <a:pt x="5980" y="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BCA9B738-6D82-46C2-B12A-2981F069CCB2}"/>
              </a:ext>
            </a:extLst>
          </p:cNvPr>
          <p:cNvSpPr/>
          <p:nvPr/>
        </p:nvSpPr>
        <p:spPr>
          <a:xfrm>
            <a:off x="4694357" y="3584878"/>
            <a:ext cx="1488377" cy="240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941"/>
                </a:moveTo>
                <a:cubicBezTo>
                  <a:pt x="599" y="2271"/>
                  <a:pt x="1424" y="0"/>
                  <a:pt x="2334" y="0"/>
                </a:cubicBezTo>
                <a:lnTo>
                  <a:pt x="20232" y="290"/>
                </a:lnTo>
                <a:cubicBezTo>
                  <a:pt x="20724" y="290"/>
                  <a:pt x="21185" y="977"/>
                  <a:pt x="21600" y="2165"/>
                </a:cubicBezTo>
                <a:lnTo>
                  <a:pt x="2540" y="21600"/>
                </a:lnTo>
                <a:lnTo>
                  <a:pt x="0" y="5941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46D30ED7-719E-45CA-875A-C5780143CAA8}"/>
              </a:ext>
            </a:extLst>
          </p:cNvPr>
          <p:cNvSpPr/>
          <p:nvPr/>
        </p:nvSpPr>
        <p:spPr>
          <a:xfrm>
            <a:off x="4692571" y="3237870"/>
            <a:ext cx="1488377" cy="240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659"/>
                </a:moveTo>
                <a:cubicBezTo>
                  <a:pt x="599" y="19329"/>
                  <a:pt x="1424" y="21600"/>
                  <a:pt x="2334" y="21600"/>
                </a:cubicBezTo>
                <a:lnTo>
                  <a:pt x="20232" y="21310"/>
                </a:lnTo>
                <a:cubicBezTo>
                  <a:pt x="20724" y="21310"/>
                  <a:pt x="21185" y="20623"/>
                  <a:pt x="21600" y="19435"/>
                </a:cubicBezTo>
                <a:lnTo>
                  <a:pt x="2540" y="0"/>
                </a:lnTo>
                <a:lnTo>
                  <a:pt x="0" y="15659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092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Sphere Matrix – Slide Template</a:t>
            </a:r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56826FE4-622C-4D9B-A281-51B52E6F9765}"/>
              </a:ext>
            </a:extLst>
          </p:cNvPr>
          <p:cNvSpPr/>
          <p:nvPr/>
        </p:nvSpPr>
        <p:spPr>
          <a:xfrm>
            <a:off x="4626918" y="1787749"/>
            <a:ext cx="1687291" cy="1691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0" y="2870"/>
                </a:moveTo>
                <a:lnTo>
                  <a:pt x="0" y="18497"/>
                </a:lnTo>
                <a:cubicBezTo>
                  <a:pt x="0" y="20082"/>
                  <a:pt x="1291" y="21366"/>
                  <a:pt x="2880" y="21362"/>
                </a:cubicBezTo>
                <a:lnTo>
                  <a:pt x="18496" y="21321"/>
                </a:lnTo>
                <a:cubicBezTo>
                  <a:pt x="20253" y="21318"/>
                  <a:pt x="21600" y="19755"/>
                  <a:pt x="21331" y="18020"/>
                </a:cubicBezTo>
                <a:cubicBezTo>
                  <a:pt x="19910" y="8768"/>
                  <a:pt x="12579" y="1456"/>
                  <a:pt x="3309" y="34"/>
                </a:cubicBezTo>
                <a:cubicBezTo>
                  <a:pt x="1571" y="-234"/>
                  <a:pt x="0" y="1113"/>
                  <a:pt x="0" y="287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7000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451683E6-2054-4DF9-ACD1-6E8169333ECD}"/>
              </a:ext>
            </a:extLst>
          </p:cNvPr>
          <p:cNvSpPr/>
          <p:nvPr/>
        </p:nvSpPr>
        <p:spPr>
          <a:xfrm>
            <a:off x="2829790" y="1787749"/>
            <a:ext cx="1687289" cy="1691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21366" y="2870"/>
                </a:moveTo>
                <a:lnTo>
                  <a:pt x="21366" y="18497"/>
                </a:lnTo>
                <a:cubicBezTo>
                  <a:pt x="21366" y="20082"/>
                  <a:pt x="20075" y="21366"/>
                  <a:pt x="18486" y="21362"/>
                </a:cubicBezTo>
                <a:lnTo>
                  <a:pt x="2870" y="21321"/>
                </a:lnTo>
                <a:cubicBezTo>
                  <a:pt x="1113" y="21318"/>
                  <a:pt x="-234" y="19755"/>
                  <a:pt x="35" y="18020"/>
                </a:cubicBezTo>
                <a:cubicBezTo>
                  <a:pt x="1456" y="8768"/>
                  <a:pt x="8787" y="1456"/>
                  <a:pt x="18057" y="34"/>
                </a:cubicBezTo>
                <a:cubicBezTo>
                  <a:pt x="19795" y="-234"/>
                  <a:pt x="21366" y="1113"/>
                  <a:pt x="21366" y="287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7000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DCE7770D-7217-4F91-8CE7-7FB70AD6C931}"/>
              </a:ext>
            </a:extLst>
          </p:cNvPr>
          <p:cNvSpPr/>
          <p:nvPr/>
        </p:nvSpPr>
        <p:spPr>
          <a:xfrm>
            <a:off x="2829790" y="3584880"/>
            <a:ext cx="1687289" cy="1691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21366" y="18492"/>
                </a:moveTo>
                <a:lnTo>
                  <a:pt x="21366" y="2865"/>
                </a:lnTo>
                <a:cubicBezTo>
                  <a:pt x="21366" y="1280"/>
                  <a:pt x="20075" y="-4"/>
                  <a:pt x="18486" y="0"/>
                </a:cubicBezTo>
                <a:lnTo>
                  <a:pt x="2870" y="41"/>
                </a:lnTo>
                <a:cubicBezTo>
                  <a:pt x="1113" y="44"/>
                  <a:pt x="-234" y="1607"/>
                  <a:pt x="35" y="3342"/>
                </a:cubicBezTo>
                <a:cubicBezTo>
                  <a:pt x="1456" y="12594"/>
                  <a:pt x="8787" y="19906"/>
                  <a:pt x="18057" y="21328"/>
                </a:cubicBezTo>
                <a:cubicBezTo>
                  <a:pt x="19795" y="21596"/>
                  <a:pt x="21366" y="20249"/>
                  <a:pt x="21366" y="1849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70000" rIns="28575" bIns="28575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7596E542-16DF-428E-B140-EF7E086084D2}"/>
              </a:ext>
            </a:extLst>
          </p:cNvPr>
          <p:cNvSpPr/>
          <p:nvPr/>
        </p:nvSpPr>
        <p:spPr>
          <a:xfrm>
            <a:off x="4626918" y="3584880"/>
            <a:ext cx="1687291" cy="1691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0" y="18492"/>
                </a:moveTo>
                <a:lnTo>
                  <a:pt x="0" y="2865"/>
                </a:lnTo>
                <a:cubicBezTo>
                  <a:pt x="0" y="1280"/>
                  <a:pt x="1291" y="-4"/>
                  <a:pt x="2880" y="0"/>
                </a:cubicBezTo>
                <a:lnTo>
                  <a:pt x="18496" y="41"/>
                </a:lnTo>
                <a:cubicBezTo>
                  <a:pt x="20253" y="44"/>
                  <a:pt x="21600" y="1607"/>
                  <a:pt x="21331" y="3342"/>
                </a:cubicBezTo>
                <a:cubicBezTo>
                  <a:pt x="19910" y="12594"/>
                  <a:pt x="12579" y="19906"/>
                  <a:pt x="3309" y="21328"/>
                </a:cubicBezTo>
                <a:cubicBezTo>
                  <a:pt x="1571" y="21596"/>
                  <a:pt x="0" y="20249"/>
                  <a:pt x="0" y="1849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70000" rIns="28575" bIns="28575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7BD3BDC-5B49-405D-A42F-C3590695358A}"/>
              </a:ext>
            </a:extLst>
          </p:cNvPr>
          <p:cNvGrpSpPr/>
          <p:nvPr/>
        </p:nvGrpSpPr>
        <p:grpSpPr>
          <a:xfrm>
            <a:off x="6691483" y="3915126"/>
            <a:ext cx="2202816" cy="1260003"/>
            <a:chOff x="8921977" y="4001571"/>
            <a:chExt cx="2937088" cy="168000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AEA94D12-D63D-4485-BE21-A005301F0445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D6D2BD1-6B2A-4163-9378-A840ED40C4EC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4B07F04-2C1F-43A1-8687-21A67DCF2A06}"/>
              </a:ext>
            </a:extLst>
          </p:cNvPr>
          <p:cNvGrpSpPr/>
          <p:nvPr/>
        </p:nvGrpSpPr>
        <p:grpSpPr>
          <a:xfrm>
            <a:off x="249702" y="3915125"/>
            <a:ext cx="2202816" cy="1260003"/>
            <a:chOff x="332936" y="4580523"/>
            <a:chExt cx="2937088" cy="1680003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CC5C5D8-423A-4AE0-897E-0094D6E8885D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8AC00DD1-77D1-4020-8A81-F50394814C05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9186A44-C6D1-4A04-B1D6-5739B0DDFAF2}"/>
              </a:ext>
            </a:extLst>
          </p:cNvPr>
          <p:cNvGrpSpPr/>
          <p:nvPr/>
        </p:nvGrpSpPr>
        <p:grpSpPr>
          <a:xfrm>
            <a:off x="6697329" y="2073282"/>
            <a:ext cx="2202816" cy="1260003"/>
            <a:chOff x="8921977" y="1394910"/>
            <a:chExt cx="2937088" cy="168000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E45289BF-5BD4-425E-AA85-571E7CE2565B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8E5112E-B88C-4155-A332-9706E496FA6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012386E-0151-4257-89F4-0E8042479747}"/>
              </a:ext>
            </a:extLst>
          </p:cNvPr>
          <p:cNvGrpSpPr/>
          <p:nvPr/>
        </p:nvGrpSpPr>
        <p:grpSpPr>
          <a:xfrm>
            <a:off x="255548" y="2073284"/>
            <a:ext cx="2202816" cy="1260003"/>
            <a:chOff x="332936" y="2555951"/>
            <a:chExt cx="2937088" cy="1680003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4BE696D2-D98A-4088-9621-5BF36F7F910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/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A6BBA15B-4BAB-41FB-86FC-172743586AD2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253B7726-7FBB-43B6-B266-9E370214401B}"/>
              </a:ext>
            </a:extLst>
          </p:cNvPr>
          <p:cNvSpPr/>
          <p:nvPr/>
        </p:nvSpPr>
        <p:spPr>
          <a:xfrm>
            <a:off x="3682250" y="4421723"/>
            <a:ext cx="371475" cy="600075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" name="Graphic 108" descr="Puzzle">
            <a:extLst>
              <a:ext uri="{FF2B5EF4-FFF2-40B4-BE49-F238E27FC236}">
                <a16:creationId xmlns:a16="http://schemas.microsoft.com/office/drawing/2014/main" id="{326D06C7-E59C-4892-9F38-0BED733A5DBB}"/>
              </a:ext>
            </a:extLst>
          </p:cNvPr>
          <p:cNvSpPr/>
          <p:nvPr/>
        </p:nvSpPr>
        <p:spPr>
          <a:xfrm>
            <a:off x="5035496" y="4427313"/>
            <a:ext cx="571500" cy="5715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7E53787D-77C1-4640-9845-C46691B1ACED}"/>
              </a:ext>
            </a:extLst>
          </p:cNvPr>
          <p:cNvSpPr/>
          <p:nvPr/>
        </p:nvSpPr>
        <p:spPr>
          <a:xfrm>
            <a:off x="3580143" y="2059830"/>
            <a:ext cx="575354" cy="573403"/>
          </a:xfrm>
          <a:custGeom>
            <a:avLst/>
            <a:gdLst>
              <a:gd name="connsiteX0" fmla="*/ 183438 w 767138"/>
              <a:gd name="connsiteY0" fmla="*/ 531959 h 764537"/>
              <a:gd name="connsiteX1" fmla="*/ 201866 w 767138"/>
              <a:gd name="connsiteY1" fmla="*/ 555586 h 764537"/>
              <a:gd name="connsiteX2" fmla="*/ 211391 w 767138"/>
              <a:gd name="connsiteY2" fmla="*/ 600353 h 764537"/>
              <a:gd name="connsiteX3" fmla="*/ 93281 w 767138"/>
              <a:gd name="connsiteY3" fmla="*/ 664171 h 764537"/>
              <a:gd name="connsiteX4" fmla="*/ 157098 w 767138"/>
              <a:gd name="connsiteY4" fmla="*/ 546061 h 764537"/>
              <a:gd name="connsiteX5" fmla="*/ 175211 w 767138"/>
              <a:gd name="connsiteY5" fmla="*/ 532145 h 764537"/>
              <a:gd name="connsiteX6" fmla="*/ 183438 w 767138"/>
              <a:gd name="connsiteY6" fmla="*/ 531959 h 764537"/>
              <a:gd name="connsiteX7" fmla="*/ 484758 w 767138"/>
              <a:gd name="connsiteY7" fmla="*/ 525106 h 764537"/>
              <a:gd name="connsiteX8" fmla="*/ 499998 w 767138"/>
              <a:gd name="connsiteY8" fmla="*/ 564158 h 764537"/>
              <a:gd name="connsiteX9" fmla="*/ 492378 w 767138"/>
              <a:gd name="connsiteY9" fmla="*/ 602258 h 764537"/>
              <a:gd name="connsiteX10" fmla="*/ 340930 w 767138"/>
              <a:gd name="connsiteY10" fmla="*/ 753706 h 764537"/>
              <a:gd name="connsiteX11" fmla="*/ 280923 w 767138"/>
              <a:gd name="connsiteY11" fmla="*/ 721321 h 764537"/>
              <a:gd name="connsiteX12" fmla="*/ 310450 w 767138"/>
              <a:gd name="connsiteY12" fmla="*/ 586066 h 764537"/>
              <a:gd name="connsiteX13" fmla="*/ 484758 w 767138"/>
              <a:gd name="connsiteY13" fmla="*/ 525106 h 764537"/>
              <a:gd name="connsiteX14" fmla="*/ 179840 w 767138"/>
              <a:gd name="connsiteY14" fmla="*/ 262573 h 764537"/>
              <a:gd name="connsiteX15" fmla="*/ 199961 w 767138"/>
              <a:gd name="connsiteY15" fmla="*/ 264121 h 764537"/>
              <a:gd name="connsiteX16" fmla="*/ 232346 w 767138"/>
              <a:gd name="connsiteY16" fmla="*/ 276504 h 764537"/>
              <a:gd name="connsiteX17" fmla="*/ 169481 w 767138"/>
              <a:gd name="connsiteY17" fmla="*/ 454621 h 764537"/>
              <a:gd name="connsiteX18" fmla="*/ 42798 w 767138"/>
              <a:gd name="connsiteY18" fmla="*/ 483196 h 764537"/>
              <a:gd name="connsiteX19" fmla="*/ 10413 w 767138"/>
              <a:gd name="connsiteY19" fmla="*/ 423189 h 764537"/>
              <a:gd name="connsiteX20" fmla="*/ 161861 w 767138"/>
              <a:gd name="connsiteY20" fmla="*/ 271741 h 764537"/>
              <a:gd name="connsiteX21" fmla="*/ 179840 w 767138"/>
              <a:gd name="connsiteY21" fmla="*/ 262573 h 764537"/>
              <a:gd name="connsiteX22" fmla="*/ 548695 w 767138"/>
              <a:gd name="connsiteY22" fmla="*/ 151488 h 764537"/>
              <a:gd name="connsiteX23" fmla="*/ 508571 w 767138"/>
              <a:gd name="connsiteY23" fmla="*/ 167919 h 764537"/>
              <a:gd name="connsiteX24" fmla="*/ 508571 w 767138"/>
              <a:gd name="connsiteY24" fmla="*/ 248881 h 764537"/>
              <a:gd name="connsiteX25" fmla="*/ 589533 w 767138"/>
              <a:gd name="connsiteY25" fmla="*/ 248881 h 764537"/>
              <a:gd name="connsiteX26" fmla="*/ 589533 w 767138"/>
              <a:gd name="connsiteY26" fmla="*/ 167919 h 764537"/>
              <a:gd name="connsiteX27" fmla="*/ 548695 w 767138"/>
              <a:gd name="connsiteY27" fmla="*/ 151488 h 764537"/>
              <a:gd name="connsiteX28" fmla="*/ 540956 w 767138"/>
              <a:gd name="connsiteY28" fmla="*/ 43141 h 764537"/>
              <a:gd name="connsiteX29" fmla="*/ 642873 w 767138"/>
              <a:gd name="connsiteY29" fmla="*/ 113626 h 764537"/>
              <a:gd name="connsiteX30" fmla="*/ 715263 w 767138"/>
              <a:gd name="connsiteY30" fmla="*/ 218401 h 764537"/>
              <a:gd name="connsiteX31" fmla="*/ 591438 w 767138"/>
              <a:gd name="connsiteY31" fmla="*/ 399376 h 764537"/>
              <a:gd name="connsiteX32" fmla="*/ 261873 w 767138"/>
              <a:gd name="connsiteY32" fmla="*/ 554634 h 764537"/>
              <a:gd name="connsiteX33" fmla="*/ 202818 w 767138"/>
              <a:gd name="connsiteY33" fmla="*/ 495579 h 764537"/>
              <a:gd name="connsiteX34" fmla="*/ 359028 w 767138"/>
              <a:gd name="connsiteY34" fmla="*/ 166966 h 764537"/>
              <a:gd name="connsiteX35" fmla="*/ 540956 w 767138"/>
              <a:gd name="connsiteY35" fmla="*/ 43141 h 764537"/>
              <a:gd name="connsiteX36" fmla="*/ 740669 w 767138"/>
              <a:gd name="connsiteY36" fmla="*/ 11 h 764537"/>
              <a:gd name="connsiteX37" fmla="*/ 762889 w 767138"/>
              <a:gd name="connsiteY37" fmla="*/ 5041 h 764537"/>
              <a:gd name="connsiteX38" fmla="*/ 733361 w 767138"/>
              <a:gd name="connsiteY38" fmla="*/ 167919 h 764537"/>
              <a:gd name="connsiteX39" fmla="*/ 670496 w 767138"/>
              <a:gd name="connsiteY39" fmla="*/ 87909 h 764537"/>
              <a:gd name="connsiteX40" fmla="*/ 592391 w 767138"/>
              <a:gd name="connsiteY40" fmla="*/ 25996 h 764537"/>
              <a:gd name="connsiteX41" fmla="*/ 740669 w 767138"/>
              <a:gd name="connsiteY41" fmla="*/ 11 h 76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7">
                <a:moveTo>
                  <a:pt x="183438" y="531959"/>
                </a:moveTo>
                <a:cubicBezTo>
                  <a:pt x="190146" y="535126"/>
                  <a:pt x="193294" y="547014"/>
                  <a:pt x="201866" y="555586"/>
                </a:cubicBezTo>
                <a:cubicBezTo>
                  <a:pt x="217106" y="569873"/>
                  <a:pt x="242823" y="567968"/>
                  <a:pt x="211391" y="600353"/>
                </a:cubicBezTo>
                <a:cubicBezTo>
                  <a:pt x="179958" y="631786"/>
                  <a:pt x="108521" y="679411"/>
                  <a:pt x="93281" y="664171"/>
                </a:cubicBezTo>
                <a:cubicBezTo>
                  <a:pt x="78993" y="648931"/>
                  <a:pt x="125666" y="577493"/>
                  <a:pt x="157098" y="546061"/>
                </a:cubicBezTo>
                <a:cubicBezTo>
                  <a:pt x="164957" y="538203"/>
                  <a:pt x="170731" y="533917"/>
                  <a:pt x="175211" y="532145"/>
                </a:cubicBezTo>
                <a:cubicBezTo>
                  <a:pt x="178571" y="530817"/>
                  <a:pt x="181202" y="530903"/>
                  <a:pt x="183438" y="531959"/>
                </a:cubicBezTo>
                <a:close/>
                <a:moveTo>
                  <a:pt x="484758" y="525106"/>
                </a:moveTo>
                <a:lnTo>
                  <a:pt x="499998" y="564158"/>
                </a:lnTo>
                <a:cubicBezTo>
                  <a:pt x="505713" y="577494"/>
                  <a:pt x="501903" y="592733"/>
                  <a:pt x="492378" y="602258"/>
                </a:cubicBezTo>
                <a:lnTo>
                  <a:pt x="340930" y="753706"/>
                </a:lnTo>
                <a:cubicBezTo>
                  <a:pt x="315213" y="779423"/>
                  <a:pt x="273303" y="755611"/>
                  <a:pt x="280923" y="721321"/>
                </a:cubicBezTo>
                <a:lnTo>
                  <a:pt x="310450" y="586066"/>
                </a:lnTo>
                <a:cubicBezTo>
                  <a:pt x="359980" y="576541"/>
                  <a:pt x="420940" y="558444"/>
                  <a:pt x="484758" y="525106"/>
                </a:cubicBezTo>
                <a:close/>
                <a:moveTo>
                  <a:pt x="179840" y="262573"/>
                </a:moveTo>
                <a:cubicBezTo>
                  <a:pt x="186388" y="261264"/>
                  <a:pt x="193294" y="261740"/>
                  <a:pt x="199961" y="264121"/>
                </a:cubicBezTo>
                <a:lnTo>
                  <a:pt x="232346" y="276504"/>
                </a:lnTo>
                <a:cubicBezTo>
                  <a:pt x="197103" y="343179"/>
                  <a:pt x="179958" y="406996"/>
                  <a:pt x="169481" y="454621"/>
                </a:cubicBezTo>
                <a:lnTo>
                  <a:pt x="42798" y="483196"/>
                </a:lnTo>
                <a:cubicBezTo>
                  <a:pt x="8508" y="490816"/>
                  <a:pt x="-14352" y="447954"/>
                  <a:pt x="10413" y="423189"/>
                </a:cubicBezTo>
                <a:lnTo>
                  <a:pt x="161861" y="271741"/>
                </a:lnTo>
                <a:cubicBezTo>
                  <a:pt x="167100" y="266978"/>
                  <a:pt x="173291" y="263883"/>
                  <a:pt x="179840" y="262573"/>
                </a:cubicBezTo>
                <a:close/>
                <a:moveTo>
                  <a:pt x="548695" y="151488"/>
                </a:moveTo>
                <a:cubicBezTo>
                  <a:pt x="534050" y="151488"/>
                  <a:pt x="519525" y="156965"/>
                  <a:pt x="508571" y="167919"/>
                </a:cubicBezTo>
                <a:cubicBezTo>
                  <a:pt x="486663" y="190779"/>
                  <a:pt x="486663" y="226974"/>
                  <a:pt x="508571" y="248881"/>
                </a:cubicBezTo>
                <a:cubicBezTo>
                  <a:pt x="531431" y="270789"/>
                  <a:pt x="567626" y="270789"/>
                  <a:pt x="589533" y="248881"/>
                </a:cubicBezTo>
                <a:cubicBezTo>
                  <a:pt x="611441" y="226974"/>
                  <a:pt x="611441" y="190779"/>
                  <a:pt x="589533" y="167919"/>
                </a:cubicBezTo>
                <a:cubicBezTo>
                  <a:pt x="578103" y="156965"/>
                  <a:pt x="563340" y="151488"/>
                  <a:pt x="548695" y="151488"/>
                </a:cubicBezTo>
                <a:close/>
                <a:moveTo>
                  <a:pt x="540956" y="43141"/>
                </a:moveTo>
                <a:cubicBezTo>
                  <a:pt x="572388" y="55524"/>
                  <a:pt x="608583" y="80288"/>
                  <a:pt x="642873" y="113626"/>
                </a:cubicBezTo>
                <a:cubicBezTo>
                  <a:pt x="678116" y="149821"/>
                  <a:pt x="702881" y="186969"/>
                  <a:pt x="715263" y="218401"/>
                </a:cubicBezTo>
                <a:cubicBezTo>
                  <a:pt x="692403" y="274599"/>
                  <a:pt x="653351" y="337464"/>
                  <a:pt x="591438" y="399376"/>
                </a:cubicBezTo>
                <a:cubicBezTo>
                  <a:pt x="478091" y="512724"/>
                  <a:pt x="339978" y="545109"/>
                  <a:pt x="261873" y="554634"/>
                </a:cubicBezTo>
                <a:lnTo>
                  <a:pt x="202818" y="495579"/>
                </a:lnTo>
                <a:cubicBezTo>
                  <a:pt x="212343" y="417474"/>
                  <a:pt x="245681" y="280314"/>
                  <a:pt x="359028" y="166966"/>
                </a:cubicBezTo>
                <a:cubicBezTo>
                  <a:pt x="420941" y="105054"/>
                  <a:pt x="484758" y="66001"/>
                  <a:pt x="540956" y="43141"/>
                </a:cubicBezTo>
                <a:close/>
                <a:moveTo>
                  <a:pt x="740669" y="11"/>
                </a:moveTo>
                <a:cubicBezTo>
                  <a:pt x="751697" y="159"/>
                  <a:pt x="759556" y="1707"/>
                  <a:pt x="762889" y="5041"/>
                </a:cubicBezTo>
                <a:cubicBezTo>
                  <a:pt x="777176" y="18376"/>
                  <a:pt x="752411" y="94576"/>
                  <a:pt x="733361" y="167919"/>
                </a:cubicBezTo>
                <a:cubicBezTo>
                  <a:pt x="718121" y="141249"/>
                  <a:pt x="697166" y="114579"/>
                  <a:pt x="670496" y="87909"/>
                </a:cubicBezTo>
                <a:cubicBezTo>
                  <a:pt x="644779" y="62191"/>
                  <a:pt x="618108" y="41236"/>
                  <a:pt x="592391" y="25996"/>
                </a:cubicBezTo>
                <a:cubicBezTo>
                  <a:pt x="645970" y="11708"/>
                  <a:pt x="707585" y="-436"/>
                  <a:pt x="740669" y="11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2397FD7D-CB76-4AF5-8798-46591BCF6828}"/>
              </a:ext>
            </a:extLst>
          </p:cNvPr>
          <p:cNvSpPr/>
          <p:nvPr/>
        </p:nvSpPr>
        <p:spPr>
          <a:xfrm>
            <a:off x="5021208" y="2159335"/>
            <a:ext cx="600075" cy="374333"/>
          </a:xfrm>
          <a:custGeom>
            <a:avLst/>
            <a:gdLst>
              <a:gd name="connsiteX0" fmla="*/ 400050 w 800100"/>
              <a:gd name="connsiteY0" fmla="*/ 327660 h 499110"/>
              <a:gd name="connsiteX1" fmla="*/ 470535 w 800100"/>
              <a:gd name="connsiteY1" fmla="*/ 339090 h 499110"/>
              <a:gd name="connsiteX2" fmla="*/ 554355 w 800100"/>
              <a:gd name="connsiteY2" fmla="*/ 379095 h 499110"/>
              <a:gd name="connsiteX3" fmla="*/ 571500 w 800100"/>
              <a:gd name="connsiteY3" fmla="*/ 413385 h 499110"/>
              <a:gd name="connsiteX4" fmla="*/ 571500 w 800100"/>
              <a:gd name="connsiteY4" fmla="*/ 499110 h 499110"/>
              <a:gd name="connsiteX5" fmla="*/ 228600 w 800100"/>
              <a:gd name="connsiteY5" fmla="*/ 499110 h 499110"/>
              <a:gd name="connsiteX6" fmla="*/ 228600 w 800100"/>
              <a:gd name="connsiteY6" fmla="*/ 413385 h 499110"/>
              <a:gd name="connsiteX7" fmla="*/ 245745 w 800100"/>
              <a:gd name="connsiteY7" fmla="*/ 379095 h 499110"/>
              <a:gd name="connsiteX8" fmla="*/ 329565 w 800100"/>
              <a:gd name="connsiteY8" fmla="*/ 339090 h 499110"/>
              <a:gd name="connsiteX9" fmla="*/ 400050 w 800100"/>
              <a:gd name="connsiteY9" fmla="*/ 327660 h 499110"/>
              <a:gd name="connsiteX10" fmla="*/ 628650 w 800100"/>
              <a:gd name="connsiteY10" fmla="*/ 194310 h 499110"/>
              <a:gd name="connsiteX11" fmla="*/ 699135 w 800100"/>
              <a:gd name="connsiteY11" fmla="*/ 205740 h 499110"/>
              <a:gd name="connsiteX12" fmla="*/ 782955 w 800100"/>
              <a:gd name="connsiteY12" fmla="*/ 245745 h 499110"/>
              <a:gd name="connsiteX13" fmla="*/ 800100 w 800100"/>
              <a:gd name="connsiteY13" fmla="*/ 280035 h 499110"/>
              <a:gd name="connsiteX14" fmla="*/ 800100 w 800100"/>
              <a:gd name="connsiteY14" fmla="*/ 365760 h 499110"/>
              <a:gd name="connsiteX15" fmla="*/ 592455 w 800100"/>
              <a:gd name="connsiteY15" fmla="*/ 365760 h 499110"/>
              <a:gd name="connsiteX16" fmla="*/ 577215 w 800100"/>
              <a:gd name="connsiteY16" fmla="*/ 348615 h 499110"/>
              <a:gd name="connsiteX17" fmla="*/ 489585 w 800100"/>
              <a:gd name="connsiteY17" fmla="*/ 304800 h 499110"/>
              <a:gd name="connsiteX18" fmla="*/ 523875 w 800100"/>
              <a:gd name="connsiteY18" fmla="*/ 220980 h 499110"/>
              <a:gd name="connsiteX19" fmla="*/ 523875 w 800100"/>
              <a:gd name="connsiteY19" fmla="*/ 219075 h 499110"/>
              <a:gd name="connsiteX20" fmla="*/ 558165 w 800100"/>
              <a:gd name="connsiteY20" fmla="*/ 205740 h 499110"/>
              <a:gd name="connsiteX21" fmla="*/ 628650 w 800100"/>
              <a:gd name="connsiteY21" fmla="*/ 194310 h 499110"/>
              <a:gd name="connsiteX22" fmla="*/ 171450 w 800100"/>
              <a:gd name="connsiteY22" fmla="*/ 194310 h 499110"/>
              <a:gd name="connsiteX23" fmla="*/ 241935 w 800100"/>
              <a:gd name="connsiteY23" fmla="*/ 205740 h 499110"/>
              <a:gd name="connsiteX24" fmla="*/ 276225 w 800100"/>
              <a:gd name="connsiteY24" fmla="*/ 217170 h 499110"/>
              <a:gd name="connsiteX25" fmla="*/ 276225 w 800100"/>
              <a:gd name="connsiteY25" fmla="*/ 220980 h 499110"/>
              <a:gd name="connsiteX26" fmla="*/ 310515 w 800100"/>
              <a:gd name="connsiteY26" fmla="*/ 304800 h 499110"/>
              <a:gd name="connsiteX27" fmla="*/ 222885 w 800100"/>
              <a:gd name="connsiteY27" fmla="*/ 348615 h 499110"/>
              <a:gd name="connsiteX28" fmla="*/ 205740 w 800100"/>
              <a:gd name="connsiteY28" fmla="*/ 365760 h 499110"/>
              <a:gd name="connsiteX29" fmla="*/ 0 w 800100"/>
              <a:gd name="connsiteY29" fmla="*/ 365760 h 499110"/>
              <a:gd name="connsiteX30" fmla="*/ 0 w 800100"/>
              <a:gd name="connsiteY30" fmla="*/ 280035 h 499110"/>
              <a:gd name="connsiteX31" fmla="*/ 17145 w 800100"/>
              <a:gd name="connsiteY31" fmla="*/ 245745 h 499110"/>
              <a:gd name="connsiteX32" fmla="*/ 100965 w 800100"/>
              <a:gd name="connsiteY32" fmla="*/ 205740 h 499110"/>
              <a:gd name="connsiteX33" fmla="*/ 171450 w 800100"/>
              <a:gd name="connsiteY33" fmla="*/ 194310 h 499110"/>
              <a:gd name="connsiteX34" fmla="*/ 400050 w 800100"/>
              <a:gd name="connsiteY34" fmla="*/ 133350 h 499110"/>
              <a:gd name="connsiteX35" fmla="*/ 485775 w 800100"/>
              <a:gd name="connsiteY35" fmla="*/ 219075 h 499110"/>
              <a:gd name="connsiteX36" fmla="*/ 400050 w 800100"/>
              <a:gd name="connsiteY36" fmla="*/ 304800 h 499110"/>
              <a:gd name="connsiteX37" fmla="*/ 314325 w 800100"/>
              <a:gd name="connsiteY37" fmla="*/ 219075 h 499110"/>
              <a:gd name="connsiteX38" fmla="*/ 400050 w 800100"/>
              <a:gd name="connsiteY38" fmla="*/ 133350 h 499110"/>
              <a:gd name="connsiteX39" fmla="*/ 628650 w 800100"/>
              <a:gd name="connsiteY39" fmla="*/ 0 h 499110"/>
              <a:gd name="connsiteX40" fmla="*/ 714375 w 800100"/>
              <a:gd name="connsiteY40" fmla="*/ 85725 h 499110"/>
              <a:gd name="connsiteX41" fmla="*/ 628650 w 800100"/>
              <a:gd name="connsiteY41" fmla="*/ 171450 h 499110"/>
              <a:gd name="connsiteX42" fmla="*/ 542925 w 800100"/>
              <a:gd name="connsiteY42" fmla="*/ 85725 h 499110"/>
              <a:gd name="connsiteX43" fmla="*/ 628650 w 800100"/>
              <a:gd name="connsiteY43" fmla="*/ 0 h 499110"/>
              <a:gd name="connsiteX44" fmla="*/ 171450 w 800100"/>
              <a:gd name="connsiteY44" fmla="*/ 0 h 499110"/>
              <a:gd name="connsiteX45" fmla="*/ 257175 w 800100"/>
              <a:gd name="connsiteY45" fmla="*/ 85725 h 499110"/>
              <a:gd name="connsiteX46" fmla="*/ 171450 w 800100"/>
              <a:gd name="connsiteY46" fmla="*/ 171450 h 499110"/>
              <a:gd name="connsiteX47" fmla="*/ 85725 w 800100"/>
              <a:gd name="connsiteY47" fmla="*/ 85725 h 499110"/>
              <a:gd name="connsiteX48" fmla="*/ 171450 w 800100"/>
              <a:gd name="connsiteY48" fmla="*/ 0 h 4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0100" h="499110">
                <a:moveTo>
                  <a:pt x="400050" y="327660"/>
                </a:moveTo>
                <a:cubicBezTo>
                  <a:pt x="424815" y="327660"/>
                  <a:pt x="449580" y="333375"/>
                  <a:pt x="470535" y="339090"/>
                </a:cubicBezTo>
                <a:cubicBezTo>
                  <a:pt x="501015" y="346710"/>
                  <a:pt x="531495" y="360045"/>
                  <a:pt x="554355" y="379095"/>
                </a:cubicBezTo>
                <a:cubicBezTo>
                  <a:pt x="565785" y="386715"/>
                  <a:pt x="571500" y="400050"/>
                  <a:pt x="571500" y="413385"/>
                </a:cubicBezTo>
                <a:lnTo>
                  <a:pt x="571500" y="499110"/>
                </a:lnTo>
                <a:lnTo>
                  <a:pt x="228600" y="499110"/>
                </a:lnTo>
                <a:lnTo>
                  <a:pt x="228600" y="413385"/>
                </a:lnTo>
                <a:cubicBezTo>
                  <a:pt x="228600" y="400050"/>
                  <a:pt x="234315" y="388620"/>
                  <a:pt x="245745" y="379095"/>
                </a:cubicBezTo>
                <a:cubicBezTo>
                  <a:pt x="270510" y="361950"/>
                  <a:pt x="299085" y="346710"/>
                  <a:pt x="329565" y="339090"/>
                </a:cubicBezTo>
                <a:cubicBezTo>
                  <a:pt x="352425" y="331470"/>
                  <a:pt x="377190" y="327660"/>
                  <a:pt x="400050" y="327660"/>
                </a:cubicBezTo>
                <a:close/>
                <a:moveTo>
                  <a:pt x="628650" y="194310"/>
                </a:moveTo>
                <a:cubicBezTo>
                  <a:pt x="653415" y="194310"/>
                  <a:pt x="678180" y="200025"/>
                  <a:pt x="699135" y="205740"/>
                </a:cubicBezTo>
                <a:cubicBezTo>
                  <a:pt x="729615" y="213360"/>
                  <a:pt x="760095" y="226695"/>
                  <a:pt x="782955" y="245745"/>
                </a:cubicBezTo>
                <a:cubicBezTo>
                  <a:pt x="794385" y="253365"/>
                  <a:pt x="800100" y="266700"/>
                  <a:pt x="800100" y="280035"/>
                </a:cubicBezTo>
                <a:lnTo>
                  <a:pt x="800100" y="365760"/>
                </a:lnTo>
                <a:lnTo>
                  <a:pt x="592455" y="365760"/>
                </a:lnTo>
                <a:cubicBezTo>
                  <a:pt x="588645" y="358140"/>
                  <a:pt x="582930" y="354330"/>
                  <a:pt x="577215" y="348615"/>
                </a:cubicBezTo>
                <a:cubicBezTo>
                  <a:pt x="554355" y="331470"/>
                  <a:pt x="525780" y="316230"/>
                  <a:pt x="489585" y="304800"/>
                </a:cubicBezTo>
                <a:cubicBezTo>
                  <a:pt x="510540" y="283845"/>
                  <a:pt x="523875" y="253365"/>
                  <a:pt x="523875" y="220980"/>
                </a:cubicBezTo>
                <a:lnTo>
                  <a:pt x="523875" y="219075"/>
                </a:lnTo>
                <a:cubicBezTo>
                  <a:pt x="535305" y="213360"/>
                  <a:pt x="546735" y="209550"/>
                  <a:pt x="558165" y="205740"/>
                </a:cubicBezTo>
                <a:cubicBezTo>
                  <a:pt x="581025" y="198120"/>
                  <a:pt x="605790" y="194310"/>
                  <a:pt x="628650" y="194310"/>
                </a:cubicBezTo>
                <a:close/>
                <a:moveTo>
                  <a:pt x="171450" y="194310"/>
                </a:moveTo>
                <a:cubicBezTo>
                  <a:pt x="196215" y="194310"/>
                  <a:pt x="220980" y="200025"/>
                  <a:pt x="241935" y="205740"/>
                </a:cubicBezTo>
                <a:cubicBezTo>
                  <a:pt x="253365" y="207645"/>
                  <a:pt x="264795" y="213360"/>
                  <a:pt x="276225" y="217170"/>
                </a:cubicBezTo>
                <a:cubicBezTo>
                  <a:pt x="276225" y="219075"/>
                  <a:pt x="276225" y="219075"/>
                  <a:pt x="276225" y="220980"/>
                </a:cubicBezTo>
                <a:cubicBezTo>
                  <a:pt x="276225" y="253365"/>
                  <a:pt x="289560" y="281940"/>
                  <a:pt x="310515" y="304800"/>
                </a:cubicBezTo>
                <a:cubicBezTo>
                  <a:pt x="280035" y="314325"/>
                  <a:pt x="249555" y="329565"/>
                  <a:pt x="222885" y="348615"/>
                </a:cubicBezTo>
                <a:cubicBezTo>
                  <a:pt x="215265" y="354330"/>
                  <a:pt x="211455" y="358140"/>
                  <a:pt x="205740" y="365760"/>
                </a:cubicBezTo>
                <a:lnTo>
                  <a:pt x="0" y="365760"/>
                </a:lnTo>
                <a:lnTo>
                  <a:pt x="0" y="280035"/>
                </a:lnTo>
                <a:cubicBezTo>
                  <a:pt x="0" y="266700"/>
                  <a:pt x="5715" y="253365"/>
                  <a:pt x="17145" y="245745"/>
                </a:cubicBezTo>
                <a:cubicBezTo>
                  <a:pt x="41910" y="228600"/>
                  <a:pt x="70485" y="215265"/>
                  <a:pt x="100965" y="205740"/>
                </a:cubicBezTo>
                <a:cubicBezTo>
                  <a:pt x="123825" y="198120"/>
                  <a:pt x="148590" y="194310"/>
                  <a:pt x="171450" y="194310"/>
                </a:cubicBezTo>
                <a:close/>
                <a:moveTo>
                  <a:pt x="400050" y="133350"/>
                </a:moveTo>
                <a:cubicBezTo>
                  <a:pt x="447395" y="133350"/>
                  <a:pt x="485775" y="171730"/>
                  <a:pt x="485775" y="219075"/>
                </a:cubicBezTo>
                <a:cubicBezTo>
                  <a:pt x="485775" y="266420"/>
                  <a:pt x="447395" y="304800"/>
                  <a:pt x="400050" y="304800"/>
                </a:cubicBezTo>
                <a:cubicBezTo>
                  <a:pt x="352705" y="304800"/>
                  <a:pt x="314325" y="266420"/>
                  <a:pt x="314325" y="219075"/>
                </a:cubicBezTo>
                <a:cubicBezTo>
                  <a:pt x="314325" y="171730"/>
                  <a:pt x="352705" y="133350"/>
                  <a:pt x="400050" y="133350"/>
                </a:cubicBezTo>
                <a:close/>
                <a:moveTo>
                  <a:pt x="628650" y="0"/>
                </a:moveTo>
                <a:cubicBezTo>
                  <a:pt x="675995" y="0"/>
                  <a:pt x="714375" y="38380"/>
                  <a:pt x="714375" y="85725"/>
                </a:cubicBezTo>
                <a:cubicBezTo>
                  <a:pt x="714375" y="133070"/>
                  <a:pt x="675995" y="171450"/>
                  <a:pt x="628650" y="171450"/>
                </a:cubicBezTo>
                <a:cubicBezTo>
                  <a:pt x="581305" y="171450"/>
                  <a:pt x="542925" y="133070"/>
                  <a:pt x="542925" y="85725"/>
                </a:cubicBezTo>
                <a:cubicBezTo>
                  <a:pt x="542925" y="38380"/>
                  <a:pt x="581305" y="0"/>
                  <a:pt x="628650" y="0"/>
                </a:cubicBezTo>
                <a:close/>
                <a:moveTo>
                  <a:pt x="171450" y="0"/>
                </a:moveTo>
                <a:cubicBezTo>
                  <a:pt x="218795" y="0"/>
                  <a:pt x="257175" y="38380"/>
                  <a:pt x="257175" y="85725"/>
                </a:cubicBezTo>
                <a:cubicBezTo>
                  <a:pt x="257175" y="133070"/>
                  <a:pt x="218795" y="171450"/>
                  <a:pt x="171450" y="171450"/>
                </a:cubicBezTo>
                <a:cubicBezTo>
                  <a:pt x="124105" y="171450"/>
                  <a:pt x="85725" y="133070"/>
                  <a:pt x="85725" y="85725"/>
                </a:cubicBezTo>
                <a:cubicBezTo>
                  <a:pt x="85725" y="38380"/>
                  <a:pt x="124105" y="0"/>
                  <a:pt x="17145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D3EF989A-EC6C-4979-8833-D933C77D80B4}"/>
              </a:ext>
            </a:extLst>
          </p:cNvPr>
          <p:cNvSpPr/>
          <p:nvPr/>
        </p:nvSpPr>
        <p:spPr>
          <a:xfrm>
            <a:off x="4626918" y="1914167"/>
            <a:ext cx="241589" cy="1498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80" y="21600"/>
                </a:moveTo>
                <a:lnTo>
                  <a:pt x="21600" y="19082"/>
                </a:lnTo>
                <a:lnTo>
                  <a:pt x="2107" y="0"/>
                </a:lnTo>
                <a:cubicBezTo>
                  <a:pt x="764" y="437"/>
                  <a:pt x="0" y="926"/>
                  <a:pt x="0" y="1452"/>
                </a:cubicBezTo>
                <a:lnTo>
                  <a:pt x="0" y="19285"/>
                </a:lnTo>
                <a:cubicBezTo>
                  <a:pt x="0" y="20190"/>
                  <a:pt x="2292" y="21010"/>
                  <a:pt x="5980" y="2160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A08E13B4-CA34-4B67-A245-117160A4F752}"/>
              </a:ext>
            </a:extLst>
          </p:cNvPr>
          <p:cNvSpPr/>
          <p:nvPr/>
        </p:nvSpPr>
        <p:spPr>
          <a:xfrm>
            <a:off x="4275490" y="1914407"/>
            <a:ext cx="241589" cy="1498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20" y="21600"/>
                </a:moveTo>
                <a:lnTo>
                  <a:pt x="0" y="19082"/>
                </a:lnTo>
                <a:lnTo>
                  <a:pt x="19493" y="0"/>
                </a:lnTo>
                <a:cubicBezTo>
                  <a:pt x="20836" y="437"/>
                  <a:pt x="21600" y="926"/>
                  <a:pt x="21600" y="1452"/>
                </a:cubicBezTo>
                <a:lnTo>
                  <a:pt x="21600" y="19285"/>
                </a:lnTo>
                <a:cubicBezTo>
                  <a:pt x="21600" y="20190"/>
                  <a:pt x="19308" y="21010"/>
                  <a:pt x="15620" y="2160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5058BA11-3F99-4C47-8CD9-64683521CB45}"/>
              </a:ext>
            </a:extLst>
          </p:cNvPr>
          <p:cNvSpPr/>
          <p:nvPr/>
        </p:nvSpPr>
        <p:spPr>
          <a:xfrm>
            <a:off x="2962552" y="3237870"/>
            <a:ext cx="1488377" cy="240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659"/>
                </a:moveTo>
                <a:cubicBezTo>
                  <a:pt x="21001" y="19329"/>
                  <a:pt x="20176" y="21600"/>
                  <a:pt x="19266" y="21600"/>
                </a:cubicBezTo>
                <a:lnTo>
                  <a:pt x="1368" y="21310"/>
                </a:lnTo>
                <a:cubicBezTo>
                  <a:pt x="876" y="21310"/>
                  <a:pt x="415" y="20623"/>
                  <a:pt x="0" y="19435"/>
                </a:cubicBezTo>
                <a:lnTo>
                  <a:pt x="19060" y="0"/>
                </a:lnTo>
                <a:lnTo>
                  <a:pt x="21600" y="15659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6519A0F9-89BC-4C9A-B6CB-D31FA641BEB9}"/>
              </a:ext>
            </a:extLst>
          </p:cNvPr>
          <p:cNvSpPr/>
          <p:nvPr/>
        </p:nvSpPr>
        <p:spPr>
          <a:xfrm>
            <a:off x="4275490" y="3650946"/>
            <a:ext cx="241589" cy="1498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20" y="0"/>
                </a:moveTo>
                <a:lnTo>
                  <a:pt x="0" y="2518"/>
                </a:lnTo>
                <a:lnTo>
                  <a:pt x="19493" y="21600"/>
                </a:lnTo>
                <a:cubicBezTo>
                  <a:pt x="20836" y="21163"/>
                  <a:pt x="21600" y="20674"/>
                  <a:pt x="21600" y="20148"/>
                </a:cubicBezTo>
                <a:lnTo>
                  <a:pt x="21600" y="2315"/>
                </a:lnTo>
                <a:cubicBezTo>
                  <a:pt x="21600" y="1410"/>
                  <a:pt x="19308" y="590"/>
                  <a:pt x="15620" y="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9569881A-D37E-4B39-A93A-FE5C419D0186}"/>
              </a:ext>
            </a:extLst>
          </p:cNvPr>
          <p:cNvSpPr/>
          <p:nvPr/>
        </p:nvSpPr>
        <p:spPr>
          <a:xfrm>
            <a:off x="2960944" y="3584880"/>
            <a:ext cx="1488377" cy="240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941"/>
                </a:moveTo>
                <a:cubicBezTo>
                  <a:pt x="21001" y="2271"/>
                  <a:pt x="20176" y="0"/>
                  <a:pt x="19266" y="0"/>
                </a:cubicBezTo>
                <a:lnTo>
                  <a:pt x="1368" y="290"/>
                </a:lnTo>
                <a:cubicBezTo>
                  <a:pt x="876" y="290"/>
                  <a:pt x="415" y="977"/>
                  <a:pt x="0" y="2165"/>
                </a:cubicBezTo>
                <a:lnTo>
                  <a:pt x="19060" y="21600"/>
                </a:lnTo>
                <a:lnTo>
                  <a:pt x="21600" y="5941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E1EF5471-9CD6-4DE2-A0DE-FE611004B801}"/>
              </a:ext>
            </a:extLst>
          </p:cNvPr>
          <p:cNvSpPr/>
          <p:nvPr/>
        </p:nvSpPr>
        <p:spPr>
          <a:xfrm>
            <a:off x="4626598" y="3650946"/>
            <a:ext cx="241589" cy="1498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80" y="0"/>
                </a:moveTo>
                <a:lnTo>
                  <a:pt x="21600" y="2518"/>
                </a:lnTo>
                <a:lnTo>
                  <a:pt x="2107" y="21600"/>
                </a:lnTo>
                <a:cubicBezTo>
                  <a:pt x="764" y="21163"/>
                  <a:pt x="0" y="20674"/>
                  <a:pt x="0" y="20148"/>
                </a:cubicBezTo>
                <a:lnTo>
                  <a:pt x="0" y="2315"/>
                </a:lnTo>
                <a:cubicBezTo>
                  <a:pt x="0" y="1410"/>
                  <a:pt x="2292" y="590"/>
                  <a:pt x="5980" y="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AB6DEDE9-A8F6-4E58-82DA-B03EC80B92B6}"/>
              </a:ext>
            </a:extLst>
          </p:cNvPr>
          <p:cNvSpPr/>
          <p:nvPr/>
        </p:nvSpPr>
        <p:spPr>
          <a:xfrm>
            <a:off x="4694357" y="3584878"/>
            <a:ext cx="1488377" cy="240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941"/>
                </a:moveTo>
                <a:cubicBezTo>
                  <a:pt x="599" y="2271"/>
                  <a:pt x="1424" y="0"/>
                  <a:pt x="2334" y="0"/>
                </a:cubicBezTo>
                <a:lnTo>
                  <a:pt x="20232" y="290"/>
                </a:lnTo>
                <a:cubicBezTo>
                  <a:pt x="20724" y="290"/>
                  <a:pt x="21185" y="977"/>
                  <a:pt x="21600" y="2165"/>
                </a:cubicBezTo>
                <a:lnTo>
                  <a:pt x="2540" y="21600"/>
                </a:lnTo>
                <a:lnTo>
                  <a:pt x="0" y="5941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D7A79D1F-78D3-4891-B460-6159D4AA1962}"/>
              </a:ext>
            </a:extLst>
          </p:cNvPr>
          <p:cNvSpPr/>
          <p:nvPr/>
        </p:nvSpPr>
        <p:spPr>
          <a:xfrm>
            <a:off x="4692571" y="3237870"/>
            <a:ext cx="1488377" cy="240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659"/>
                </a:moveTo>
                <a:cubicBezTo>
                  <a:pt x="599" y="19329"/>
                  <a:pt x="1424" y="21600"/>
                  <a:pt x="2334" y="21600"/>
                </a:cubicBezTo>
                <a:lnTo>
                  <a:pt x="20232" y="21310"/>
                </a:lnTo>
                <a:cubicBezTo>
                  <a:pt x="20724" y="21310"/>
                  <a:pt x="21185" y="20623"/>
                  <a:pt x="21600" y="19435"/>
                </a:cubicBezTo>
                <a:lnTo>
                  <a:pt x="2540" y="0"/>
                </a:lnTo>
                <a:lnTo>
                  <a:pt x="0" y="15659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317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Sphere Matrix – Slide Template</a:t>
            </a:r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56826FE4-622C-4D9B-A281-51B52E6F9765}"/>
              </a:ext>
            </a:extLst>
          </p:cNvPr>
          <p:cNvSpPr/>
          <p:nvPr/>
        </p:nvSpPr>
        <p:spPr>
          <a:xfrm>
            <a:off x="4626918" y="1787749"/>
            <a:ext cx="1687291" cy="1691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0" y="2870"/>
                </a:moveTo>
                <a:lnTo>
                  <a:pt x="0" y="18497"/>
                </a:lnTo>
                <a:cubicBezTo>
                  <a:pt x="0" y="20082"/>
                  <a:pt x="1291" y="21366"/>
                  <a:pt x="2880" y="21362"/>
                </a:cubicBezTo>
                <a:lnTo>
                  <a:pt x="18496" y="21321"/>
                </a:lnTo>
                <a:cubicBezTo>
                  <a:pt x="20253" y="21318"/>
                  <a:pt x="21600" y="19755"/>
                  <a:pt x="21331" y="18020"/>
                </a:cubicBezTo>
                <a:cubicBezTo>
                  <a:pt x="19910" y="8768"/>
                  <a:pt x="12579" y="1456"/>
                  <a:pt x="3309" y="34"/>
                </a:cubicBezTo>
                <a:cubicBezTo>
                  <a:pt x="1571" y="-234"/>
                  <a:pt x="0" y="1113"/>
                  <a:pt x="0" y="287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7000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451683E6-2054-4DF9-ACD1-6E8169333ECD}"/>
              </a:ext>
            </a:extLst>
          </p:cNvPr>
          <p:cNvSpPr/>
          <p:nvPr/>
        </p:nvSpPr>
        <p:spPr>
          <a:xfrm>
            <a:off x="2829790" y="1787749"/>
            <a:ext cx="1687289" cy="1691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21366" y="2870"/>
                </a:moveTo>
                <a:lnTo>
                  <a:pt x="21366" y="18497"/>
                </a:lnTo>
                <a:cubicBezTo>
                  <a:pt x="21366" y="20082"/>
                  <a:pt x="20075" y="21366"/>
                  <a:pt x="18486" y="21362"/>
                </a:cubicBezTo>
                <a:lnTo>
                  <a:pt x="2870" y="21321"/>
                </a:lnTo>
                <a:cubicBezTo>
                  <a:pt x="1113" y="21318"/>
                  <a:pt x="-234" y="19755"/>
                  <a:pt x="35" y="18020"/>
                </a:cubicBezTo>
                <a:cubicBezTo>
                  <a:pt x="1456" y="8768"/>
                  <a:pt x="8787" y="1456"/>
                  <a:pt x="18057" y="34"/>
                </a:cubicBezTo>
                <a:cubicBezTo>
                  <a:pt x="19795" y="-234"/>
                  <a:pt x="21366" y="1113"/>
                  <a:pt x="21366" y="287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7000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DCE7770D-7217-4F91-8CE7-7FB70AD6C931}"/>
              </a:ext>
            </a:extLst>
          </p:cNvPr>
          <p:cNvSpPr/>
          <p:nvPr/>
        </p:nvSpPr>
        <p:spPr>
          <a:xfrm>
            <a:off x="2829790" y="3584880"/>
            <a:ext cx="1687289" cy="1691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21366" y="18492"/>
                </a:moveTo>
                <a:lnTo>
                  <a:pt x="21366" y="2865"/>
                </a:lnTo>
                <a:cubicBezTo>
                  <a:pt x="21366" y="1280"/>
                  <a:pt x="20075" y="-4"/>
                  <a:pt x="18486" y="0"/>
                </a:cubicBezTo>
                <a:lnTo>
                  <a:pt x="2870" y="41"/>
                </a:lnTo>
                <a:cubicBezTo>
                  <a:pt x="1113" y="44"/>
                  <a:pt x="-234" y="1607"/>
                  <a:pt x="35" y="3342"/>
                </a:cubicBezTo>
                <a:cubicBezTo>
                  <a:pt x="1456" y="12594"/>
                  <a:pt x="8787" y="19906"/>
                  <a:pt x="18057" y="21328"/>
                </a:cubicBezTo>
                <a:cubicBezTo>
                  <a:pt x="19795" y="21596"/>
                  <a:pt x="21366" y="20249"/>
                  <a:pt x="21366" y="1849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70000" rIns="28575" bIns="28575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7596E542-16DF-428E-B140-EF7E086084D2}"/>
              </a:ext>
            </a:extLst>
          </p:cNvPr>
          <p:cNvSpPr/>
          <p:nvPr/>
        </p:nvSpPr>
        <p:spPr>
          <a:xfrm>
            <a:off x="4626918" y="3584880"/>
            <a:ext cx="1687291" cy="1691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362" extrusionOk="0">
                <a:moveTo>
                  <a:pt x="0" y="18492"/>
                </a:moveTo>
                <a:lnTo>
                  <a:pt x="0" y="2865"/>
                </a:lnTo>
                <a:cubicBezTo>
                  <a:pt x="0" y="1280"/>
                  <a:pt x="1291" y="-4"/>
                  <a:pt x="2880" y="0"/>
                </a:cubicBezTo>
                <a:lnTo>
                  <a:pt x="18496" y="41"/>
                </a:lnTo>
                <a:cubicBezTo>
                  <a:pt x="20253" y="44"/>
                  <a:pt x="21600" y="1607"/>
                  <a:pt x="21331" y="3342"/>
                </a:cubicBezTo>
                <a:cubicBezTo>
                  <a:pt x="19910" y="12594"/>
                  <a:pt x="12579" y="19906"/>
                  <a:pt x="3309" y="21328"/>
                </a:cubicBezTo>
                <a:cubicBezTo>
                  <a:pt x="1571" y="21596"/>
                  <a:pt x="0" y="20249"/>
                  <a:pt x="0" y="1849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70000" rIns="28575" bIns="28575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b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7BD3BDC-5B49-405D-A42F-C3590695358A}"/>
              </a:ext>
            </a:extLst>
          </p:cNvPr>
          <p:cNvGrpSpPr/>
          <p:nvPr/>
        </p:nvGrpSpPr>
        <p:grpSpPr>
          <a:xfrm>
            <a:off x="6691483" y="3915126"/>
            <a:ext cx="2202816" cy="1260003"/>
            <a:chOff x="8921977" y="4001571"/>
            <a:chExt cx="2937088" cy="168000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AEA94D12-D63D-4485-BE21-A005301F0445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D6D2BD1-6B2A-4163-9378-A840ED40C4EC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4B07F04-2C1F-43A1-8687-21A67DCF2A06}"/>
              </a:ext>
            </a:extLst>
          </p:cNvPr>
          <p:cNvGrpSpPr/>
          <p:nvPr/>
        </p:nvGrpSpPr>
        <p:grpSpPr>
          <a:xfrm>
            <a:off x="249702" y="3915125"/>
            <a:ext cx="2202816" cy="1260003"/>
            <a:chOff x="332936" y="4580523"/>
            <a:chExt cx="2937088" cy="1680003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CC5C5D8-423A-4AE0-897E-0094D6E8885D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8AC00DD1-77D1-4020-8A81-F50394814C05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9186A44-C6D1-4A04-B1D6-5739B0DDFAF2}"/>
              </a:ext>
            </a:extLst>
          </p:cNvPr>
          <p:cNvGrpSpPr/>
          <p:nvPr/>
        </p:nvGrpSpPr>
        <p:grpSpPr>
          <a:xfrm>
            <a:off x="6697329" y="2073282"/>
            <a:ext cx="2202816" cy="1260003"/>
            <a:chOff x="8921977" y="1394910"/>
            <a:chExt cx="2937088" cy="168000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E45289BF-5BD4-425E-AA85-571E7CE2565B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8E5112E-B88C-4155-A332-9706E496FA6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012386E-0151-4257-89F4-0E8042479747}"/>
              </a:ext>
            </a:extLst>
          </p:cNvPr>
          <p:cNvGrpSpPr/>
          <p:nvPr/>
        </p:nvGrpSpPr>
        <p:grpSpPr>
          <a:xfrm>
            <a:off x="255548" y="2073284"/>
            <a:ext cx="2202816" cy="1260003"/>
            <a:chOff x="332936" y="2555951"/>
            <a:chExt cx="2937088" cy="1680003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4BE696D2-D98A-4088-9621-5BF36F7F910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/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A6BBA15B-4BAB-41FB-86FC-172743586AD2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253B7726-7FBB-43B6-B266-9E370214401B}"/>
              </a:ext>
            </a:extLst>
          </p:cNvPr>
          <p:cNvSpPr/>
          <p:nvPr/>
        </p:nvSpPr>
        <p:spPr>
          <a:xfrm>
            <a:off x="3682250" y="4421723"/>
            <a:ext cx="371475" cy="600075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" name="Graphic 108" descr="Puzzle">
            <a:extLst>
              <a:ext uri="{FF2B5EF4-FFF2-40B4-BE49-F238E27FC236}">
                <a16:creationId xmlns:a16="http://schemas.microsoft.com/office/drawing/2014/main" id="{326D06C7-E59C-4892-9F38-0BED733A5DBB}"/>
              </a:ext>
            </a:extLst>
          </p:cNvPr>
          <p:cNvSpPr/>
          <p:nvPr/>
        </p:nvSpPr>
        <p:spPr>
          <a:xfrm>
            <a:off x="5035496" y="4427313"/>
            <a:ext cx="571500" cy="5715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7E53787D-77C1-4640-9845-C46691B1ACED}"/>
              </a:ext>
            </a:extLst>
          </p:cNvPr>
          <p:cNvSpPr/>
          <p:nvPr/>
        </p:nvSpPr>
        <p:spPr>
          <a:xfrm>
            <a:off x="3580143" y="2059830"/>
            <a:ext cx="575354" cy="573403"/>
          </a:xfrm>
          <a:custGeom>
            <a:avLst/>
            <a:gdLst>
              <a:gd name="connsiteX0" fmla="*/ 183438 w 767138"/>
              <a:gd name="connsiteY0" fmla="*/ 531959 h 764537"/>
              <a:gd name="connsiteX1" fmla="*/ 201866 w 767138"/>
              <a:gd name="connsiteY1" fmla="*/ 555586 h 764537"/>
              <a:gd name="connsiteX2" fmla="*/ 211391 w 767138"/>
              <a:gd name="connsiteY2" fmla="*/ 600353 h 764537"/>
              <a:gd name="connsiteX3" fmla="*/ 93281 w 767138"/>
              <a:gd name="connsiteY3" fmla="*/ 664171 h 764537"/>
              <a:gd name="connsiteX4" fmla="*/ 157098 w 767138"/>
              <a:gd name="connsiteY4" fmla="*/ 546061 h 764537"/>
              <a:gd name="connsiteX5" fmla="*/ 175211 w 767138"/>
              <a:gd name="connsiteY5" fmla="*/ 532145 h 764537"/>
              <a:gd name="connsiteX6" fmla="*/ 183438 w 767138"/>
              <a:gd name="connsiteY6" fmla="*/ 531959 h 764537"/>
              <a:gd name="connsiteX7" fmla="*/ 484758 w 767138"/>
              <a:gd name="connsiteY7" fmla="*/ 525106 h 764537"/>
              <a:gd name="connsiteX8" fmla="*/ 499998 w 767138"/>
              <a:gd name="connsiteY8" fmla="*/ 564158 h 764537"/>
              <a:gd name="connsiteX9" fmla="*/ 492378 w 767138"/>
              <a:gd name="connsiteY9" fmla="*/ 602258 h 764537"/>
              <a:gd name="connsiteX10" fmla="*/ 340930 w 767138"/>
              <a:gd name="connsiteY10" fmla="*/ 753706 h 764537"/>
              <a:gd name="connsiteX11" fmla="*/ 280923 w 767138"/>
              <a:gd name="connsiteY11" fmla="*/ 721321 h 764537"/>
              <a:gd name="connsiteX12" fmla="*/ 310450 w 767138"/>
              <a:gd name="connsiteY12" fmla="*/ 586066 h 764537"/>
              <a:gd name="connsiteX13" fmla="*/ 484758 w 767138"/>
              <a:gd name="connsiteY13" fmla="*/ 525106 h 764537"/>
              <a:gd name="connsiteX14" fmla="*/ 179840 w 767138"/>
              <a:gd name="connsiteY14" fmla="*/ 262573 h 764537"/>
              <a:gd name="connsiteX15" fmla="*/ 199961 w 767138"/>
              <a:gd name="connsiteY15" fmla="*/ 264121 h 764537"/>
              <a:gd name="connsiteX16" fmla="*/ 232346 w 767138"/>
              <a:gd name="connsiteY16" fmla="*/ 276504 h 764537"/>
              <a:gd name="connsiteX17" fmla="*/ 169481 w 767138"/>
              <a:gd name="connsiteY17" fmla="*/ 454621 h 764537"/>
              <a:gd name="connsiteX18" fmla="*/ 42798 w 767138"/>
              <a:gd name="connsiteY18" fmla="*/ 483196 h 764537"/>
              <a:gd name="connsiteX19" fmla="*/ 10413 w 767138"/>
              <a:gd name="connsiteY19" fmla="*/ 423189 h 764537"/>
              <a:gd name="connsiteX20" fmla="*/ 161861 w 767138"/>
              <a:gd name="connsiteY20" fmla="*/ 271741 h 764537"/>
              <a:gd name="connsiteX21" fmla="*/ 179840 w 767138"/>
              <a:gd name="connsiteY21" fmla="*/ 262573 h 764537"/>
              <a:gd name="connsiteX22" fmla="*/ 548695 w 767138"/>
              <a:gd name="connsiteY22" fmla="*/ 151488 h 764537"/>
              <a:gd name="connsiteX23" fmla="*/ 508571 w 767138"/>
              <a:gd name="connsiteY23" fmla="*/ 167919 h 764537"/>
              <a:gd name="connsiteX24" fmla="*/ 508571 w 767138"/>
              <a:gd name="connsiteY24" fmla="*/ 248881 h 764537"/>
              <a:gd name="connsiteX25" fmla="*/ 589533 w 767138"/>
              <a:gd name="connsiteY25" fmla="*/ 248881 h 764537"/>
              <a:gd name="connsiteX26" fmla="*/ 589533 w 767138"/>
              <a:gd name="connsiteY26" fmla="*/ 167919 h 764537"/>
              <a:gd name="connsiteX27" fmla="*/ 548695 w 767138"/>
              <a:gd name="connsiteY27" fmla="*/ 151488 h 764537"/>
              <a:gd name="connsiteX28" fmla="*/ 540956 w 767138"/>
              <a:gd name="connsiteY28" fmla="*/ 43141 h 764537"/>
              <a:gd name="connsiteX29" fmla="*/ 642873 w 767138"/>
              <a:gd name="connsiteY29" fmla="*/ 113626 h 764537"/>
              <a:gd name="connsiteX30" fmla="*/ 715263 w 767138"/>
              <a:gd name="connsiteY30" fmla="*/ 218401 h 764537"/>
              <a:gd name="connsiteX31" fmla="*/ 591438 w 767138"/>
              <a:gd name="connsiteY31" fmla="*/ 399376 h 764537"/>
              <a:gd name="connsiteX32" fmla="*/ 261873 w 767138"/>
              <a:gd name="connsiteY32" fmla="*/ 554634 h 764537"/>
              <a:gd name="connsiteX33" fmla="*/ 202818 w 767138"/>
              <a:gd name="connsiteY33" fmla="*/ 495579 h 764537"/>
              <a:gd name="connsiteX34" fmla="*/ 359028 w 767138"/>
              <a:gd name="connsiteY34" fmla="*/ 166966 h 764537"/>
              <a:gd name="connsiteX35" fmla="*/ 540956 w 767138"/>
              <a:gd name="connsiteY35" fmla="*/ 43141 h 764537"/>
              <a:gd name="connsiteX36" fmla="*/ 740669 w 767138"/>
              <a:gd name="connsiteY36" fmla="*/ 11 h 764537"/>
              <a:gd name="connsiteX37" fmla="*/ 762889 w 767138"/>
              <a:gd name="connsiteY37" fmla="*/ 5041 h 764537"/>
              <a:gd name="connsiteX38" fmla="*/ 733361 w 767138"/>
              <a:gd name="connsiteY38" fmla="*/ 167919 h 764537"/>
              <a:gd name="connsiteX39" fmla="*/ 670496 w 767138"/>
              <a:gd name="connsiteY39" fmla="*/ 87909 h 764537"/>
              <a:gd name="connsiteX40" fmla="*/ 592391 w 767138"/>
              <a:gd name="connsiteY40" fmla="*/ 25996 h 764537"/>
              <a:gd name="connsiteX41" fmla="*/ 740669 w 767138"/>
              <a:gd name="connsiteY41" fmla="*/ 11 h 76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7">
                <a:moveTo>
                  <a:pt x="183438" y="531959"/>
                </a:moveTo>
                <a:cubicBezTo>
                  <a:pt x="190146" y="535126"/>
                  <a:pt x="193294" y="547014"/>
                  <a:pt x="201866" y="555586"/>
                </a:cubicBezTo>
                <a:cubicBezTo>
                  <a:pt x="217106" y="569873"/>
                  <a:pt x="242823" y="567968"/>
                  <a:pt x="211391" y="600353"/>
                </a:cubicBezTo>
                <a:cubicBezTo>
                  <a:pt x="179958" y="631786"/>
                  <a:pt x="108521" y="679411"/>
                  <a:pt x="93281" y="664171"/>
                </a:cubicBezTo>
                <a:cubicBezTo>
                  <a:pt x="78993" y="648931"/>
                  <a:pt x="125666" y="577493"/>
                  <a:pt x="157098" y="546061"/>
                </a:cubicBezTo>
                <a:cubicBezTo>
                  <a:pt x="164957" y="538203"/>
                  <a:pt x="170731" y="533917"/>
                  <a:pt x="175211" y="532145"/>
                </a:cubicBezTo>
                <a:cubicBezTo>
                  <a:pt x="178571" y="530817"/>
                  <a:pt x="181202" y="530903"/>
                  <a:pt x="183438" y="531959"/>
                </a:cubicBezTo>
                <a:close/>
                <a:moveTo>
                  <a:pt x="484758" y="525106"/>
                </a:moveTo>
                <a:lnTo>
                  <a:pt x="499998" y="564158"/>
                </a:lnTo>
                <a:cubicBezTo>
                  <a:pt x="505713" y="577494"/>
                  <a:pt x="501903" y="592733"/>
                  <a:pt x="492378" y="602258"/>
                </a:cubicBezTo>
                <a:lnTo>
                  <a:pt x="340930" y="753706"/>
                </a:lnTo>
                <a:cubicBezTo>
                  <a:pt x="315213" y="779423"/>
                  <a:pt x="273303" y="755611"/>
                  <a:pt x="280923" y="721321"/>
                </a:cubicBezTo>
                <a:lnTo>
                  <a:pt x="310450" y="586066"/>
                </a:lnTo>
                <a:cubicBezTo>
                  <a:pt x="359980" y="576541"/>
                  <a:pt x="420940" y="558444"/>
                  <a:pt x="484758" y="525106"/>
                </a:cubicBezTo>
                <a:close/>
                <a:moveTo>
                  <a:pt x="179840" y="262573"/>
                </a:moveTo>
                <a:cubicBezTo>
                  <a:pt x="186388" y="261264"/>
                  <a:pt x="193294" y="261740"/>
                  <a:pt x="199961" y="264121"/>
                </a:cubicBezTo>
                <a:lnTo>
                  <a:pt x="232346" y="276504"/>
                </a:lnTo>
                <a:cubicBezTo>
                  <a:pt x="197103" y="343179"/>
                  <a:pt x="179958" y="406996"/>
                  <a:pt x="169481" y="454621"/>
                </a:cubicBezTo>
                <a:lnTo>
                  <a:pt x="42798" y="483196"/>
                </a:lnTo>
                <a:cubicBezTo>
                  <a:pt x="8508" y="490816"/>
                  <a:pt x="-14352" y="447954"/>
                  <a:pt x="10413" y="423189"/>
                </a:cubicBezTo>
                <a:lnTo>
                  <a:pt x="161861" y="271741"/>
                </a:lnTo>
                <a:cubicBezTo>
                  <a:pt x="167100" y="266978"/>
                  <a:pt x="173291" y="263883"/>
                  <a:pt x="179840" y="262573"/>
                </a:cubicBezTo>
                <a:close/>
                <a:moveTo>
                  <a:pt x="548695" y="151488"/>
                </a:moveTo>
                <a:cubicBezTo>
                  <a:pt x="534050" y="151488"/>
                  <a:pt x="519525" y="156965"/>
                  <a:pt x="508571" y="167919"/>
                </a:cubicBezTo>
                <a:cubicBezTo>
                  <a:pt x="486663" y="190779"/>
                  <a:pt x="486663" y="226974"/>
                  <a:pt x="508571" y="248881"/>
                </a:cubicBezTo>
                <a:cubicBezTo>
                  <a:pt x="531431" y="270789"/>
                  <a:pt x="567626" y="270789"/>
                  <a:pt x="589533" y="248881"/>
                </a:cubicBezTo>
                <a:cubicBezTo>
                  <a:pt x="611441" y="226974"/>
                  <a:pt x="611441" y="190779"/>
                  <a:pt x="589533" y="167919"/>
                </a:cubicBezTo>
                <a:cubicBezTo>
                  <a:pt x="578103" y="156965"/>
                  <a:pt x="563340" y="151488"/>
                  <a:pt x="548695" y="151488"/>
                </a:cubicBezTo>
                <a:close/>
                <a:moveTo>
                  <a:pt x="540956" y="43141"/>
                </a:moveTo>
                <a:cubicBezTo>
                  <a:pt x="572388" y="55524"/>
                  <a:pt x="608583" y="80288"/>
                  <a:pt x="642873" y="113626"/>
                </a:cubicBezTo>
                <a:cubicBezTo>
                  <a:pt x="678116" y="149821"/>
                  <a:pt x="702881" y="186969"/>
                  <a:pt x="715263" y="218401"/>
                </a:cubicBezTo>
                <a:cubicBezTo>
                  <a:pt x="692403" y="274599"/>
                  <a:pt x="653351" y="337464"/>
                  <a:pt x="591438" y="399376"/>
                </a:cubicBezTo>
                <a:cubicBezTo>
                  <a:pt x="478091" y="512724"/>
                  <a:pt x="339978" y="545109"/>
                  <a:pt x="261873" y="554634"/>
                </a:cubicBezTo>
                <a:lnTo>
                  <a:pt x="202818" y="495579"/>
                </a:lnTo>
                <a:cubicBezTo>
                  <a:pt x="212343" y="417474"/>
                  <a:pt x="245681" y="280314"/>
                  <a:pt x="359028" y="166966"/>
                </a:cubicBezTo>
                <a:cubicBezTo>
                  <a:pt x="420941" y="105054"/>
                  <a:pt x="484758" y="66001"/>
                  <a:pt x="540956" y="43141"/>
                </a:cubicBezTo>
                <a:close/>
                <a:moveTo>
                  <a:pt x="740669" y="11"/>
                </a:moveTo>
                <a:cubicBezTo>
                  <a:pt x="751697" y="159"/>
                  <a:pt x="759556" y="1707"/>
                  <a:pt x="762889" y="5041"/>
                </a:cubicBezTo>
                <a:cubicBezTo>
                  <a:pt x="777176" y="18376"/>
                  <a:pt x="752411" y="94576"/>
                  <a:pt x="733361" y="167919"/>
                </a:cubicBezTo>
                <a:cubicBezTo>
                  <a:pt x="718121" y="141249"/>
                  <a:pt x="697166" y="114579"/>
                  <a:pt x="670496" y="87909"/>
                </a:cubicBezTo>
                <a:cubicBezTo>
                  <a:pt x="644779" y="62191"/>
                  <a:pt x="618108" y="41236"/>
                  <a:pt x="592391" y="25996"/>
                </a:cubicBezTo>
                <a:cubicBezTo>
                  <a:pt x="645970" y="11708"/>
                  <a:pt x="707585" y="-436"/>
                  <a:pt x="740669" y="11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2397FD7D-CB76-4AF5-8798-46591BCF6828}"/>
              </a:ext>
            </a:extLst>
          </p:cNvPr>
          <p:cNvSpPr/>
          <p:nvPr/>
        </p:nvSpPr>
        <p:spPr>
          <a:xfrm>
            <a:off x="5021208" y="2159335"/>
            <a:ext cx="600075" cy="374333"/>
          </a:xfrm>
          <a:custGeom>
            <a:avLst/>
            <a:gdLst>
              <a:gd name="connsiteX0" fmla="*/ 400050 w 800100"/>
              <a:gd name="connsiteY0" fmla="*/ 327660 h 499110"/>
              <a:gd name="connsiteX1" fmla="*/ 470535 w 800100"/>
              <a:gd name="connsiteY1" fmla="*/ 339090 h 499110"/>
              <a:gd name="connsiteX2" fmla="*/ 554355 w 800100"/>
              <a:gd name="connsiteY2" fmla="*/ 379095 h 499110"/>
              <a:gd name="connsiteX3" fmla="*/ 571500 w 800100"/>
              <a:gd name="connsiteY3" fmla="*/ 413385 h 499110"/>
              <a:gd name="connsiteX4" fmla="*/ 571500 w 800100"/>
              <a:gd name="connsiteY4" fmla="*/ 499110 h 499110"/>
              <a:gd name="connsiteX5" fmla="*/ 228600 w 800100"/>
              <a:gd name="connsiteY5" fmla="*/ 499110 h 499110"/>
              <a:gd name="connsiteX6" fmla="*/ 228600 w 800100"/>
              <a:gd name="connsiteY6" fmla="*/ 413385 h 499110"/>
              <a:gd name="connsiteX7" fmla="*/ 245745 w 800100"/>
              <a:gd name="connsiteY7" fmla="*/ 379095 h 499110"/>
              <a:gd name="connsiteX8" fmla="*/ 329565 w 800100"/>
              <a:gd name="connsiteY8" fmla="*/ 339090 h 499110"/>
              <a:gd name="connsiteX9" fmla="*/ 400050 w 800100"/>
              <a:gd name="connsiteY9" fmla="*/ 327660 h 499110"/>
              <a:gd name="connsiteX10" fmla="*/ 628650 w 800100"/>
              <a:gd name="connsiteY10" fmla="*/ 194310 h 499110"/>
              <a:gd name="connsiteX11" fmla="*/ 699135 w 800100"/>
              <a:gd name="connsiteY11" fmla="*/ 205740 h 499110"/>
              <a:gd name="connsiteX12" fmla="*/ 782955 w 800100"/>
              <a:gd name="connsiteY12" fmla="*/ 245745 h 499110"/>
              <a:gd name="connsiteX13" fmla="*/ 800100 w 800100"/>
              <a:gd name="connsiteY13" fmla="*/ 280035 h 499110"/>
              <a:gd name="connsiteX14" fmla="*/ 800100 w 800100"/>
              <a:gd name="connsiteY14" fmla="*/ 365760 h 499110"/>
              <a:gd name="connsiteX15" fmla="*/ 592455 w 800100"/>
              <a:gd name="connsiteY15" fmla="*/ 365760 h 499110"/>
              <a:gd name="connsiteX16" fmla="*/ 577215 w 800100"/>
              <a:gd name="connsiteY16" fmla="*/ 348615 h 499110"/>
              <a:gd name="connsiteX17" fmla="*/ 489585 w 800100"/>
              <a:gd name="connsiteY17" fmla="*/ 304800 h 499110"/>
              <a:gd name="connsiteX18" fmla="*/ 523875 w 800100"/>
              <a:gd name="connsiteY18" fmla="*/ 220980 h 499110"/>
              <a:gd name="connsiteX19" fmla="*/ 523875 w 800100"/>
              <a:gd name="connsiteY19" fmla="*/ 219075 h 499110"/>
              <a:gd name="connsiteX20" fmla="*/ 558165 w 800100"/>
              <a:gd name="connsiteY20" fmla="*/ 205740 h 499110"/>
              <a:gd name="connsiteX21" fmla="*/ 628650 w 800100"/>
              <a:gd name="connsiteY21" fmla="*/ 194310 h 499110"/>
              <a:gd name="connsiteX22" fmla="*/ 171450 w 800100"/>
              <a:gd name="connsiteY22" fmla="*/ 194310 h 499110"/>
              <a:gd name="connsiteX23" fmla="*/ 241935 w 800100"/>
              <a:gd name="connsiteY23" fmla="*/ 205740 h 499110"/>
              <a:gd name="connsiteX24" fmla="*/ 276225 w 800100"/>
              <a:gd name="connsiteY24" fmla="*/ 217170 h 499110"/>
              <a:gd name="connsiteX25" fmla="*/ 276225 w 800100"/>
              <a:gd name="connsiteY25" fmla="*/ 220980 h 499110"/>
              <a:gd name="connsiteX26" fmla="*/ 310515 w 800100"/>
              <a:gd name="connsiteY26" fmla="*/ 304800 h 499110"/>
              <a:gd name="connsiteX27" fmla="*/ 222885 w 800100"/>
              <a:gd name="connsiteY27" fmla="*/ 348615 h 499110"/>
              <a:gd name="connsiteX28" fmla="*/ 205740 w 800100"/>
              <a:gd name="connsiteY28" fmla="*/ 365760 h 499110"/>
              <a:gd name="connsiteX29" fmla="*/ 0 w 800100"/>
              <a:gd name="connsiteY29" fmla="*/ 365760 h 499110"/>
              <a:gd name="connsiteX30" fmla="*/ 0 w 800100"/>
              <a:gd name="connsiteY30" fmla="*/ 280035 h 499110"/>
              <a:gd name="connsiteX31" fmla="*/ 17145 w 800100"/>
              <a:gd name="connsiteY31" fmla="*/ 245745 h 499110"/>
              <a:gd name="connsiteX32" fmla="*/ 100965 w 800100"/>
              <a:gd name="connsiteY32" fmla="*/ 205740 h 499110"/>
              <a:gd name="connsiteX33" fmla="*/ 171450 w 800100"/>
              <a:gd name="connsiteY33" fmla="*/ 194310 h 499110"/>
              <a:gd name="connsiteX34" fmla="*/ 400050 w 800100"/>
              <a:gd name="connsiteY34" fmla="*/ 133350 h 499110"/>
              <a:gd name="connsiteX35" fmla="*/ 485775 w 800100"/>
              <a:gd name="connsiteY35" fmla="*/ 219075 h 499110"/>
              <a:gd name="connsiteX36" fmla="*/ 400050 w 800100"/>
              <a:gd name="connsiteY36" fmla="*/ 304800 h 499110"/>
              <a:gd name="connsiteX37" fmla="*/ 314325 w 800100"/>
              <a:gd name="connsiteY37" fmla="*/ 219075 h 499110"/>
              <a:gd name="connsiteX38" fmla="*/ 400050 w 800100"/>
              <a:gd name="connsiteY38" fmla="*/ 133350 h 499110"/>
              <a:gd name="connsiteX39" fmla="*/ 628650 w 800100"/>
              <a:gd name="connsiteY39" fmla="*/ 0 h 499110"/>
              <a:gd name="connsiteX40" fmla="*/ 714375 w 800100"/>
              <a:gd name="connsiteY40" fmla="*/ 85725 h 499110"/>
              <a:gd name="connsiteX41" fmla="*/ 628650 w 800100"/>
              <a:gd name="connsiteY41" fmla="*/ 171450 h 499110"/>
              <a:gd name="connsiteX42" fmla="*/ 542925 w 800100"/>
              <a:gd name="connsiteY42" fmla="*/ 85725 h 499110"/>
              <a:gd name="connsiteX43" fmla="*/ 628650 w 800100"/>
              <a:gd name="connsiteY43" fmla="*/ 0 h 499110"/>
              <a:gd name="connsiteX44" fmla="*/ 171450 w 800100"/>
              <a:gd name="connsiteY44" fmla="*/ 0 h 499110"/>
              <a:gd name="connsiteX45" fmla="*/ 257175 w 800100"/>
              <a:gd name="connsiteY45" fmla="*/ 85725 h 499110"/>
              <a:gd name="connsiteX46" fmla="*/ 171450 w 800100"/>
              <a:gd name="connsiteY46" fmla="*/ 171450 h 499110"/>
              <a:gd name="connsiteX47" fmla="*/ 85725 w 800100"/>
              <a:gd name="connsiteY47" fmla="*/ 85725 h 499110"/>
              <a:gd name="connsiteX48" fmla="*/ 171450 w 800100"/>
              <a:gd name="connsiteY48" fmla="*/ 0 h 4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0100" h="499110">
                <a:moveTo>
                  <a:pt x="400050" y="327660"/>
                </a:moveTo>
                <a:cubicBezTo>
                  <a:pt x="424815" y="327660"/>
                  <a:pt x="449580" y="333375"/>
                  <a:pt x="470535" y="339090"/>
                </a:cubicBezTo>
                <a:cubicBezTo>
                  <a:pt x="501015" y="346710"/>
                  <a:pt x="531495" y="360045"/>
                  <a:pt x="554355" y="379095"/>
                </a:cubicBezTo>
                <a:cubicBezTo>
                  <a:pt x="565785" y="386715"/>
                  <a:pt x="571500" y="400050"/>
                  <a:pt x="571500" y="413385"/>
                </a:cubicBezTo>
                <a:lnTo>
                  <a:pt x="571500" y="499110"/>
                </a:lnTo>
                <a:lnTo>
                  <a:pt x="228600" y="499110"/>
                </a:lnTo>
                <a:lnTo>
                  <a:pt x="228600" y="413385"/>
                </a:lnTo>
                <a:cubicBezTo>
                  <a:pt x="228600" y="400050"/>
                  <a:pt x="234315" y="388620"/>
                  <a:pt x="245745" y="379095"/>
                </a:cubicBezTo>
                <a:cubicBezTo>
                  <a:pt x="270510" y="361950"/>
                  <a:pt x="299085" y="346710"/>
                  <a:pt x="329565" y="339090"/>
                </a:cubicBezTo>
                <a:cubicBezTo>
                  <a:pt x="352425" y="331470"/>
                  <a:pt x="377190" y="327660"/>
                  <a:pt x="400050" y="327660"/>
                </a:cubicBezTo>
                <a:close/>
                <a:moveTo>
                  <a:pt x="628650" y="194310"/>
                </a:moveTo>
                <a:cubicBezTo>
                  <a:pt x="653415" y="194310"/>
                  <a:pt x="678180" y="200025"/>
                  <a:pt x="699135" y="205740"/>
                </a:cubicBezTo>
                <a:cubicBezTo>
                  <a:pt x="729615" y="213360"/>
                  <a:pt x="760095" y="226695"/>
                  <a:pt x="782955" y="245745"/>
                </a:cubicBezTo>
                <a:cubicBezTo>
                  <a:pt x="794385" y="253365"/>
                  <a:pt x="800100" y="266700"/>
                  <a:pt x="800100" y="280035"/>
                </a:cubicBezTo>
                <a:lnTo>
                  <a:pt x="800100" y="365760"/>
                </a:lnTo>
                <a:lnTo>
                  <a:pt x="592455" y="365760"/>
                </a:lnTo>
                <a:cubicBezTo>
                  <a:pt x="588645" y="358140"/>
                  <a:pt x="582930" y="354330"/>
                  <a:pt x="577215" y="348615"/>
                </a:cubicBezTo>
                <a:cubicBezTo>
                  <a:pt x="554355" y="331470"/>
                  <a:pt x="525780" y="316230"/>
                  <a:pt x="489585" y="304800"/>
                </a:cubicBezTo>
                <a:cubicBezTo>
                  <a:pt x="510540" y="283845"/>
                  <a:pt x="523875" y="253365"/>
                  <a:pt x="523875" y="220980"/>
                </a:cubicBezTo>
                <a:lnTo>
                  <a:pt x="523875" y="219075"/>
                </a:lnTo>
                <a:cubicBezTo>
                  <a:pt x="535305" y="213360"/>
                  <a:pt x="546735" y="209550"/>
                  <a:pt x="558165" y="205740"/>
                </a:cubicBezTo>
                <a:cubicBezTo>
                  <a:pt x="581025" y="198120"/>
                  <a:pt x="605790" y="194310"/>
                  <a:pt x="628650" y="194310"/>
                </a:cubicBezTo>
                <a:close/>
                <a:moveTo>
                  <a:pt x="171450" y="194310"/>
                </a:moveTo>
                <a:cubicBezTo>
                  <a:pt x="196215" y="194310"/>
                  <a:pt x="220980" y="200025"/>
                  <a:pt x="241935" y="205740"/>
                </a:cubicBezTo>
                <a:cubicBezTo>
                  <a:pt x="253365" y="207645"/>
                  <a:pt x="264795" y="213360"/>
                  <a:pt x="276225" y="217170"/>
                </a:cubicBezTo>
                <a:cubicBezTo>
                  <a:pt x="276225" y="219075"/>
                  <a:pt x="276225" y="219075"/>
                  <a:pt x="276225" y="220980"/>
                </a:cubicBezTo>
                <a:cubicBezTo>
                  <a:pt x="276225" y="253365"/>
                  <a:pt x="289560" y="281940"/>
                  <a:pt x="310515" y="304800"/>
                </a:cubicBezTo>
                <a:cubicBezTo>
                  <a:pt x="280035" y="314325"/>
                  <a:pt x="249555" y="329565"/>
                  <a:pt x="222885" y="348615"/>
                </a:cubicBezTo>
                <a:cubicBezTo>
                  <a:pt x="215265" y="354330"/>
                  <a:pt x="211455" y="358140"/>
                  <a:pt x="205740" y="365760"/>
                </a:cubicBezTo>
                <a:lnTo>
                  <a:pt x="0" y="365760"/>
                </a:lnTo>
                <a:lnTo>
                  <a:pt x="0" y="280035"/>
                </a:lnTo>
                <a:cubicBezTo>
                  <a:pt x="0" y="266700"/>
                  <a:pt x="5715" y="253365"/>
                  <a:pt x="17145" y="245745"/>
                </a:cubicBezTo>
                <a:cubicBezTo>
                  <a:pt x="41910" y="228600"/>
                  <a:pt x="70485" y="215265"/>
                  <a:pt x="100965" y="205740"/>
                </a:cubicBezTo>
                <a:cubicBezTo>
                  <a:pt x="123825" y="198120"/>
                  <a:pt x="148590" y="194310"/>
                  <a:pt x="171450" y="194310"/>
                </a:cubicBezTo>
                <a:close/>
                <a:moveTo>
                  <a:pt x="400050" y="133350"/>
                </a:moveTo>
                <a:cubicBezTo>
                  <a:pt x="447395" y="133350"/>
                  <a:pt x="485775" y="171730"/>
                  <a:pt x="485775" y="219075"/>
                </a:cubicBezTo>
                <a:cubicBezTo>
                  <a:pt x="485775" y="266420"/>
                  <a:pt x="447395" y="304800"/>
                  <a:pt x="400050" y="304800"/>
                </a:cubicBezTo>
                <a:cubicBezTo>
                  <a:pt x="352705" y="304800"/>
                  <a:pt x="314325" y="266420"/>
                  <a:pt x="314325" y="219075"/>
                </a:cubicBezTo>
                <a:cubicBezTo>
                  <a:pt x="314325" y="171730"/>
                  <a:pt x="352705" y="133350"/>
                  <a:pt x="400050" y="133350"/>
                </a:cubicBezTo>
                <a:close/>
                <a:moveTo>
                  <a:pt x="628650" y="0"/>
                </a:moveTo>
                <a:cubicBezTo>
                  <a:pt x="675995" y="0"/>
                  <a:pt x="714375" y="38380"/>
                  <a:pt x="714375" y="85725"/>
                </a:cubicBezTo>
                <a:cubicBezTo>
                  <a:pt x="714375" y="133070"/>
                  <a:pt x="675995" y="171450"/>
                  <a:pt x="628650" y="171450"/>
                </a:cubicBezTo>
                <a:cubicBezTo>
                  <a:pt x="581305" y="171450"/>
                  <a:pt x="542925" y="133070"/>
                  <a:pt x="542925" y="85725"/>
                </a:cubicBezTo>
                <a:cubicBezTo>
                  <a:pt x="542925" y="38380"/>
                  <a:pt x="581305" y="0"/>
                  <a:pt x="628650" y="0"/>
                </a:cubicBezTo>
                <a:close/>
                <a:moveTo>
                  <a:pt x="171450" y="0"/>
                </a:moveTo>
                <a:cubicBezTo>
                  <a:pt x="218795" y="0"/>
                  <a:pt x="257175" y="38380"/>
                  <a:pt x="257175" y="85725"/>
                </a:cubicBezTo>
                <a:cubicBezTo>
                  <a:pt x="257175" y="133070"/>
                  <a:pt x="218795" y="171450"/>
                  <a:pt x="171450" y="171450"/>
                </a:cubicBezTo>
                <a:cubicBezTo>
                  <a:pt x="124105" y="171450"/>
                  <a:pt x="85725" y="133070"/>
                  <a:pt x="85725" y="85725"/>
                </a:cubicBezTo>
                <a:cubicBezTo>
                  <a:pt x="85725" y="38380"/>
                  <a:pt x="124105" y="0"/>
                  <a:pt x="17145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306B01BD-D17C-499C-94A2-2E4B73BF20DC}"/>
              </a:ext>
            </a:extLst>
          </p:cNvPr>
          <p:cNvSpPr/>
          <p:nvPr/>
        </p:nvSpPr>
        <p:spPr>
          <a:xfrm>
            <a:off x="4626918" y="1914167"/>
            <a:ext cx="241589" cy="1498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80" y="21600"/>
                </a:moveTo>
                <a:lnTo>
                  <a:pt x="21600" y="19082"/>
                </a:lnTo>
                <a:lnTo>
                  <a:pt x="2107" y="0"/>
                </a:lnTo>
                <a:cubicBezTo>
                  <a:pt x="764" y="437"/>
                  <a:pt x="0" y="926"/>
                  <a:pt x="0" y="1452"/>
                </a:cubicBezTo>
                <a:lnTo>
                  <a:pt x="0" y="19285"/>
                </a:lnTo>
                <a:cubicBezTo>
                  <a:pt x="0" y="20190"/>
                  <a:pt x="2292" y="21010"/>
                  <a:pt x="5980" y="2160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DCD86526-9350-44A1-8D01-7F418C21E35B}"/>
              </a:ext>
            </a:extLst>
          </p:cNvPr>
          <p:cNvSpPr/>
          <p:nvPr/>
        </p:nvSpPr>
        <p:spPr>
          <a:xfrm>
            <a:off x="4275490" y="1914407"/>
            <a:ext cx="241589" cy="1498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20" y="21600"/>
                </a:moveTo>
                <a:lnTo>
                  <a:pt x="0" y="19082"/>
                </a:lnTo>
                <a:lnTo>
                  <a:pt x="19493" y="0"/>
                </a:lnTo>
                <a:cubicBezTo>
                  <a:pt x="20836" y="437"/>
                  <a:pt x="21600" y="926"/>
                  <a:pt x="21600" y="1452"/>
                </a:cubicBezTo>
                <a:lnTo>
                  <a:pt x="21600" y="19285"/>
                </a:lnTo>
                <a:cubicBezTo>
                  <a:pt x="21600" y="20190"/>
                  <a:pt x="19308" y="21010"/>
                  <a:pt x="15620" y="2160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EC8AD97F-511D-4E44-84BA-B7F908500C73}"/>
              </a:ext>
            </a:extLst>
          </p:cNvPr>
          <p:cNvSpPr/>
          <p:nvPr/>
        </p:nvSpPr>
        <p:spPr>
          <a:xfrm>
            <a:off x="2962552" y="3237870"/>
            <a:ext cx="1488377" cy="240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659"/>
                </a:moveTo>
                <a:cubicBezTo>
                  <a:pt x="21001" y="19329"/>
                  <a:pt x="20176" y="21600"/>
                  <a:pt x="19266" y="21600"/>
                </a:cubicBezTo>
                <a:lnTo>
                  <a:pt x="1368" y="21310"/>
                </a:lnTo>
                <a:cubicBezTo>
                  <a:pt x="876" y="21310"/>
                  <a:pt x="415" y="20623"/>
                  <a:pt x="0" y="19435"/>
                </a:cubicBezTo>
                <a:lnTo>
                  <a:pt x="19060" y="0"/>
                </a:lnTo>
                <a:lnTo>
                  <a:pt x="21600" y="15659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7E855DC9-214E-401F-9261-FA8534682E2E}"/>
              </a:ext>
            </a:extLst>
          </p:cNvPr>
          <p:cNvSpPr/>
          <p:nvPr/>
        </p:nvSpPr>
        <p:spPr>
          <a:xfrm>
            <a:off x="4275490" y="3650946"/>
            <a:ext cx="241589" cy="1498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20" y="0"/>
                </a:moveTo>
                <a:lnTo>
                  <a:pt x="0" y="2518"/>
                </a:lnTo>
                <a:lnTo>
                  <a:pt x="19493" y="21600"/>
                </a:lnTo>
                <a:cubicBezTo>
                  <a:pt x="20836" y="21163"/>
                  <a:pt x="21600" y="20674"/>
                  <a:pt x="21600" y="20148"/>
                </a:cubicBezTo>
                <a:lnTo>
                  <a:pt x="21600" y="2315"/>
                </a:lnTo>
                <a:cubicBezTo>
                  <a:pt x="21600" y="1410"/>
                  <a:pt x="19308" y="590"/>
                  <a:pt x="15620" y="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783D9970-98FD-4489-84C1-C66EEBA60127}"/>
              </a:ext>
            </a:extLst>
          </p:cNvPr>
          <p:cNvSpPr/>
          <p:nvPr/>
        </p:nvSpPr>
        <p:spPr>
          <a:xfrm>
            <a:off x="2960944" y="3584880"/>
            <a:ext cx="1488377" cy="240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941"/>
                </a:moveTo>
                <a:cubicBezTo>
                  <a:pt x="21001" y="2271"/>
                  <a:pt x="20176" y="0"/>
                  <a:pt x="19266" y="0"/>
                </a:cubicBezTo>
                <a:lnTo>
                  <a:pt x="1368" y="290"/>
                </a:lnTo>
                <a:cubicBezTo>
                  <a:pt x="876" y="290"/>
                  <a:pt x="415" y="977"/>
                  <a:pt x="0" y="2165"/>
                </a:cubicBezTo>
                <a:lnTo>
                  <a:pt x="19060" y="21600"/>
                </a:lnTo>
                <a:lnTo>
                  <a:pt x="21600" y="5941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8285C327-8AAF-4398-868B-59AC07D6A0CC}"/>
              </a:ext>
            </a:extLst>
          </p:cNvPr>
          <p:cNvSpPr/>
          <p:nvPr/>
        </p:nvSpPr>
        <p:spPr>
          <a:xfrm>
            <a:off x="4626598" y="3650946"/>
            <a:ext cx="241589" cy="1498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80" y="0"/>
                </a:moveTo>
                <a:lnTo>
                  <a:pt x="21600" y="2518"/>
                </a:lnTo>
                <a:lnTo>
                  <a:pt x="2107" y="21600"/>
                </a:lnTo>
                <a:cubicBezTo>
                  <a:pt x="764" y="21163"/>
                  <a:pt x="0" y="20674"/>
                  <a:pt x="0" y="20148"/>
                </a:cubicBezTo>
                <a:lnTo>
                  <a:pt x="0" y="2315"/>
                </a:lnTo>
                <a:cubicBezTo>
                  <a:pt x="0" y="1410"/>
                  <a:pt x="2292" y="590"/>
                  <a:pt x="5980" y="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F3DF2D43-1724-4263-8890-8972A542F454}"/>
              </a:ext>
            </a:extLst>
          </p:cNvPr>
          <p:cNvSpPr/>
          <p:nvPr/>
        </p:nvSpPr>
        <p:spPr>
          <a:xfrm>
            <a:off x="4694357" y="3584878"/>
            <a:ext cx="1488377" cy="240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941"/>
                </a:moveTo>
                <a:cubicBezTo>
                  <a:pt x="599" y="2271"/>
                  <a:pt x="1424" y="0"/>
                  <a:pt x="2334" y="0"/>
                </a:cubicBezTo>
                <a:lnTo>
                  <a:pt x="20232" y="290"/>
                </a:lnTo>
                <a:cubicBezTo>
                  <a:pt x="20724" y="290"/>
                  <a:pt x="21185" y="977"/>
                  <a:pt x="21600" y="2165"/>
                </a:cubicBezTo>
                <a:lnTo>
                  <a:pt x="2540" y="21600"/>
                </a:lnTo>
                <a:lnTo>
                  <a:pt x="0" y="5941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D3FBB663-07AE-4E1B-AEAE-F4540167E61F}"/>
              </a:ext>
            </a:extLst>
          </p:cNvPr>
          <p:cNvSpPr/>
          <p:nvPr/>
        </p:nvSpPr>
        <p:spPr>
          <a:xfrm>
            <a:off x="4692571" y="3237870"/>
            <a:ext cx="1488377" cy="2409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659"/>
                </a:moveTo>
                <a:cubicBezTo>
                  <a:pt x="599" y="19329"/>
                  <a:pt x="1424" y="21600"/>
                  <a:pt x="2334" y="21600"/>
                </a:cubicBezTo>
                <a:lnTo>
                  <a:pt x="20232" y="21310"/>
                </a:lnTo>
                <a:cubicBezTo>
                  <a:pt x="20724" y="21310"/>
                  <a:pt x="21185" y="20623"/>
                  <a:pt x="21600" y="19435"/>
                </a:cubicBezTo>
                <a:lnTo>
                  <a:pt x="2540" y="0"/>
                </a:lnTo>
                <a:lnTo>
                  <a:pt x="0" y="15659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352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10262</TotalTime>
  <Words>1095</Words>
  <PresentationFormat>On-screen Show (4:3)</PresentationFormat>
  <Paragraphs>92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Sphere Matrix – Slide Template</vt:lpstr>
      <vt:lpstr>Sphere Matrix – Slide Template</vt:lpstr>
      <vt:lpstr>Sphere Matrix – Slide Template</vt:lpstr>
      <vt:lpstr>Sphere Matrix – Slide Template</vt:lpstr>
      <vt:lpstr>Sphere Matrix – Slide Template</vt:lpstr>
      <vt:lpstr>Sphere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Sphere Matrix</dc:title>
  <dc:creator>PresentationGO.com</dc:creator>
  <dc:description>© Copyright PresentationGO.com</dc:description>
  <dcterms:created xsi:type="dcterms:W3CDTF">2014-11-26T05:14:11Z</dcterms:created>
  <dcterms:modified xsi:type="dcterms:W3CDTF">2019-08-14T20:32:04Z</dcterms:modified>
  <cp:category>Charts &amp; Diagrams</cp:category>
</cp:coreProperties>
</file>