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1"/>
  </p:notesMasterIdLst>
  <p:sldIdLst>
    <p:sldId id="355" r:id="rId4"/>
    <p:sldId id="351" r:id="rId5"/>
    <p:sldId id="352" r:id="rId6"/>
    <p:sldId id="353" r:id="rId7"/>
    <p:sldId id="354" r:id="rId8"/>
    <p:sldId id="356" r:id="rId9"/>
    <p:sldId id="3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76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1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1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57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30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60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6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Matrix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6826FE4-622C-4D9B-A281-51B52E6F9765}"/>
              </a:ext>
            </a:extLst>
          </p:cNvPr>
          <p:cNvSpPr/>
          <p:nvPr/>
        </p:nvSpPr>
        <p:spPr>
          <a:xfrm>
            <a:off x="6169224" y="1240666"/>
            <a:ext cx="2249721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2870"/>
                </a:moveTo>
                <a:lnTo>
                  <a:pt x="0" y="18497"/>
                </a:lnTo>
                <a:cubicBezTo>
                  <a:pt x="0" y="20082"/>
                  <a:pt x="1291" y="21366"/>
                  <a:pt x="2880" y="21362"/>
                </a:cubicBezTo>
                <a:lnTo>
                  <a:pt x="18496" y="21321"/>
                </a:lnTo>
                <a:cubicBezTo>
                  <a:pt x="20253" y="21318"/>
                  <a:pt x="21600" y="19755"/>
                  <a:pt x="21331" y="18020"/>
                </a:cubicBezTo>
                <a:cubicBezTo>
                  <a:pt x="19910" y="8768"/>
                  <a:pt x="12579" y="1456"/>
                  <a:pt x="3309" y="34"/>
                </a:cubicBezTo>
                <a:cubicBezTo>
                  <a:pt x="1571" y="-234"/>
                  <a:pt x="0" y="1113"/>
                  <a:pt x="0" y="287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6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451683E6-2054-4DF9-ACD1-6E8169333ECD}"/>
              </a:ext>
            </a:extLst>
          </p:cNvPr>
          <p:cNvSpPr/>
          <p:nvPr/>
        </p:nvSpPr>
        <p:spPr>
          <a:xfrm>
            <a:off x="3773054" y="1240666"/>
            <a:ext cx="2249718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2870"/>
                </a:moveTo>
                <a:lnTo>
                  <a:pt x="21366" y="18497"/>
                </a:lnTo>
                <a:cubicBezTo>
                  <a:pt x="21366" y="20082"/>
                  <a:pt x="20075" y="21366"/>
                  <a:pt x="18486" y="21362"/>
                </a:cubicBezTo>
                <a:lnTo>
                  <a:pt x="2870" y="21321"/>
                </a:lnTo>
                <a:cubicBezTo>
                  <a:pt x="1113" y="21318"/>
                  <a:pt x="-234" y="19755"/>
                  <a:pt x="35" y="18020"/>
                </a:cubicBezTo>
                <a:cubicBezTo>
                  <a:pt x="1456" y="8768"/>
                  <a:pt x="8787" y="1456"/>
                  <a:pt x="18057" y="34"/>
                </a:cubicBezTo>
                <a:cubicBezTo>
                  <a:pt x="19795" y="-234"/>
                  <a:pt x="21366" y="1113"/>
                  <a:pt x="21366" y="287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6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CE7770D-7217-4F91-8CE7-7FB70AD6C931}"/>
              </a:ext>
            </a:extLst>
          </p:cNvPr>
          <p:cNvSpPr/>
          <p:nvPr/>
        </p:nvSpPr>
        <p:spPr>
          <a:xfrm>
            <a:off x="3773054" y="3636840"/>
            <a:ext cx="2249718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18492"/>
                </a:moveTo>
                <a:lnTo>
                  <a:pt x="21366" y="2865"/>
                </a:lnTo>
                <a:cubicBezTo>
                  <a:pt x="21366" y="1280"/>
                  <a:pt x="20075" y="-4"/>
                  <a:pt x="18486" y="0"/>
                </a:cubicBezTo>
                <a:lnTo>
                  <a:pt x="2870" y="41"/>
                </a:lnTo>
                <a:cubicBezTo>
                  <a:pt x="1113" y="44"/>
                  <a:pt x="-234" y="1607"/>
                  <a:pt x="35" y="3342"/>
                </a:cubicBezTo>
                <a:cubicBezTo>
                  <a:pt x="1456" y="12594"/>
                  <a:pt x="8787" y="19906"/>
                  <a:pt x="18057" y="21328"/>
                </a:cubicBezTo>
                <a:cubicBezTo>
                  <a:pt x="19795" y="21596"/>
                  <a:pt x="21366" y="20249"/>
                  <a:pt x="21366" y="1849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600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596E542-16DF-428E-B140-EF7E086084D2}"/>
              </a:ext>
            </a:extLst>
          </p:cNvPr>
          <p:cNvSpPr/>
          <p:nvPr/>
        </p:nvSpPr>
        <p:spPr>
          <a:xfrm>
            <a:off x="6169224" y="3636840"/>
            <a:ext cx="2249721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18492"/>
                </a:moveTo>
                <a:lnTo>
                  <a:pt x="0" y="2865"/>
                </a:lnTo>
                <a:cubicBezTo>
                  <a:pt x="0" y="1280"/>
                  <a:pt x="1291" y="-4"/>
                  <a:pt x="2880" y="0"/>
                </a:cubicBezTo>
                <a:lnTo>
                  <a:pt x="18496" y="41"/>
                </a:lnTo>
                <a:cubicBezTo>
                  <a:pt x="20253" y="44"/>
                  <a:pt x="21600" y="1607"/>
                  <a:pt x="21331" y="3342"/>
                </a:cubicBezTo>
                <a:cubicBezTo>
                  <a:pt x="19910" y="12594"/>
                  <a:pt x="12579" y="19906"/>
                  <a:pt x="3309" y="21328"/>
                </a:cubicBezTo>
                <a:cubicBezTo>
                  <a:pt x="1571" y="21596"/>
                  <a:pt x="0" y="20249"/>
                  <a:pt x="0" y="1849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600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000" b="1" dirty="0">
                <a:solidFill>
                  <a:schemeClr val="bg1"/>
                </a:solidFill>
              </a:rPr>
              <a:t>LOREM</a:t>
            </a:r>
            <a:br>
              <a:rPr lang="fr-CA" sz="2000" b="1" dirty="0">
                <a:solidFill>
                  <a:schemeClr val="bg1"/>
                </a:solidFill>
              </a:rPr>
            </a:br>
            <a:r>
              <a:rPr lang="fr-CA" sz="2000" b="1" dirty="0">
                <a:solidFill>
                  <a:schemeClr val="bg1"/>
                </a:solidFill>
              </a:rPr>
              <a:t>IPSUM</a:t>
            </a:r>
            <a:endParaRPr sz="2000" b="1" dirty="0">
              <a:solidFill>
                <a:schemeClr val="bg1"/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BD3BDC-5B49-405D-A42F-C3590695358A}"/>
              </a:ext>
            </a:extLst>
          </p:cNvPr>
          <p:cNvGrpSpPr/>
          <p:nvPr/>
        </p:nvGrpSpPr>
        <p:grpSpPr>
          <a:xfrm>
            <a:off x="8921977" y="4148983"/>
            <a:ext cx="2937088" cy="1290153"/>
            <a:chOff x="8921977" y="407338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A94D12-D63D-4485-BE21-A005301F044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6D2BD1-6B2A-4163-9378-A840ED40C4E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4B07F04-2C1F-43A1-8687-21A67DCF2A06}"/>
              </a:ext>
            </a:extLst>
          </p:cNvPr>
          <p:cNvGrpSpPr/>
          <p:nvPr/>
        </p:nvGrpSpPr>
        <p:grpSpPr>
          <a:xfrm>
            <a:off x="332936" y="4148983"/>
            <a:ext cx="2937088" cy="1290153"/>
            <a:chOff x="332936" y="4652338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CC5C5D8-423A-4AE0-897E-0094D6E8885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C00DD1-77D1-4020-8A81-F50394814C0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186A44-C6D1-4A04-B1D6-5739B0DDFAF2}"/>
              </a:ext>
            </a:extLst>
          </p:cNvPr>
          <p:cNvGrpSpPr/>
          <p:nvPr/>
        </p:nvGrpSpPr>
        <p:grpSpPr>
          <a:xfrm>
            <a:off x="8929772" y="1693192"/>
            <a:ext cx="2937088" cy="1290153"/>
            <a:chOff x="8921977" y="1466725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45289BF-5BD4-425E-AA85-571E7CE2565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8E5112E-B88C-4155-A332-9706E496FA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12386E-0151-4257-89F4-0E8042479747}"/>
              </a:ext>
            </a:extLst>
          </p:cNvPr>
          <p:cNvGrpSpPr/>
          <p:nvPr/>
        </p:nvGrpSpPr>
        <p:grpSpPr>
          <a:xfrm>
            <a:off x="340731" y="1693192"/>
            <a:ext cx="2937088" cy="1290153"/>
            <a:chOff x="332936" y="2627766"/>
            <a:chExt cx="2937088" cy="12901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BE696D2-D98A-4088-9621-5BF36F7F910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6BBA15B-4BAB-41FB-86FC-172743586AD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53B7726-7FBB-43B6-B266-9E370214401B}"/>
              </a:ext>
            </a:extLst>
          </p:cNvPr>
          <p:cNvSpPr/>
          <p:nvPr/>
        </p:nvSpPr>
        <p:spPr>
          <a:xfrm>
            <a:off x="4909667" y="4752630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108" descr="Puzzle">
            <a:extLst>
              <a:ext uri="{FF2B5EF4-FFF2-40B4-BE49-F238E27FC236}">
                <a16:creationId xmlns:a16="http://schemas.microsoft.com/office/drawing/2014/main" id="{326D06C7-E59C-4892-9F38-0BED733A5DBB}"/>
              </a:ext>
            </a:extLst>
          </p:cNvPr>
          <p:cNvSpPr/>
          <p:nvPr/>
        </p:nvSpPr>
        <p:spPr>
          <a:xfrm>
            <a:off x="6713994" y="4760084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E53787D-77C1-4640-9845-C46691B1ACED}"/>
              </a:ext>
            </a:extLst>
          </p:cNvPr>
          <p:cNvSpPr/>
          <p:nvPr/>
        </p:nvSpPr>
        <p:spPr>
          <a:xfrm>
            <a:off x="4773524" y="1603439"/>
            <a:ext cx="767138" cy="764537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40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40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7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40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40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40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6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97FD7D-CB76-4AF5-8798-46591BCF6828}"/>
              </a:ext>
            </a:extLst>
          </p:cNvPr>
          <p:cNvSpPr/>
          <p:nvPr/>
        </p:nvSpPr>
        <p:spPr>
          <a:xfrm>
            <a:off x="6694944" y="1736114"/>
            <a:ext cx="800100" cy="499110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ADADF01-032C-42FB-9179-DA52CE7C190B}"/>
              </a:ext>
            </a:extLst>
          </p:cNvPr>
          <p:cNvSpPr/>
          <p:nvPr/>
        </p:nvSpPr>
        <p:spPr>
          <a:xfrm>
            <a:off x="6169224" y="1409222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21600"/>
                </a:moveTo>
                <a:lnTo>
                  <a:pt x="21600" y="19082"/>
                </a:lnTo>
                <a:lnTo>
                  <a:pt x="2107" y="0"/>
                </a:lnTo>
                <a:cubicBezTo>
                  <a:pt x="764" y="437"/>
                  <a:pt x="0" y="926"/>
                  <a:pt x="0" y="1452"/>
                </a:cubicBezTo>
                <a:lnTo>
                  <a:pt x="0" y="19285"/>
                </a:lnTo>
                <a:cubicBezTo>
                  <a:pt x="0" y="20190"/>
                  <a:pt x="2292" y="21010"/>
                  <a:pt x="598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7311005F-B591-4752-B505-68BEA6D5D1AF}"/>
              </a:ext>
            </a:extLst>
          </p:cNvPr>
          <p:cNvSpPr/>
          <p:nvPr/>
        </p:nvSpPr>
        <p:spPr>
          <a:xfrm>
            <a:off x="5700654" y="1409542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21600"/>
                </a:moveTo>
                <a:lnTo>
                  <a:pt x="0" y="19082"/>
                </a:lnTo>
                <a:lnTo>
                  <a:pt x="19493" y="0"/>
                </a:lnTo>
                <a:cubicBezTo>
                  <a:pt x="20836" y="437"/>
                  <a:pt x="21600" y="926"/>
                  <a:pt x="21600" y="1452"/>
                </a:cubicBezTo>
                <a:lnTo>
                  <a:pt x="21600" y="19285"/>
                </a:lnTo>
                <a:cubicBezTo>
                  <a:pt x="21600" y="20190"/>
                  <a:pt x="19308" y="21010"/>
                  <a:pt x="1562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6722D73-703D-4F78-A51A-A764330DCAF3}"/>
              </a:ext>
            </a:extLst>
          </p:cNvPr>
          <p:cNvSpPr/>
          <p:nvPr/>
        </p:nvSpPr>
        <p:spPr>
          <a:xfrm>
            <a:off x="3950068" y="3174159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59"/>
                </a:moveTo>
                <a:cubicBezTo>
                  <a:pt x="21001" y="19329"/>
                  <a:pt x="20176" y="21600"/>
                  <a:pt x="19266" y="21600"/>
                </a:cubicBezTo>
                <a:lnTo>
                  <a:pt x="1368" y="21310"/>
                </a:lnTo>
                <a:cubicBezTo>
                  <a:pt x="876" y="21310"/>
                  <a:pt x="415" y="20623"/>
                  <a:pt x="0" y="19435"/>
                </a:cubicBezTo>
                <a:lnTo>
                  <a:pt x="19060" y="0"/>
                </a:lnTo>
                <a:lnTo>
                  <a:pt x="2160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C12262F-FEB3-4201-8EB2-A6B4874C3FEF}"/>
              </a:ext>
            </a:extLst>
          </p:cNvPr>
          <p:cNvSpPr/>
          <p:nvPr/>
        </p:nvSpPr>
        <p:spPr>
          <a:xfrm>
            <a:off x="5700654" y="3724927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0"/>
                </a:moveTo>
                <a:lnTo>
                  <a:pt x="0" y="2518"/>
                </a:lnTo>
                <a:lnTo>
                  <a:pt x="19493" y="21600"/>
                </a:lnTo>
                <a:cubicBezTo>
                  <a:pt x="20836" y="21163"/>
                  <a:pt x="21600" y="20674"/>
                  <a:pt x="21600" y="20148"/>
                </a:cubicBezTo>
                <a:lnTo>
                  <a:pt x="21600" y="2315"/>
                </a:lnTo>
                <a:cubicBezTo>
                  <a:pt x="21600" y="1410"/>
                  <a:pt x="19308" y="590"/>
                  <a:pt x="1562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E68C08A-4C88-49F9-9FE2-087655183B88}"/>
              </a:ext>
            </a:extLst>
          </p:cNvPr>
          <p:cNvSpPr/>
          <p:nvPr/>
        </p:nvSpPr>
        <p:spPr>
          <a:xfrm>
            <a:off x="3947924" y="3636840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941"/>
                </a:moveTo>
                <a:cubicBezTo>
                  <a:pt x="21001" y="2271"/>
                  <a:pt x="20176" y="0"/>
                  <a:pt x="19266" y="0"/>
                </a:cubicBezTo>
                <a:lnTo>
                  <a:pt x="1368" y="290"/>
                </a:lnTo>
                <a:cubicBezTo>
                  <a:pt x="876" y="290"/>
                  <a:pt x="415" y="977"/>
                  <a:pt x="0" y="2165"/>
                </a:cubicBezTo>
                <a:lnTo>
                  <a:pt x="19060" y="21600"/>
                </a:lnTo>
                <a:lnTo>
                  <a:pt x="2160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8C07EA1-8ECA-47E8-A366-F5414C77AEE8}"/>
              </a:ext>
            </a:extLst>
          </p:cNvPr>
          <p:cNvSpPr/>
          <p:nvPr/>
        </p:nvSpPr>
        <p:spPr>
          <a:xfrm>
            <a:off x="6168797" y="3724927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0"/>
                </a:moveTo>
                <a:lnTo>
                  <a:pt x="21600" y="2518"/>
                </a:lnTo>
                <a:lnTo>
                  <a:pt x="2107" y="21600"/>
                </a:lnTo>
                <a:cubicBezTo>
                  <a:pt x="764" y="21163"/>
                  <a:pt x="0" y="20674"/>
                  <a:pt x="0" y="20148"/>
                </a:cubicBezTo>
                <a:lnTo>
                  <a:pt x="0" y="2315"/>
                </a:lnTo>
                <a:cubicBezTo>
                  <a:pt x="0" y="1410"/>
                  <a:pt x="2292" y="590"/>
                  <a:pt x="598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B085100-754C-476B-BA3D-D9A73DAAA7D2}"/>
              </a:ext>
            </a:extLst>
          </p:cNvPr>
          <p:cNvSpPr/>
          <p:nvPr/>
        </p:nvSpPr>
        <p:spPr>
          <a:xfrm>
            <a:off x="6259142" y="3636837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41"/>
                </a:moveTo>
                <a:cubicBezTo>
                  <a:pt x="599" y="2271"/>
                  <a:pt x="1424" y="0"/>
                  <a:pt x="2334" y="0"/>
                </a:cubicBezTo>
                <a:lnTo>
                  <a:pt x="20232" y="290"/>
                </a:lnTo>
                <a:cubicBezTo>
                  <a:pt x="20724" y="290"/>
                  <a:pt x="21185" y="977"/>
                  <a:pt x="21600" y="2165"/>
                </a:cubicBezTo>
                <a:lnTo>
                  <a:pt x="2540" y="21600"/>
                </a:lnTo>
                <a:lnTo>
                  <a:pt x="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E842B7A-7455-4C4C-B206-AEDE5AE8E710}"/>
              </a:ext>
            </a:extLst>
          </p:cNvPr>
          <p:cNvSpPr/>
          <p:nvPr/>
        </p:nvSpPr>
        <p:spPr>
          <a:xfrm>
            <a:off x="6256760" y="3174159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659"/>
                </a:moveTo>
                <a:cubicBezTo>
                  <a:pt x="599" y="19329"/>
                  <a:pt x="1424" y="21600"/>
                  <a:pt x="2334" y="21600"/>
                </a:cubicBezTo>
                <a:lnTo>
                  <a:pt x="20232" y="21310"/>
                </a:lnTo>
                <a:cubicBezTo>
                  <a:pt x="20724" y="21310"/>
                  <a:pt x="21185" y="20623"/>
                  <a:pt x="21600" y="19435"/>
                </a:cubicBezTo>
                <a:lnTo>
                  <a:pt x="2540" y="0"/>
                </a:lnTo>
                <a:lnTo>
                  <a:pt x="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6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Matrix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6826FE4-622C-4D9B-A281-51B52E6F9765}"/>
              </a:ext>
            </a:extLst>
          </p:cNvPr>
          <p:cNvSpPr/>
          <p:nvPr/>
        </p:nvSpPr>
        <p:spPr>
          <a:xfrm>
            <a:off x="6169224" y="1240666"/>
            <a:ext cx="2249721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2870"/>
                </a:moveTo>
                <a:lnTo>
                  <a:pt x="0" y="18497"/>
                </a:lnTo>
                <a:cubicBezTo>
                  <a:pt x="0" y="20082"/>
                  <a:pt x="1291" y="21366"/>
                  <a:pt x="2880" y="21362"/>
                </a:cubicBezTo>
                <a:lnTo>
                  <a:pt x="18496" y="21321"/>
                </a:lnTo>
                <a:cubicBezTo>
                  <a:pt x="20253" y="21318"/>
                  <a:pt x="21600" y="19755"/>
                  <a:pt x="21331" y="18020"/>
                </a:cubicBezTo>
                <a:cubicBezTo>
                  <a:pt x="19910" y="8768"/>
                  <a:pt x="12579" y="1456"/>
                  <a:pt x="3309" y="34"/>
                </a:cubicBezTo>
                <a:cubicBezTo>
                  <a:pt x="1571" y="-234"/>
                  <a:pt x="0" y="1113"/>
                  <a:pt x="0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6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451683E6-2054-4DF9-ACD1-6E8169333ECD}"/>
              </a:ext>
            </a:extLst>
          </p:cNvPr>
          <p:cNvSpPr/>
          <p:nvPr/>
        </p:nvSpPr>
        <p:spPr>
          <a:xfrm>
            <a:off x="3773054" y="1240666"/>
            <a:ext cx="2249718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2870"/>
                </a:moveTo>
                <a:lnTo>
                  <a:pt x="21366" y="18497"/>
                </a:lnTo>
                <a:cubicBezTo>
                  <a:pt x="21366" y="20082"/>
                  <a:pt x="20075" y="21366"/>
                  <a:pt x="18486" y="21362"/>
                </a:cubicBezTo>
                <a:lnTo>
                  <a:pt x="2870" y="21321"/>
                </a:lnTo>
                <a:cubicBezTo>
                  <a:pt x="1113" y="21318"/>
                  <a:pt x="-234" y="19755"/>
                  <a:pt x="35" y="18020"/>
                </a:cubicBezTo>
                <a:cubicBezTo>
                  <a:pt x="1456" y="8768"/>
                  <a:pt x="8787" y="1456"/>
                  <a:pt x="18057" y="34"/>
                </a:cubicBezTo>
                <a:cubicBezTo>
                  <a:pt x="19795" y="-234"/>
                  <a:pt x="21366" y="1113"/>
                  <a:pt x="21366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6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CE7770D-7217-4F91-8CE7-7FB70AD6C931}"/>
              </a:ext>
            </a:extLst>
          </p:cNvPr>
          <p:cNvSpPr/>
          <p:nvPr/>
        </p:nvSpPr>
        <p:spPr>
          <a:xfrm>
            <a:off x="3773054" y="3636840"/>
            <a:ext cx="2249718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18492"/>
                </a:moveTo>
                <a:lnTo>
                  <a:pt x="21366" y="2865"/>
                </a:lnTo>
                <a:cubicBezTo>
                  <a:pt x="21366" y="1280"/>
                  <a:pt x="20075" y="-4"/>
                  <a:pt x="18486" y="0"/>
                </a:cubicBezTo>
                <a:lnTo>
                  <a:pt x="2870" y="41"/>
                </a:lnTo>
                <a:cubicBezTo>
                  <a:pt x="1113" y="44"/>
                  <a:pt x="-234" y="1607"/>
                  <a:pt x="35" y="3342"/>
                </a:cubicBezTo>
                <a:cubicBezTo>
                  <a:pt x="1456" y="12594"/>
                  <a:pt x="8787" y="19906"/>
                  <a:pt x="18057" y="21328"/>
                </a:cubicBezTo>
                <a:cubicBezTo>
                  <a:pt x="19795" y="21596"/>
                  <a:pt x="21366" y="20249"/>
                  <a:pt x="21366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600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596E542-16DF-428E-B140-EF7E086084D2}"/>
              </a:ext>
            </a:extLst>
          </p:cNvPr>
          <p:cNvSpPr/>
          <p:nvPr/>
        </p:nvSpPr>
        <p:spPr>
          <a:xfrm>
            <a:off x="6169224" y="3636840"/>
            <a:ext cx="2249721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18492"/>
                </a:moveTo>
                <a:lnTo>
                  <a:pt x="0" y="2865"/>
                </a:lnTo>
                <a:cubicBezTo>
                  <a:pt x="0" y="1280"/>
                  <a:pt x="1291" y="-4"/>
                  <a:pt x="2880" y="0"/>
                </a:cubicBezTo>
                <a:lnTo>
                  <a:pt x="18496" y="41"/>
                </a:lnTo>
                <a:cubicBezTo>
                  <a:pt x="20253" y="44"/>
                  <a:pt x="21600" y="1607"/>
                  <a:pt x="21331" y="3342"/>
                </a:cubicBezTo>
                <a:cubicBezTo>
                  <a:pt x="19910" y="12594"/>
                  <a:pt x="12579" y="19906"/>
                  <a:pt x="3309" y="21328"/>
                </a:cubicBezTo>
                <a:cubicBezTo>
                  <a:pt x="1571" y="21596"/>
                  <a:pt x="0" y="20249"/>
                  <a:pt x="0" y="1849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600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LOREM</a:t>
            </a:r>
            <a:br>
              <a:rPr lang="fr-CA" sz="2000" b="1" dirty="0">
                <a:solidFill>
                  <a:schemeClr val="bg1"/>
                </a:solidFill>
              </a:rPr>
            </a:br>
            <a:r>
              <a:rPr lang="fr-CA" sz="2000" b="1" dirty="0">
                <a:solidFill>
                  <a:schemeClr val="bg1"/>
                </a:solidFill>
              </a:rPr>
              <a:t>IPSUM</a:t>
            </a:r>
            <a:endParaRPr sz="2000" b="1" dirty="0">
              <a:solidFill>
                <a:schemeClr val="bg1"/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BD3BDC-5B49-405D-A42F-C3590695358A}"/>
              </a:ext>
            </a:extLst>
          </p:cNvPr>
          <p:cNvGrpSpPr/>
          <p:nvPr/>
        </p:nvGrpSpPr>
        <p:grpSpPr>
          <a:xfrm>
            <a:off x="8921977" y="4148983"/>
            <a:ext cx="2937088" cy="1290153"/>
            <a:chOff x="8921977" y="407338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A94D12-D63D-4485-BE21-A005301F044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6D2BD1-6B2A-4163-9378-A840ED40C4E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4B07F04-2C1F-43A1-8687-21A67DCF2A06}"/>
              </a:ext>
            </a:extLst>
          </p:cNvPr>
          <p:cNvGrpSpPr/>
          <p:nvPr/>
        </p:nvGrpSpPr>
        <p:grpSpPr>
          <a:xfrm>
            <a:off x="332936" y="4148983"/>
            <a:ext cx="2937088" cy="1290153"/>
            <a:chOff x="332936" y="4652338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CC5C5D8-423A-4AE0-897E-0094D6E8885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C00DD1-77D1-4020-8A81-F50394814C0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186A44-C6D1-4A04-B1D6-5739B0DDFAF2}"/>
              </a:ext>
            </a:extLst>
          </p:cNvPr>
          <p:cNvGrpSpPr/>
          <p:nvPr/>
        </p:nvGrpSpPr>
        <p:grpSpPr>
          <a:xfrm>
            <a:off x="8929772" y="1693192"/>
            <a:ext cx="2937088" cy="1290153"/>
            <a:chOff x="8921977" y="1466725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45289BF-5BD4-425E-AA85-571E7CE2565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8E5112E-B88C-4155-A332-9706E496FA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12386E-0151-4257-89F4-0E8042479747}"/>
              </a:ext>
            </a:extLst>
          </p:cNvPr>
          <p:cNvGrpSpPr/>
          <p:nvPr/>
        </p:nvGrpSpPr>
        <p:grpSpPr>
          <a:xfrm>
            <a:off x="340731" y="1693192"/>
            <a:ext cx="2937088" cy="1290153"/>
            <a:chOff x="332936" y="2627766"/>
            <a:chExt cx="2937088" cy="12901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BE696D2-D98A-4088-9621-5BF36F7F910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6BBA15B-4BAB-41FB-86FC-172743586AD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53B7726-7FBB-43B6-B266-9E370214401B}"/>
              </a:ext>
            </a:extLst>
          </p:cNvPr>
          <p:cNvSpPr/>
          <p:nvPr/>
        </p:nvSpPr>
        <p:spPr>
          <a:xfrm>
            <a:off x="4909667" y="4752630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108" descr="Puzzle">
            <a:extLst>
              <a:ext uri="{FF2B5EF4-FFF2-40B4-BE49-F238E27FC236}">
                <a16:creationId xmlns:a16="http://schemas.microsoft.com/office/drawing/2014/main" id="{326D06C7-E59C-4892-9F38-0BED733A5DBB}"/>
              </a:ext>
            </a:extLst>
          </p:cNvPr>
          <p:cNvSpPr/>
          <p:nvPr/>
        </p:nvSpPr>
        <p:spPr>
          <a:xfrm>
            <a:off x="6713994" y="4760084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E53787D-77C1-4640-9845-C46691B1ACED}"/>
              </a:ext>
            </a:extLst>
          </p:cNvPr>
          <p:cNvSpPr/>
          <p:nvPr/>
        </p:nvSpPr>
        <p:spPr>
          <a:xfrm>
            <a:off x="4773524" y="1603439"/>
            <a:ext cx="767138" cy="764537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40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40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7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40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40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40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6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97FD7D-CB76-4AF5-8798-46591BCF6828}"/>
              </a:ext>
            </a:extLst>
          </p:cNvPr>
          <p:cNvSpPr/>
          <p:nvPr/>
        </p:nvSpPr>
        <p:spPr>
          <a:xfrm>
            <a:off x="6694944" y="1736114"/>
            <a:ext cx="800100" cy="499110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3" name="Shape">
            <a:extLst>
              <a:ext uri="{FF2B5EF4-FFF2-40B4-BE49-F238E27FC236}">
                <a16:creationId xmlns:a16="http://schemas.microsoft.com/office/drawing/2014/main" id="{042A4A8F-891F-4E76-879E-FFF68B807655}"/>
              </a:ext>
            </a:extLst>
          </p:cNvPr>
          <p:cNvSpPr/>
          <p:nvPr/>
        </p:nvSpPr>
        <p:spPr>
          <a:xfrm>
            <a:off x="6169224" y="1409222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21600"/>
                </a:moveTo>
                <a:lnTo>
                  <a:pt x="21600" y="19082"/>
                </a:lnTo>
                <a:lnTo>
                  <a:pt x="2107" y="0"/>
                </a:lnTo>
                <a:cubicBezTo>
                  <a:pt x="764" y="437"/>
                  <a:pt x="0" y="926"/>
                  <a:pt x="0" y="1452"/>
                </a:cubicBezTo>
                <a:lnTo>
                  <a:pt x="0" y="19285"/>
                </a:lnTo>
                <a:cubicBezTo>
                  <a:pt x="0" y="20190"/>
                  <a:pt x="2292" y="21010"/>
                  <a:pt x="598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6F023CB4-2491-4BD5-A093-89BB2559EB2B}"/>
              </a:ext>
            </a:extLst>
          </p:cNvPr>
          <p:cNvSpPr/>
          <p:nvPr/>
        </p:nvSpPr>
        <p:spPr>
          <a:xfrm>
            <a:off x="5700654" y="1409542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21600"/>
                </a:moveTo>
                <a:lnTo>
                  <a:pt x="0" y="19082"/>
                </a:lnTo>
                <a:lnTo>
                  <a:pt x="19493" y="0"/>
                </a:lnTo>
                <a:cubicBezTo>
                  <a:pt x="20836" y="437"/>
                  <a:pt x="21600" y="926"/>
                  <a:pt x="21600" y="1452"/>
                </a:cubicBezTo>
                <a:lnTo>
                  <a:pt x="21600" y="19285"/>
                </a:lnTo>
                <a:cubicBezTo>
                  <a:pt x="21600" y="20190"/>
                  <a:pt x="19308" y="21010"/>
                  <a:pt x="1562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25" name="Shape">
            <a:extLst>
              <a:ext uri="{FF2B5EF4-FFF2-40B4-BE49-F238E27FC236}">
                <a16:creationId xmlns:a16="http://schemas.microsoft.com/office/drawing/2014/main" id="{6D9756AF-ED45-4058-B040-4F00D99A3455}"/>
              </a:ext>
            </a:extLst>
          </p:cNvPr>
          <p:cNvSpPr/>
          <p:nvPr/>
        </p:nvSpPr>
        <p:spPr>
          <a:xfrm>
            <a:off x="3950068" y="3174159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59"/>
                </a:moveTo>
                <a:cubicBezTo>
                  <a:pt x="21001" y="19329"/>
                  <a:pt x="20176" y="21600"/>
                  <a:pt x="19266" y="21600"/>
                </a:cubicBezTo>
                <a:lnTo>
                  <a:pt x="1368" y="21310"/>
                </a:lnTo>
                <a:cubicBezTo>
                  <a:pt x="876" y="21310"/>
                  <a:pt x="415" y="20623"/>
                  <a:pt x="0" y="19435"/>
                </a:cubicBezTo>
                <a:lnTo>
                  <a:pt x="19060" y="0"/>
                </a:lnTo>
                <a:lnTo>
                  <a:pt x="2160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95DAFAA4-EF7D-499B-81FA-B6595EE61C26}"/>
              </a:ext>
            </a:extLst>
          </p:cNvPr>
          <p:cNvSpPr/>
          <p:nvPr/>
        </p:nvSpPr>
        <p:spPr>
          <a:xfrm>
            <a:off x="5700654" y="3724927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0"/>
                </a:moveTo>
                <a:lnTo>
                  <a:pt x="0" y="2518"/>
                </a:lnTo>
                <a:lnTo>
                  <a:pt x="19493" y="21600"/>
                </a:lnTo>
                <a:cubicBezTo>
                  <a:pt x="20836" y="21163"/>
                  <a:pt x="21600" y="20674"/>
                  <a:pt x="21600" y="20148"/>
                </a:cubicBezTo>
                <a:lnTo>
                  <a:pt x="21600" y="2315"/>
                </a:lnTo>
                <a:cubicBezTo>
                  <a:pt x="21600" y="1410"/>
                  <a:pt x="19308" y="590"/>
                  <a:pt x="1562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27" name="Shape">
            <a:extLst>
              <a:ext uri="{FF2B5EF4-FFF2-40B4-BE49-F238E27FC236}">
                <a16:creationId xmlns:a16="http://schemas.microsoft.com/office/drawing/2014/main" id="{6F476330-90C4-4197-8A31-75E59DD85B17}"/>
              </a:ext>
            </a:extLst>
          </p:cNvPr>
          <p:cNvSpPr/>
          <p:nvPr/>
        </p:nvSpPr>
        <p:spPr>
          <a:xfrm>
            <a:off x="3947924" y="3636840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941"/>
                </a:moveTo>
                <a:cubicBezTo>
                  <a:pt x="21001" y="2271"/>
                  <a:pt x="20176" y="0"/>
                  <a:pt x="19266" y="0"/>
                </a:cubicBezTo>
                <a:lnTo>
                  <a:pt x="1368" y="290"/>
                </a:lnTo>
                <a:cubicBezTo>
                  <a:pt x="876" y="290"/>
                  <a:pt x="415" y="977"/>
                  <a:pt x="0" y="2165"/>
                </a:cubicBezTo>
                <a:lnTo>
                  <a:pt x="19060" y="21600"/>
                </a:lnTo>
                <a:lnTo>
                  <a:pt x="2160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730773B0-2969-48C0-91AE-5151B290C4D6}"/>
              </a:ext>
            </a:extLst>
          </p:cNvPr>
          <p:cNvSpPr/>
          <p:nvPr/>
        </p:nvSpPr>
        <p:spPr>
          <a:xfrm>
            <a:off x="6168797" y="3724927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0"/>
                </a:moveTo>
                <a:lnTo>
                  <a:pt x="21600" y="2518"/>
                </a:lnTo>
                <a:lnTo>
                  <a:pt x="2107" y="21600"/>
                </a:lnTo>
                <a:cubicBezTo>
                  <a:pt x="764" y="21163"/>
                  <a:pt x="0" y="20674"/>
                  <a:pt x="0" y="20148"/>
                </a:cubicBezTo>
                <a:lnTo>
                  <a:pt x="0" y="2315"/>
                </a:lnTo>
                <a:cubicBezTo>
                  <a:pt x="0" y="1410"/>
                  <a:pt x="2292" y="590"/>
                  <a:pt x="598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29" name="Shape">
            <a:extLst>
              <a:ext uri="{FF2B5EF4-FFF2-40B4-BE49-F238E27FC236}">
                <a16:creationId xmlns:a16="http://schemas.microsoft.com/office/drawing/2014/main" id="{40708862-F755-4599-ABC6-B1F8DAC7F33E}"/>
              </a:ext>
            </a:extLst>
          </p:cNvPr>
          <p:cNvSpPr/>
          <p:nvPr/>
        </p:nvSpPr>
        <p:spPr>
          <a:xfrm>
            <a:off x="6259142" y="3636837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41"/>
                </a:moveTo>
                <a:cubicBezTo>
                  <a:pt x="599" y="2271"/>
                  <a:pt x="1424" y="0"/>
                  <a:pt x="2334" y="0"/>
                </a:cubicBezTo>
                <a:lnTo>
                  <a:pt x="20232" y="290"/>
                </a:lnTo>
                <a:cubicBezTo>
                  <a:pt x="20724" y="290"/>
                  <a:pt x="21185" y="977"/>
                  <a:pt x="21600" y="2165"/>
                </a:cubicBezTo>
                <a:lnTo>
                  <a:pt x="2540" y="21600"/>
                </a:lnTo>
                <a:lnTo>
                  <a:pt x="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0" name="Shape">
            <a:extLst>
              <a:ext uri="{FF2B5EF4-FFF2-40B4-BE49-F238E27FC236}">
                <a16:creationId xmlns:a16="http://schemas.microsoft.com/office/drawing/2014/main" id="{F317C593-6611-4AB8-BC0E-51406F944C4E}"/>
              </a:ext>
            </a:extLst>
          </p:cNvPr>
          <p:cNvSpPr/>
          <p:nvPr/>
        </p:nvSpPr>
        <p:spPr>
          <a:xfrm>
            <a:off x="6256760" y="3174159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659"/>
                </a:moveTo>
                <a:cubicBezTo>
                  <a:pt x="599" y="19329"/>
                  <a:pt x="1424" y="21600"/>
                  <a:pt x="2334" y="21600"/>
                </a:cubicBezTo>
                <a:lnTo>
                  <a:pt x="20232" y="21310"/>
                </a:lnTo>
                <a:cubicBezTo>
                  <a:pt x="20724" y="21310"/>
                  <a:pt x="21185" y="20623"/>
                  <a:pt x="21600" y="19435"/>
                </a:cubicBezTo>
                <a:lnTo>
                  <a:pt x="2540" y="0"/>
                </a:lnTo>
                <a:lnTo>
                  <a:pt x="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5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Matrix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6826FE4-622C-4D9B-A281-51B52E6F9765}"/>
              </a:ext>
            </a:extLst>
          </p:cNvPr>
          <p:cNvSpPr/>
          <p:nvPr/>
        </p:nvSpPr>
        <p:spPr>
          <a:xfrm>
            <a:off x="6169224" y="1240666"/>
            <a:ext cx="2249721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2870"/>
                </a:moveTo>
                <a:lnTo>
                  <a:pt x="0" y="18497"/>
                </a:lnTo>
                <a:cubicBezTo>
                  <a:pt x="0" y="20082"/>
                  <a:pt x="1291" y="21366"/>
                  <a:pt x="2880" y="21362"/>
                </a:cubicBezTo>
                <a:lnTo>
                  <a:pt x="18496" y="21321"/>
                </a:lnTo>
                <a:cubicBezTo>
                  <a:pt x="20253" y="21318"/>
                  <a:pt x="21600" y="19755"/>
                  <a:pt x="21331" y="18020"/>
                </a:cubicBezTo>
                <a:cubicBezTo>
                  <a:pt x="19910" y="8768"/>
                  <a:pt x="12579" y="1456"/>
                  <a:pt x="3309" y="34"/>
                </a:cubicBezTo>
                <a:cubicBezTo>
                  <a:pt x="1571" y="-234"/>
                  <a:pt x="0" y="1113"/>
                  <a:pt x="0" y="287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6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451683E6-2054-4DF9-ACD1-6E8169333ECD}"/>
              </a:ext>
            </a:extLst>
          </p:cNvPr>
          <p:cNvSpPr/>
          <p:nvPr/>
        </p:nvSpPr>
        <p:spPr>
          <a:xfrm>
            <a:off x="3773054" y="1240666"/>
            <a:ext cx="2249718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2870"/>
                </a:moveTo>
                <a:lnTo>
                  <a:pt x="21366" y="18497"/>
                </a:lnTo>
                <a:cubicBezTo>
                  <a:pt x="21366" y="20082"/>
                  <a:pt x="20075" y="21366"/>
                  <a:pt x="18486" y="21362"/>
                </a:cubicBezTo>
                <a:lnTo>
                  <a:pt x="2870" y="21321"/>
                </a:lnTo>
                <a:cubicBezTo>
                  <a:pt x="1113" y="21318"/>
                  <a:pt x="-234" y="19755"/>
                  <a:pt x="35" y="18020"/>
                </a:cubicBezTo>
                <a:cubicBezTo>
                  <a:pt x="1456" y="8768"/>
                  <a:pt x="8787" y="1456"/>
                  <a:pt x="18057" y="34"/>
                </a:cubicBezTo>
                <a:cubicBezTo>
                  <a:pt x="19795" y="-234"/>
                  <a:pt x="21366" y="1113"/>
                  <a:pt x="21366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6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CE7770D-7217-4F91-8CE7-7FB70AD6C931}"/>
              </a:ext>
            </a:extLst>
          </p:cNvPr>
          <p:cNvSpPr/>
          <p:nvPr/>
        </p:nvSpPr>
        <p:spPr>
          <a:xfrm>
            <a:off x="3773054" y="3636840"/>
            <a:ext cx="2249718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18492"/>
                </a:moveTo>
                <a:lnTo>
                  <a:pt x="21366" y="2865"/>
                </a:lnTo>
                <a:cubicBezTo>
                  <a:pt x="21366" y="1280"/>
                  <a:pt x="20075" y="-4"/>
                  <a:pt x="18486" y="0"/>
                </a:cubicBezTo>
                <a:lnTo>
                  <a:pt x="2870" y="41"/>
                </a:lnTo>
                <a:cubicBezTo>
                  <a:pt x="1113" y="44"/>
                  <a:pt x="-234" y="1607"/>
                  <a:pt x="35" y="3342"/>
                </a:cubicBezTo>
                <a:cubicBezTo>
                  <a:pt x="1456" y="12594"/>
                  <a:pt x="8787" y="19906"/>
                  <a:pt x="18057" y="21328"/>
                </a:cubicBezTo>
                <a:cubicBezTo>
                  <a:pt x="19795" y="21596"/>
                  <a:pt x="21366" y="20249"/>
                  <a:pt x="21366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600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596E542-16DF-428E-B140-EF7E086084D2}"/>
              </a:ext>
            </a:extLst>
          </p:cNvPr>
          <p:cNvSpPr/>
          <p:nvPr/>
        </p:nvSpPr>
        <p:spPr>
          <a:xfrm>
            <a:off x="6169224" y="3636840"/>
            <a:ext cx="2249721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18492"/>
                </a:moveTo>
                <a:lnTo>
                  <a:pt x="0" y="2865"/>
                </a:lnTo>
                <a:cubicBezTo>
                  <a:pt x="0" y="1280"/>
                  <a:pt x="1291" y="-4"/>
                  <a:pt x="2880" y="0"/>
                </a:cubicBezTo>
                <a:lnTo>
                  <a:pt x="18496" y="41"/>
                </a:lnTo>
                <a:cubicBezTo>
                  <a:pt x="20253" y="44"/>
                  <a:pt x="21600" y="1607"/>
                  <a:pt x="21331" y="3342"/>
                </a:cubicBezTo>
                <a:cubicBezTo>
                  <a:pt x="19910" y="12594"/>
                  <a:pt x="12579" y="19906"/>
                  <a:pt x="3309" y="21328"/>
                </a:cubicBezTo>
                <a:cubicBezTo>
                  <a:pt x="1571" y="21596"/>
                  <a:pt x="0" y="20249"/>
                  <a:pt x="0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600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BD3BDC-5B49-405D-A42F-C3590695358A}"/>
              </a:ext>
            </a:extLst>
          </p:cNvPr>
          <p:cNvGrpSpPr/>
          <p:nvPr/>
        </p:nvGrpSpPr>
        <p:grpSpPr>
          <a:xfrm>
            <a:off x="8921977" y="4148983"/>
            <a:ext cx="2937088" cy="1290153"/>
            <a:chOff x="8921977" y="407338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A94D12-D63D-4485-BE21-A005301F044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6D2BD1-6B2A-4163-9378-A840ED40C4E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4B07F04-2C1F-43A1-8687-21A67DCF2A06}"/>
              </a:ext>
            </a:extLst>
          </p:cNvPr>
          <p:cNvGrpSpPr/>
          <p:nvPr/>
        </p:nvGrpSpPr>
        <p:grpSpPr>
          <a:xfrm>
            <a:off x="332936" y="4148983"/>
            <a:ext cx="2937088" cy="1290153"/>
            <a:chOff x="332936" y="4652338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CC5C5D8-423A-4AE0-897E-0094D6E8885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C00DD1-77D1-4020-8A81-F50394814C0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186A44-C6D1-4A04-B1D6-5739B0DDFAF2}"/>
              </a:ext>
            </a:extLst>
          </p:cNvPr>
          <p:cNvGrpSpPr/>
          <p:nvPr/>
        </p:nvGrpSpPr>
        <p:grpSpPr>
          <a:xfrm>
            <a:off x="8929772" y="1693192"/>
            <a:ext cx="2937088" cy="1290153"/>
            <a:chOff x="8921977" y="1466725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45289BF-5BD4-425E-AA85-571E7CE2565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8E5112E-B88C-4155-A332-9706E496FA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12386E-0151-4257-89F4-0E8042479747}"/>
              </a:ext>
            </a:extLst>
          </p:cNvPr>
          <p:cNvGrpSpPr/>
          <p:nvPr/>
        </p:nvGrpSpPr>
        <p:grpSpPr>
          <a:xfrm>
            <a:off x="340731" y="1693192"/>
            <a:ext cx="2937088" cy="1290153"/>
            <a:chOff x="332936" y="2627766"/>
            <a:chExt cx="2937088" cy="12901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BE696D2-D98A-4088-9621-5BF36F7F910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6BBA15B-4BAB-41FB-86FC-172743586AD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53B7726-7FBB-43B6-B266-9E370214401B}"/>
              </a:ext>
            </a:extLst>
          </p:cNvPr>
          <p:cNvSpPr/>
          <p:nvPr/>
        </p:nvSpPr>
        <p:spPr>
          <a:xfrm>
            <a:off x="4909667" y="4752630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108" descr="Puzzle">
            <a:extLst>
              <a:ext uri="{FF2B5EF4-FFF2-40B4-BE49-F238E27FC236}">
                <a16:creationId xmlns:a16="http://schemas.microsoft.com/office/drawing/2014/main" id="{326D06C7-E59C-4892-9F38-0BED733A5DBB}"/>
              </a:ext>
            </a:extLst>
          </p:cNvPr>
          <p:cNvSpPr/>
          <p:nvPr/>
        </p:nvSpPr>
        <p:spPr>
          <a:xfrm>
            <a:off x="6713994" y="4760084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E53787D-77C1-4640-9845-C46691B1ACED}"/>
              </a:ext>
            </a:extLst>
          </p:cNvPr>
          <p:cNvSpPr/>
          <p:nvPr/>
        </p:nvSpPr>
        <p:spPr>
          <a:xfrm>
            <a:off x="4773524" y="1603439"/>
            <a:ext cx="767138" cy="764537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40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40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7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40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40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40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6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97FD7D-CB76-4AF5-8798-46591BCF6828}"/>
              </a:ext>
            </a:extLst>
          </p:cNvPr>
          <p:cNvSpPr/>
          <p:nvPr/>
        </p:nvSpPr>
        <p:spPr>
          <a:xfrm>
            <a:off x="6694944" y="1736114"/>
            <a:ext cx="800100" cy="499110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D8F2838-ACDC-48EA-BEA6-15C81DF9FEE2}"/>
              </a:ext>
            </a:extLst>
          </p:cNvPr>
          <p:cNvSpPr/>
          <p:nvPr/>
        </p:nvSpPr>
        <p:spPr>
          <a:xfrm>
            <a:off x="6169224" y="1409222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21600"/>
                </a:moveTo>
                <a:lnTo>
                  <a:pt x="21600" y="19082"/>
                </a:lnTo>
                <a:lnTo>
                  <a:pt x="2107" y="0"/>
                </a:lnTo>
                <a:cubicBezTo>
                  <a:pt x="764" y="437"/>
                  <a:pt x="0" y="926"/>
                  <a:pt x="0" y="1452"/>
                </a:cubicBezTo>
                <a:lnTo>
                  <a:pt x="0" y="19285"/>
                </a:lnTo>
                <a:cubicBezTo>
                  <a:pt x="0" y="20190"/>
                  <a:pt x="2292" y="21010"/>
                  <a:pt x="598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56F8C003-7E83-43AF-A08F-243E85C4BBF3}"/>
              </a:ext>
            </a:extLst>
          </p:cNvPr>
          <p:cNvSpPr/>
          <p:nvPr/>
        </p:nvSpPr>
        <p:spPr>
          <a:xfrm>
            <a:off x="5700654" y="1409542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21600"/>
                </a:moveTo>
                <a:lnTo>
                  <a:pt x="0" y="19082"/>
                </a:lnTo>
                <a:lnTo>
                  <a:pt x="19493" y="0"/>
                </a:lnTo>
                <a:cubicBezTo>
                  <a:pt x="20836" y="437"/>
                  <a:pt x="21600" y="926"/>
                  <a:pt x="21600" y="1452"/>
                </a:cubicBezTo>
                <a:lnTo>
                  <a:pt x="21600" y="19285"/>
                </a:lnTo>
                <a:cubicBezTo>
                  <a:pt x="21600" y="20190"/>
                  <a:pt x="19308" y="21010"/>
                  <a:pt x="1562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DA360E92-5B7C-4762-8EC4-814F76217707}"/>
              </a:ext>
            </a:extLst>
          </p:cNvPr>
          <p:cNvSpPr/>
          <p:nvPr/>
        </p:nvSpPr>
        <p:spPr>
          <a:xfrm>
            <a:off x="3950068" y="3174159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59"/>
                </a:moveTo>
                <a:cubicBezTo>
                  <a:pt x="21001" y="19329"/>
                  <a:pt x="20176" y="21600"/>
                  <a:pt x="19266" y="21600"/>
                </a:cubicBezTo>
                <a:lnTo>
                  <a:pt x="1368" y="21310"/>
                </a:lnTo>
                <a:cubicBezTo>
                  <a:pt x="876" y="21310"/>
                  <a:pt x="415" y="20623"/>
                  <a:pt x="0" y="19435"/>
                </a:cubicBezTo>
                <a:lnTo>
                  <a:pt x="19060" y="0"/>
                </a:lnTo>
                <a:lnTo>
                  <a:pt x="2160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39D6C8AB-448F-4482-902E-DDC92DFCBE5B}"/>
              </a:ext>
            </a:extLst>
          </p:cNvPr>
          <p:cNvSpPr/>
          <p:nvPr/>
        </p:nvSpPr>
        <p:spPr>
          <a:xfrm>
            <a:off x="5700654" y="3724927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0"/>
                </a:moveTo>
                <a:lnTo>
                  <a:pt x="0" y="2518"/>
                </a:lnTo>
                <a:lnTo>
                  <a:pt x="19493" y="21600"/>
                </a:lnTo>
                <a:cubicBezTo>
                  <a:pt x="20836" y="21163"/>
                  <a:pt x="21600" y="20674"/>
                  <a:pt x="21600" y="20148"/>
                </a:cubicBezTo>
                <a:lnTo>
                  <a:pt x="21600" y="2315"/>
                </a:lnTo>
                <a:cubicBezTo>
                  <a:pt x="21600" y="1410"/>
                  <a:pt x="19308" y="590"/>
                  <a:pt x="1562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671B55B4-AB55-47B4-B30C-7D7679A167B9}"/>
              </a:ext>
            </a:extLst>
          </p:cNvPr>
          <p:cNvSpPr/>
          <p:nvPr/>
        </p:nvSpPr>
        <p:spPr>
          <a:xfrm>
            <a:off x="3947924" y="3636840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941"/>
                </a:moveTo>
                <a:cubicBezTo>
                  <a:pt x="21001" y="2271"/>
                  <a:pt x="20176" y="0"/>
                  <a:pt x="19266" y="0"/>
                </a:cubicBezTo>
                <a:lnTo>
                  <a:pt x="1368" y="290"/>
                </a:lnTo>
                <a:cubicBezTo>
                  <a:pt x="876" y="290"/>
                  <a:pt x="415" y="977"/>
                  <a:pt x="0" y="2165"/>
                </a:cubicBezTo>
                <a:lnTo>
                  <a:pt x="19060" y="21600"/>
                </a:lnTo>
                <a:lnTo>
                  <a:pt x="2160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16574E58-9736-4987-8E42-EC633B4451AC}"/>
              </a:ext>
            </a:extLst>
          </p:cNvPr>
          <p:cNvSpPr/>
          <p:nvPr/>
        </p:nvSpPr>
        <p:spPr>
          <a:xfrm>
            <a:off x="6168797" y="3724927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0"/>
                </a:moveTo>
                <a:lnTo>
                  <a:pt x="21600" y="2518"/>
                </a:lnTo>
                <a:lnTo>
                  <a:pt x="2107" y="21600"/>
                </a:lnTo>
                <a:cubicBezTo>
                  <a:pt x="764" y="21163"/>
                  <a:pt x="0" y="20674"/>
                  <a:pt x="0" y="20148"/>
                </a:cubicBezTo>
                <a:lnTo>
                  <a:pt x="0" y="2315"/>
                </a:lnTo>
                <a:cubicBezTo>
                  <a:pt x="0" y="1410"/>
                  <a:pt x="2292" y="590"/>
                  <a:pt x="598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9C7F2FAC-5232-4F44-8F92-20F20929A3DB}"/>
              </a:ext>
            </a:extLst>
          </p:cNvPr>
          <p:cNvSpPr/>
          <p:nvPr/>
        </p:nvSpPr>
        <p:spPr>
          <a:xfrm>
            <a:off x="6259142" y="3636837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41"/>
                </a:moveTo>
                <a:cubicBezTo>
                  <a:pt x="599" y="2271"/>
                  <a:pt x="1424" y="0"/>
                  <a:pt x="2334" y="0"/>
                </a:cubicBezTo>
                <a:lnTo>
                  <a:pt x="20232" y="290"/>
                </a:lnTo>
                <a:cubicBezTo>
                  <a:pt x="20724" y="290"/>
                  <a:pt x="21185" y="977"/>
                  <a:pt x="21600" y="2165"/>
                </a:cubicBezTo>
                <a:lnTo>
                  <a:pt x="2540" y="21600"/>
                </a:lnTo>
                <a:lnTo>
                  <a:pt x="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2D218A23-A400-41F2-951B-3C2B5CFF2B75}"/>
              </a:ext>
            </a:extLst>
          </p:cNvPr>
          <p:cNvSpPr/>
          <p:nvPr/>
        </p:nvSpPr>
        <p:spPr>
          <a:xfrm>
            <a:off x="6256760" y="3174159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659"/>
                </a:moveTo>
                <a:cubicBezTo>
                  <a:pt x="599" y="19329"/>
                  <a:pt x="1424" y="21600"/>
                  <a:pt x="2334" y="21600"/>
                </a:cubicBezTo>
                <a:lnTo>
                  <a:pt x="20232" y="21310"/>
                </a:lnTo>
                <a:cubicBezTo>
                  <a:pt x="20724" y="21310"/>
                  <a:pt x="21185" y="20623"/>
                  <a:pt x="21600" y="19435"/>
                </a:cubicBezTo>
                <a:lnTo>
                  <a:pt x="2540" y="0"/>
                </a:lnTo>
                <a:lnTo>
                  <a:pt x="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7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Matrix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6826FE4-622C-4D9B-A281-51B52E6F9765}"/>
              </a:ext>
            </a:extLst>
          </p:cNvPr>
          <p:cNvSpPr/>
          <p:nvPr/>
        </p:nvSpPr>
        <p:spPr>
          <a:xfrm>
            <a:off x="6169224" y="1240666"/>
            <a:ext cx="2249721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2870"/>
                </a:moveTo>
                <a:lnTo>
                  <a:pt x="0" y="18497"/>
                </a:lnTo>
                <a:cubicBezTo>
                  <a:pt x="0" y="20082"/>
                  <a:pt x="1291" y="21366"/>
                  <a:pt x="2880" y="21362"/>
                </a:cubicBezTo>
                <a:lnTo>
                  <a:pt x="18496" y="21321"/>
                </a:lnTo>
                <a:cubicBezTo>
                  <a:pt x="20253" y="21318"/>
                  <a:pt x="21600" y="19755"/>
                  <a:pt x="21331" y="18020"/>
                </a:cubicBezTo>
                <a:cubicBezTo>
                  <a:pt x="19910" y="8768"/>
                  <a:pt x="12579" y="1456"/>
                  <a:pt x="3309" y="34"/>
                </a:cubicBezTo>
                <a:cubicBezTo>
                  <a:pt x="1571" y="-234"/>
                  <a:pt x="0" y="1113"/>
                  <a:pt x="0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6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451683E6-2054-4DF9-ACD1-6E8169333ECD}"/>
              </a:ext>
            </a:extLst>
          </p:cNvPr>
          <p:cNvSpPr/>
          <p:nvPr/>
        </p:nvSpPr>
        <p:spPr>
          <a:xfrm>
            <a:off x="3773054" y="1240666"/>
            <a:ext cx="2249718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2870"/>
                </a:moveTo>
                <a:lnTo>
                  <a:pt x="21366" y="18497"/>
                </a:lnTo>
                <a:cubicBezTo>
                  <a:pt x="21366" y="20082"/>
                  <a:pt x="20075" y="21366"/>
                  <a:pt x="18486" y="21362"/>
                </a:cubicBezTo>
                <a:lnTo>
                  <a:pt x="2870" y="21321"/>
                </a:lnTo>
                <a:cubicBezTo>
                  <a:pt x="1113" y="21318"/>
                  <a:pt x="-234" y="19755"/>
                  <a:pt x="35" y="18020"/>
                </a:cubicBezTo>
                <a:cubicBezTo>
                  <a:pt x="1456" y="8768"/>
                  <a:pt x="8787" y="1456"/>
                  <a:pt x="18057" y="34"/>
                </a:cubicBezTo>
                <a:cubicBezTo>
                  <a:pt x="19795" y="-234"/>
                  <a:pt x="21366" y="1113"/>
                  <a:pt x="21366" y="287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6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CE7770D-7217-4F91-8CE7-7FB70AD6C931}"/>
              </a:ext>
            </a:extLst>
          </p:cNvPr>
          <p:cNvSpPr/>
          <p:nvPr/>
        </p:nvSpPr>
        <p:spPr>
          <a:xfrm>
            <a:off x="3773054" y="3636840"/>
            <a:ext cx="2249718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18492"/>
                </a:moveTo>
                <a:lnTo>
                  <a:pt x="21366" y="2865"/>
                </a:lnTo>
                <a:cubicBezTo>
                  <a:pt x="21366" y="1280"/>
                  <a:pt x="20075" y="-4"/>
                  <a:pt x="18486" y="0"/>
                </a:cubicBezTo>
                <a:lnTo>
                  <a:pt x="2870" y="41"/>
                </a:lnTo>
                <a:cubicBezTo>
                  <a:pt x="1113" y="44"/>
                  <a:pt x="-234" y="1607"/>
                  <a:pt x="35" y="3342"/>
                </a:cubicBezTo>
                <a:cubicBezTo>
                  <a:pt x="1456" y="12594"/>
                  <a:pt x="8787" y="19906"/>
                  <a:pt x="18057" y="21328"/>
                </a:cubicBezTo>
                <a:cubicBezTo>
                  <a:pt x="19795" y="21596"/>
                  <a:pt x="21366" y="20249"/>
                  <a:pt x="21366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600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596E542-16DF-428E-B140-EF7E086084D2}"/>
              </a:ext>
            </a:extLst>
          </p:cNvPr>
          <p:cNvSpPr/>
          <p:nvPr/>
        </p:nvSpPr>
        <p:spPr>
          <a:xfrm>
            <a:off x="6169224" y="3636840"/>
            <a:ext cx="2249721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18492"/>
                </a:moveTo>
                <a:lnTo>
                  <a:pt x="0" y="2865"/>
                </a:lnTo>
                <a:cubicBezTo>
                  <a:pt x="0" y="1280"/>
                  <a:pt x="1291" y="-4"/>
                  <a:pt x="2880" y="0"/>
                </a:cubicBezTo>
                <a:lnTo>
                  <a:pt x="18496" y="41"/>
                </a:lnTo>
                <a:cubicBezTo>
                  <a:pt x="20253" y="44"/>
                  <a:pt x="21600" y="1607"/>
                  <a:pt x="21331" y="3342"/>
                </a:cubicBezTo>
                <a:cubicBezTo>
                  <a:pt x="19910" y="12594"/>
                  <a:pt x="12579" y="19906"/>
                  <a:pt x="3309" y="21328"/>
                </a:cubicBezTo>
                <a:cubicBezTo>
                  <a:pt x="1571" y="21596"/>
                  <a:pt x="0" y="20249"/>
                  <a:pt x="0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600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BD3BDC-5B49-405D-A42F-C3590695358A}"/>
              </a:ext>
            </a:extLst>
          </p:cNvPr>
          <p:cNvGrpSpPr/>
          <p:nvPr/>
        </p:nvGrpSpPr>
        <p:grpSpPr>
          <a:xfrm>
            <a:off x="8921977" y="4148983"/>
            <a:ext cx="2937088" cy="1290153"/>
            <a:chOff x="8921977" y="407338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A94D12-D63D-4485-BE21-A005301F044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6D2BD1-6B2A-4163-9378-A840ED40C4E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4B07F04-2C1F-43A1-8687-21A67DCF2A06}"/>
              </a:ext>
            </a:extLst>
          </p:cNvPr>
          <p:cNvGrpSpPr/>
          <p:nvPr/>
        </p:nvGrpSpPr>
        <p:grpSpPr>
          <a:xfrm>
            <a:off x="332936" y="4148983"/>
            <a:ext cx="2937088" cy="1290153"/>
            <a:chOff x="332936" y="4652338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CC5C5D8-423A-4AE0-897E-0094D6E8885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C00DD1-77D1-4020-8A81-F50394814C0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186A44-C6D1-4A04-B1D6-5739B0DDFAF2}"/>
              </a:ext>
            </a:extLst>
          </p:cNvPr>
          <p:cNvGrpSpPr/>
          <p:nvPr/>
        </p:nvGrpSpPr>
        <p:grpSpPr>
          <a:xfrm>
            <a:off x="8929772" y="1693192"/>
            <a:ext cx="2937088" cy="1290153"/>
            <a:chOff x="8921977" y="1466725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45289BF-5BD4-425E-AA85-571E7CE2565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8E5112E-B88C-4155-A332-9706E496FA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12386E-0151-4257-89F4-0E8042479747}"/>
              </a:ext>
            </a:extLst>
          </p:cNvPr>
          <p:cNvGrpSpPr/>
          <p:nvPr/>
        </p:nvGrpSpPr>
        <p:grpSpPr>
          <a:xfrm>
            <a:off x="340731" y="1693192"/>
            <a:ext cx="2937088" cy="1290153"/>
            <a:chOff x="332936" y="2627766"/>
            <a:chExt cx="2937088" cy="12901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BE696D2-D98A-4088-9621-5BF36F7F910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6BBA15B-4BAB-41FB-86FC-172743586AD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53B7726-7FBB-43B6-B266-9E370214401B}"/>
              </a:ext>
            </a:extLst>
          </p:cNvPr>
          <p:cNvSpPr/>
          <p:nvPr/>
        </p:nvSpPr>
        <p:spPr>
          <a:xfrm>
            <a:off x="4909667" y="4752630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108" descr="Puzzle">
            <a:extLst>
              <a:ext uri="{FF2B5EF4-FFF2-40B4-BE49-F238E27FC236}">
                <a16:creationId xmlns:a16="http://schemas.microsoft.com/office/drawing/2014/main" id="{326D06C7-E59C-4892-9F38-0BED733A5DBB}"/>
              </a:ext>
            </a:extLst>
          </p:cNvPr>
          <p:cNvSpPr/>
          <p:nvPr/>
        </p:nvSpPr>
        <p:spPr>
          <a:xfrm>
            <a:off x="6713994" y="4760084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E53787D-77C1-4640-9845-C46691B1ACED}"/>
              </a:ext>
            </a:extLst>
          </p:cNvPr>
          <p:cNvSpPr/>
          <p:nvPr/>
        </p:nvSpPr>
        <p:spPr>
          <a:xfrm>
            <a:off x="4773524" y="1603439"/>
            <a:ext cx="767138" cy="764537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40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40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7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40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40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40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6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97FD7D-CB76-4AF5-8798-46591BCF6828}"/>
              </a:ext>
            </a:extLst>
          </p:cNvPr>
          <p:cNvSpPr/>
          <p:nvPr/>
        </p:nvSpPr>
        <p:spPr>
          <a:xfrm>
            <a:off x="6694944" y="1736114"/>
            <a:ext cx="800100" cy="499110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E1330D2-C24F-4122-ADB9-11A4F4B5B569}"/>
              </a:ext>
            </a:extLst>
          </p:cNvPr>
          <p:cNvSpPr/>
          <p:nvPr/>
        </p:nvSpPr>
        <p:spPr>
          <a:xfrm>
            <a:off x="6169224" y="1409222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21600"/>
                </a:moveTo>
                <a:lnTo>
                  <a:pt x="21600" y="19082"/>
                </a:lnTo>
                <a:lnTo>
                  <a:pt x="2107" y="0"/>
                </a:lnTo>
                <a:cubicBezTo>
                  <a:pt x="764" y="437"/>
                  <a:pt x="0" y="926"/>
                  <a:pt x="0" y="1452"/>
                </a:cubicBezTo>
                <a:lnTo>
                  <a:pt x="0" y="19285"/>
                </a:lnTo>
                <a:cubicBezTo>
                  <a:pt x="0" y="20190"/>
                  <a:pt x="2292" y="21010"/>
                  <a:pt x="598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CE9376E5-CD77-4DA4-BC89-965351298250}"/>
              </a:ext>
            </a:extLst>
          </p:cNvPr>
          <p:cNvSpPr/>
          <p:nvPr/>
        </p:nvSpPr>
        <p:spPr>
          <a:xfrm>
            <a:off x="5700654" y="1409542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21600"/>
                </a:moveTo>
                <a:lnTo>
                  <a:pt x="0" y="19082"/>
                </a:lnTo>
                <a:lnTo>
                  <a:pt x="19493" y="0"/>
                </a:lnTo>
                <a:cubicBezTo>
                  <a:pt x="20836" y="437"/>
                  <a:pt x="21600" y="926"/>
                  <a:pt x="21600" y="1452"/>
                </a:cubicBezTo>
                <a:lnTo>
                  <a:pt x="21600" y="19285"/>
                </a:lnTo>
                <a:cubicBezTo>
                  <a:pt x="21600" y="20190"/>
                  <a:pt x="19308" y="21010"/>
                  <a:pt x="1562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95BA642-DE5D-4596-BAFE-B1E642BAF0B6}"/>
              </a:ext>
            </a:extLst>
          </p:cNvPr>
          <p:cNvSpPr/>
          <p:nvPr/>
        </p:nvSpPr>
        <p:spPr>
          <a:xfrm>
            <a:off x="3950068" y="3174159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59"/>
                </a:moveTo>
                <a:cubicBezTo>
                  <a:pt x="21001" y="19329"/>
                  <a:pt x="20176" y="21600"/>
                  <a:pt x="19266" y="21600"/>
                </a:cubicBezTo>
                <a:lnTo>
                  <a:pt x="1368" y="21310"/>
                </a:lnTo>
                <a:cubicBezTo>
                  <a:pt x="876" y="21310"/>
                  <a:pt x="415" y="20623"/>
                  <a:pt x="0" y="19435"/>
                </a:cubicBezTo>
                <a:lnTo>
                  <a:pt x="19060" y="0"/>
                </a:lnTo>
                <a:lnTo>
                  <a:pt x="2160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F7B3BAD3-2C0E-427F-8AD7-40EE57BC99BC}"/>
              </a:ext>
            </a:extLst>
          </p:cNvPr>
          <p:cNvSpPr/>
          <p:nvPr/>
        </p:nvSpPr>
        <p:spPr>
          <a:xfrm>
            <a:off x="5700654" y="3724927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0"/>
                </a:moveTo>
                <a:lnTo>
                  <a:pt x="0" y="2518"/>
                </a:lnTo>
                <a:lnTo>
                  <a:pt x="19493" y="21600"/>
                </a:lnTo>
                <a:cubicBezTo>
                  <a:pt x="20836" y="21163"/>
                  <a:pt x="21600" y="20674"/>
                  <a:pt x="21600" y="20148"/>
                </a:cubicBezTo>
                <a:lnTo>
                  <a:pt x="21600" y="2315"/>
                </a:lnTo>
                <a:cubicBezTo>
                  <a:pt x="21600" y="1410"/>
                  <a:pt x="19308" y="590"/>
                  <a:pt x="1562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EC9C842B-0713-4922-A778-886D512CB944}"/>
              </a:ext>
            </a:extLst>
          </p:cNvPr>
          <p:cNvSpPr/>
          <p:nvPr/>
        </p:nvSpPr>
        <p:spPr>
          <a:xfrm>
            <a:off x="3947924" y="3636840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941"/>
                </a:moveTo>
                <a:cubicBezTo>
                  <a:pt x="21001" y="2271"/>
                  <a:pt x="20176" y="0"/>
                  <a:pt x="19266" y="0"/>
                </a:cubicBezTo>
                <a:lnTo>
                  <a:pt x="1368" y="290"/>
                </a:lnTo>
                <a:cubicBezTo>
                  <a:pt x="876" y="290"/>
                  <a:pt x="415" y="977"/>
                  <a:pt x="0" y="2165"/>
                </a:cubicBezTo>
                <a:lnTo>
                  <a:pt x="19060" y="21600"/>
                </a:lnTo>
                <a:lnTo>
                  <a:pt x="2160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11AFCF81-334C-4B9A-BE76-86750A092869}"/>
              </a:ext>
            </a:extLst>
          </p:cNvPr>
          <p:cNvSpPr/>
          <p:nvPr/>
        </p:nvSpPr>
        <p:spPr>
          <a:xfrm>
            <a:off x="6168797" y="3724927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0"/>
                </a:moveTo>
                <a:lnTo>
                  <a:pt x="21600" y="2518"/>
                </a:lnTo>
                <a:lnTo>
                  <a:pt x="2107" y="21600"/>
                </a:lnTo>
                <a:cubicBezTo>
                  <a:pt x="764" y="21163"/>
                  <a:pt x="0" y="20674"/>
                  <a:pt x="0" y="20148"/>
                </a:cubicBezTo>
                <a:lnTo>
                  <a:pt x="0" y="2315"/>
                </a:lnTo>
                <a:cubicBezTo>
                  <a:pt x="0" y="1410"/>
                  <a:pt x="2292" y="590"/>
                  <a:pt x="598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BCA9B738-6D82-46C2-B12A-2981F069CCB2}"/>
              </a:ext>
            </a:extLst>
          </p:cNvPr>
          <p:cNvSpPr/>
          <p:nvPr/>
        </p:nvSpPr>
        <p:spPr>
          <a:xfrm>
            <a:off x="6259142" y="3636837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41"/>
                </a:moveTo>
                <a:cubicBezTo>
                  <a:pt x="599" y="2271"/>
                  <a:pt x="1424" y="0"/>
                  <a:pt x="2334" y="0"/>
                </a:cubicBezTo>
                <a:lnTo>
                  <a:pt x="20232" y="290"/>
                </a:lnTo>
                <a:cubicBezTo>
                  <a:pt x="20724" y="290"/>
                  <a:pt x="21185" y="977"/>
                  <a:pt x="21600" y="2165"/>
                </a:cubicBezTo>
                <a:lnTo>
                  <a:pt x="2540" y="21600"/>
                </a:lnTo>
                <a:lnTo>
                  <a:pt x="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46D30ED7-719E-45CA-875A-C5780143CAA8}"/>
              </a:ext>
            </a:extLst>
          </p:cNvPr>
          <p:cNvSpPr/>
          <p:nvPr/>
        </p:nvSpPr>
        <p:spPr>
          <a:xfrm>
            <a:off x="6256760" y="3174159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659"/>
                </a:moveTo>
                <a:cubicBezTo>
                  <a:pt x="599" y="19329"/>
                  <a:pt x="1424" y="21600"/>
                  <a:pt x="2334" y="21600"/>
                </a:cubicBezTo>
                <a:lnTo>
                  <a:pt x="20232" y="21310"/>
                </a:lnTo>
                <a:cubicBezTo>
                  <a:pt x="20724" y="21310"/>
                  <a:pt x="21185" y="20623"/>
                  <a:pt x="21600" y="19435"/>
                </a:cubicBezTo>
                <a:lnTo>
                  <a:pt x="2540" y="0"/>
                </a:lnTo>
                <a:lnTo>
                  <a:pt x="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9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Matrix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6826FE4-622C-4D9B-A281-51B52E6F9765}"/>
              </a:ext>
            </a:extLst>
          </p:cNvPr>
          <p:cNvSpPr/>
          <p:nvPr/>
        </p:nvSpPr>
        <p:spPr>
          <a:xfrm>
            <a:off x="6169224" y="1240666"/>
            <a:ext cx="2249721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2870"/>
                </a:moveTo>
                <a:lnTo>
                  <a:pt x="0" y="18497"/>
                </a:lnTo>
                <a:cubicBezTo>
                  <a:pt x="0" y="20082"/>
                  <a:pt x="1291" y="21366"/>
                  <a:pt x="2880" y="21362"/>
                </a:cubicBezTo>
                <a:lnTo>
                  <a:pt x="18496" y="21321"/>
                </a:lnTo>
                <a:cubicBezTo>
                  <a:pt x="20253" y="21318"/>
                  <a:pt x="21600" y="19755"/>
                  <a:pt x="21331" y="18020"/>
                </a:cubicBezTo>
                <a:cubicBezTo>
                  <a:pt x="19910" y="8768"/>
                  <a:pt x="12579" y="1456"/>
                  <a:pt x="3309" y="34"/>
                </a:cubicBezTo>
                <a:cubicBezTo>
                  <a:pt x="1571" y="-234"/>
                  <a:pt x="0" y="1113"/>
                  <a:pt x="0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6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451683E6-2054-4DF9-ACD1-6E8169333ECD}"/>
              </a:ext>
            </a:extLst>
          </p:cNvPr>
          <p:cNvSpPr/>
          <p:nvPr/>
        </p:nvSpPr>
        <p:spPr>
          <a:xfrm>
            <a:off x="3773054" y="1240666"/>
            <a:ext cx="2249718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2870"/>
                </a:moveTo>
                <a:lnTo>
                  <a:pt x="21366" y="18497"/>
                </a:lnTo>
                <a:cubicBezTo>
                  <a:pt x="21366" y="20082"/>
                  <a:pt x="20075" y="21366"/>
                  <a:pt x="18486" y="21362"/>
                </a:cubicBezTo>
                <a:lnTo>
                  <a:pt x="2870" y="21321"/>
                </a:lnTo>
                <a:cubicBezTo>
                  <a:pt x="1113" y="21318"/>
                  <a:pt x="-234" y="19755"/>
                  <a:pt x="35" y="18020"/>
                </a:cubicBezTo>
                <a:cubicBezTo>
                  <a:pt x="1456" y="8768"/>
                  <a:pt x="8787" y="1456"/>
                  <a:pt x="18057" y="34"/>
                </a:cubicBezTo>
                <a:cubicBezTo>
                  <a:pt x="19795" y="-234"/>
                  <a:pt x="21366" y="1113"/>
                  <a:pt x="21366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6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CE7770D-7217-4F91-8CE7-7FB70AD6C931}"/>
              </a:ext>
            </a:extLst>
          </p:cNvPr>
          <p:cNvSpPr/>
          <p:nvPr/>
        </p:nvSpPr>
        <p:spPr>
          <a:xfrm>
            <a:off x="3773054" y="3636840"/>
            <a:ext cx="2249718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18492"/>
                </a:moveTo>
                <a:lnTo>
                  <a:pt x="21366" y="2865"/>
                </a:lnTo>
                <a:cubicBezTo>
                  <a:pt x="21366" y="1280"/>
                  <a:pt x="20075" y="-4"/>
                  <a:pt x="18486" y="0"/>
                </a:cubicBezTo>
                <a:lnTo>
                  <a:pt x="2870" y="41"/>
                </a:lnTo>
                <a:cubicBezTo>
                  <a:pt x="1113" y="44"/>
                  <a:pt x="-234" y="1607"/>
                  <a:pt x="35" y="3342"/>
                </a:cubicBezTo>
                <a:cubicBezTo>
                  <a:pt x="1456" y="12594"/>
                  <a:pt x="8787" y="19906"/>
                  <a:pt x="18057" y="21328"/>
                </a:cubicBezTo>
                <a:cubicBezTo>
                  <a:pt x="19795" y="21596"/>
                  <a:pt x="21366" y="20249"/>
                  <a:pt x="21366" y="1849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600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596E542-16DF-428E-B140-EF7E086084D2}"/>
              </a:ext>
            </a:extLst>
          </p:cNvPr>
          <p:cNvSpPr/>
          <p:nvPr/>
        </p:nvSpPr>
        <p:spPr>
          <a:xfrm>
            <a:off x="6169224" y="3636840"/>
            <a:ext cx="2249721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18492"/>
                </a:moveTo>
                <a:lnTo>
                  <a:pt x="0" y="2865"/>
                </a:lnTo>
                <a:cubicBezTo>
                  <a:pt x="0" y="1280"/>
                  <a:pt x="1291" y="-4"/>
                  <a:pt x="2880" y="0"/>
                </a:cubicBezTo>
                <a:lnTo>
                  <a:pt x="18496" y="41"/>
                </a:lnTo>
                <a:cubicBezTo>
                  <a:pt x="20253" y="44"/>
                  <a:pt x="21600" y="1607"/>
                  <a:pt x="21331" y="3342"/>
                </a:cubicBezTo>
                <a:cubicBezTo>
                  <a:pt x="19910" y="12594"/>
                  <a:pt x="12579" y="19906"/>
                  <a:pt x="3309" y="21328"/>
                </a:cubicBezTo>
                <a:cubicBezTo>
                  <a:pt x="1571" y="21596"/>
                  <a:pt x="0" y="20249"/>
                  <a:pt x="0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600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BD3BDC-5B49-405D-A42F-C3590695358A}"/>
              </a:ext>
            </a:extLst>
          </p:cNvPr>
          <p:cNvGrpSpPr/>
          <p:nvPr/>
        </p:nvGrpSpPr>
        <p:grpSpPr>
          <a:xfrm>
            <a:off x="8921977" y="4148983"/>
            <a:ext cx="2937088" cy="1290153"/>
            <a:chOff x="8921977" y="407338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A94D12-D63D-4485-BE21-A005301F044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6D2BD1-6B2A-4163-9378-A840ED40C4E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4B07F04-2C1F-43A1-8687-21A67DCF2A06}"/>
              </a:ext>
            </a:extLst>
          </p:cNvPr>
          <p:cNvGrpSpPr/>
          <p:nvPr/>
        </p:nvGrpSpPr>
        <p:grpSpPr>
          <a:xfrm>
            <a:off x="332936" y="4148983"/>
            <a:ext cx="2937088" cy="1290153"/>
            <a:chOff x="332936" y="4652338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CC5C5D8-423A-4AE0-897E-0094D6E8885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C00DD1-77D1-4020-8A81-F50394814C0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186A44-C6D1-4A04-B1D6-5739B0DDFAF2}"/>
              </a:ext>
            </a:extLst>
          </p:cNvPr>
          <p:cNvGrpSpPr/>
          <p:nvPr/>
        </p:nvGrpSpPr>
        <p:grpSpPr>
          <a:xfrm>
            <a:off x="8929772" y="1693192"/>
            <a:ext cx="2937088" cy="1290153"/>
            <a:chOff x="8921977" y="1466725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45289BF-5BD4-425E-AA85-571E7CE2565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8E5112E-B88C-4155-A332-9706E496FA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12386E-0151-4257-89F4-0E8042479747}"/>
              </a:ext>
            </a:extLst>
          </p:cNvPr>
          <p:cNvGrpSpPr/>
          <p:nvPr/>
        </p:nvGrpSpPr>
        <p:grpSpPr>
          <a:xfrm>
            <a:off x="340731" y="1693192"/>
            <a:ext cx="2937088" cy="1290153"/>
            <a:chOff x="332936" y="2627766"/>
            <a:chExt cx="2937088" cy="12901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BE696D2-D98A-4088-9621-5BF36F7F910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6BBA15B-4BAB-41FB-86FC-172743586AD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53B7726-7FBB-43B6-B266-9E370214401B}"/>
              </a:ext>
            </a:extLst>
          </p:cNvPr>
          <p:cNvSpPr/>
          <p:nvPr/>
        </p:nvSpPr>
        <p:spPr>
          <a:xfrm>
            <a:off x="4909667" y="4752630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108" descr="Puzzle">
            <a:extLst>
              <a:ext uri="{FF2B5EF4-FFF2-40B4-BE49-F238E27FC236}">
                <a16:creationId xmlns:a16="http://schemas.microsoft.com/office/drawing/2014/main" id="{326D06C7-E59C-4892-9F38-0BED733A5DBB}"/>
              </a:ext>
            </a:extLst>
          </p:cNvPr>
          <p:cNvSpPr/>
          <p:nvPr/>
        </p:nvSpPr>
        <p:spPr>
          <a:xfrm>
            <a:off x="6713994" y="4760084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E53787D-77C1-4640-9845-C46691B1ACED}"/>
              </a:ext>
            </a:extLst>
          </p:cNvPr>
          <p:cNvSpPr/>
          <p:nvPr/>
        </p:nvSpPr>
        <p:spPr>
          <a:xfrm>
            <a:off x="4773524" y="1603439"/>
            <a:ext cx="767138" cy="764537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40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40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7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40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40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40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6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97FD7D-CB76-4AF5-8798-46591BCF6828}"/>
              </a:ext>
            </a:extLst>
          </p:cNvPr>
          <p:cNvSpPr/>
          <p:nvPr/>
        </p:nvSpPr>
        <p:spPr>
          <a:xfrm>
            <a:off x="6694944" y="1736114"/>
            <a:ext cx="800100" cy="499110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3EF989A-EC6C-4979-8833-D933C77D80B4}"/>
              </a:ext>
            </a:extLst>
          </p:cNvPr>
          <p:cNvSpPr/>
          <p:nvPr/>
        </p:nvSpPr>
        <p:spPr>
          <a:xfrm>
            <a:off x="6169224" y="1409222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21600"/>
                </a:moveTo>
                <a:lnTo>
                  <a:pt x="21600" y="19082"/>
                </a:lnTo>
                <a:lnTo>
                  <a:pt x="2107" y="0"/>
                </a:lnTo>
                <a:cubicBezTo>
                  <a:pt x="764" y="437"/>
                  <a:pt x="0" y="926"/>
                  <a:pt x="0" y="1452"/>
                </a:cubicBezTo>
                <a:lnTo>
                  <a:pt x="0" y="19285"/>
                </a:lnTo>
                <a:cubicBezTo>
                  <a:pt x="0" y="20190"/>
                  <a:pt x="2292" y="21010"/>
                  <a:pt x="598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08E13B4-CA34-4B67-A245-117160A4F752}"/>
              </a:ext>
            </a:extLst>
          </p:cNvPr>
          <p:cNvSpPr/>
          <p:nvPr/>
        </p:nvSpPr>
        <p:spPr>
          <a:xfrm>
            <a:off x="5700654" y="1409542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21600"/>
                </a:moveTo>
                <a:lnTo>
                  <a:pt x="0" y="19082"/>
                </a:lnTo>
                <a:lnTo>
                  <a:pt x="19493" y="0"/>
                </a:lnTo>
                <a:cubicBezTo>
                  <a:pt x="20836" y="437"/>
                  <a:pt x="21600" y="926"/>
                  <a:pt x="21600" y="1452"/>
                </a:cubicBezTo>
                <a:lnTo>
                  <a:pt x="21600" y="19285"/>
                </a:lnTo>
                <a:cubicBezTo>
                  <a:pt x="21600" y="20190"/>
                  <a:pt x="19308" y="21010"/>
                  <a:pt x="1562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058BA11-3F99-4C47-8CD9-64683521CB45}"/>
              </a:ext>
            </a:extLst>
          </p:cNvPr>
          <p:cNvSpPr/>
          <p:nvPr/>
        </p:nvSpPr>
        <p:spPr>
          <a:xfrm>
            <a:off x="3950068" y="3174159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59"/>
                </a:moveTo>
                <a:cubicBezTo>
                  <a:pt x="21001" y="19329"/>
                  <a:pt x="20176" y="21600"/>
                  <a:pt x="19266" y="21600"/>
                </a:cubicBezTo>
                <a:lnTo>
                  <a:pt x="1368" y="21310"/>
                </a:lnTo>
                <a:cubicBezTo>
                  <a:pt x="876" y="21310"/>
                  <a:pt x="415" y="20623"/>
                  <a:pt x="0" y="19435"/>
                </a:cubicBezTo>
                <a:lnTo>
                  <a:pt x="19060" y="0"/>
                </a:lnTo>
                <a:lnTo>
                  <a:pt x="2160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6519A0F9-89BC-4C9A-B6CB-D31FA641BEB9}"/>
              </a:ext>
            </a:extLst>
          </p:cNvPr>
          <p:cNvSpPr/>
          <p:nvPr/>
        </p:nvSpPr>
        <p:spPr>
          <a:xfrm>
            <a:off x="5700654" y="3724927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0"/>
                </a:moveTo>
                <a:lnTo>
                  <a:pt x="0" y="2518"/>
                </a:lnTo>
                <a:lnTo>
                  <a:pt x="19493" y="21600"/>
                </a:lnTo>
                <a:cubicBezTo>
                  <a:pt x="20836" y="21163"/>
                  <a:pt x="21600" y="20674"/>
                  <a:pt x="21600" y="20148"/>
                </a:cubicBezTo>
                <a:lnTo>
                  <a:pt x="21600" y="2315"/>
                </a:lnTo>
                <a:cubicBezTo>
                  <a:pt x="21600" y="1410"/>
                  <a:pt x="19308" y="590"/>
                  <a:pt x="1562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9569881A-D37E-4B39-A93A-FE5C419D0186}"/>
              </a:ext>
            </a:extLst>
          </p:cNvPr>
          <p:cNvSpPr/>
          <p:nvPr/>
        </p:nvSpPr>
        <p:spPr>
          <a:xfrm>
            <a:off x="3947924" y="3636840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941"/>
                </a:moveTo>
                <a:cubicBezTo>
                  <a:pt x="21001" y="2271"/>
                  <a:pt x="20176" y="0"/>
                  <a:pt x="19266" y="0"/>
                </a:cubicBezTo>
                <a:lnTo>
                  <a:pt x="1368" y="290"/>
                </a:lnTo>
                <a:cubicBezTo>
                  <a:pt x="876" y="290"/>
                  <a:pt x="415" y="977"/>
                  <a:pt x="0" y="2165"/>
                </a:cubicBezTo>
                <a:lnTo>
                  <a:pt x="19060" y="21600"/>
                </a:lnTo>
                <a:lnTo>
                  <a:pt x="2160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E1EF5471-9CD6-4DE2-A0DE-FE611004B801}"/>
              </a:ext>
            </a:extLst>
          </p:cNvPr>
          <p:cNvSpPr/>
          <p:nvPr/>
        </p:nvSpPr>
        <p:spPr>
          <a:xfrm>
            <a:off x="6168797" y="3724927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0"/>
                </a:moveTo>
                <a:lnTo>
                  <a:pt x="21600" y="2518"/>
                </a:lnTo>
                <a:lnTo>
                  <a:pt x="2107" y="21600"/>
                </a:lnTo>
                <a:cubicBezTo>
                  <a:pt x="764" y="21163"/>
                  <a:pt x="0" y="20674"/>
                  <a:pt x="0" y="20148"/>
                </a:cubicBezTo>
                <a:lnTo>
                  <a:pt x="0" y="2315"/>
                </a:lnTo>
                <a:cubicBezTo>
                  <a:pt x="0" y="1410"/>
                  <a:pt x="2292" y="590"/>
                  <a:pt x="598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AB6DEDE9-A8F6-4E58-82DA-B03EC80B92B6}"/>
              </a:ext>
            </a:extLst>
          </p:cNvPr>
          <p:cNvSpPr/>
          <p:nvPr/>
        </p:nvSpPr>
        <p:spPr>
          <a:xfrm>
            <a:off x="6259142" y="3636837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41"/>
                </a:moveTo>
                <a:cubicBezTo>
                  <a:pt x="599" y="2271"/>
                  <a:pt x="1424" y="0"/>
                  <a:pt x="2334" y="0"/>
                </a:cubicBezTo>
                <a:lnTo>
                  <a:pt x="20232" y="290"/>
                </a:lnTo>
                <a:cubicBezTo>
                  <a:pt x="20724" y="290"/>
                  <a:pt x="21185" y="977"/>
                  <a:pt x="21600" y="2165"/>
                </a:cubicBezTo>
                <a:lnTo>
                  <a:pt x="2540" y="21600"/>
                </a:lnTo>
                <a:lnTo>
                  <a:pt x="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D7A79D1F-78D3-4891-B460-6159D4AA1962}"/>
              </a:ext>
            </a:extLst>
          </p:cNvPr>
          <p:cNvSpPr/>
          <p:nvPr/>
        </p:nvSpPr>
        <p:spPr>
          <a:xfrm>
            <a:off x="6256760" y="3174159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659"/>
                </a:moveTo>
                <a:cubicBezTo>
                  <a:pt x="599" y="19329"/>
                  <a:pt x="1424" y="21600"/>
                  <a:pt x="2334" y="21600"/>
                </a:cubicBezTo>
                <a:lnTo>
                  <a:pt x="20232" y="21310"/>
                </a:lnTo>
                <a:cubicBezTo>
                  <a:pt x="20724" y="21310"/>
                  <a:pt x="21185" y="20623"/>
                  <a:pt x="21600" y="19435"/>
                </a:cubicBezTo>
                <a:lnTo>
                  <a:pt x="2540" y="0"/>
                </a:lnTo>
                <a:lnTo>
                  <a:pt x="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1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Matrix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6826FE4-622C-4D9B-A281-51B52E6F9765}"/>
              </a:ext>
            </a:extLst>
          </p:cNvPr>
          <p:cNvSpPr/>
          <p:nvPr/>
        </p:nvSpPr>
        <p:spPr>
          <a:xfrm>
            <a:off x="6169224" y="1240666"/>
            <a:ext cx="2249721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2870"/>
                </a:moveTo>
                <a:lnTo>
                  <a:pt x="0" y="18497"/>
                </a:lnTo>
                <a:cubicBezTo>
                  <a:pt x="0" y="20082"/>
                  <a:pt x="1291" y="21366"/>
                  <a:pt x="2880" y="21362"/>
                </a:cubicBezTo>
                <a:lnTo>
                  <a:pt x="18496" y="21321"/>
                </a:lnTo>
                <a:cubicBezTo>
                  <a:pt x="20253" y="21318"/>
                  <a:pt x="21600" y="19755"/>
                  <a:pt x="21331" y="18020"/>
                </a:cubicBezTo>
                <a:cubicBezTo>
                  <a:pt x="19910" y="8768"/>
                  <a:pt x="12579" y="1456"/>
                  <a:pt x="3309" y="34"/>
                </a:cubicBezTo>
                <a:cubicBezTo>
                  <a:pt x="1571" y="-234"/>
                  <a:pt x="0" y="1113"/>
                  <a:pt x="0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6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451683E6-2054-4DF9-ACD1-6E8169333ECD}"/>
              </a:ext>
            </a:extLst>
          </p:cNvPr>
          <p:cNvSpPr/>
          <p:nvPr/>
        </p:nvSpPr>
        <p:spPr>
          <a:xfrm>
            <a:off x="3773054" y="1240666"/>
            <a:ext cx="2249718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2870"/>
                </a:moveTo>
                <a:lnTo>
                  <a:pt x="21366" y="18497"/>
                </a:lnTo>
                <a:cubicBezTo>
                  <a:pt x="21366" y="20082"/>
                  <a:pt x="20075" y="21366"/>
                  <a:pt x="18486" y="21362"/>
                </a:cubicBezTo>
                <a:lnTo>
                  <a:pt x="2870" y="21321"/>
                </a:lnTo>
                <a:cubicBezTo>
                  <a:pt x="1113" y="21318"/>
                  <a:pt x="-234" y="19755"/>
                  <a:pt x="35" y="18020"/>
                </a:cubicBezTo>
                <a:cubicBezTo>
                  <a:pt x="1456" y="8768"/>
                  <a:pt x="8787" y="1456"/>
                  <a:pt x="18057" y="34"/>
                </a:cubicBezTo>
                <a:cubicBezTo>
                  <a:pt x="19795" y="-234"/>
                  <a:pt x="21366" y="1113"/>
                  <a:pt x="21366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6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CE7770D-7217-4F91-8CE7-7FB70AD6C931}"/>
              </a:ext>
            </a:extLst>
          </p:cNvPr>
          <p:cNvSpPr/>
          <p:nvPr/>
        </p:nvSpPr>
        <p:spPr>
          <a:xfrm>
            <a:off x="3773054" y="3636840"/>
            <a:ext cx="2249718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18492"/>
                </a:moveTo>
                <a:lnTo>
                  <a:pt x="21366" y="2865"/>
                </a:lnTo>
                <a:cubicBezTo>
                  <a:pt x="21366" y="1280"/>
                  <a:pt x="20075" y="-4"/>
                  <a:pt x="18486" y="0"/>
                </a:cubicBezTo>
                <a:lnTo>
                  <a:pt x="2870" y="41"/>
                </a:lnTo>
                <a:cubicBezTo>
                  <a:pt x="1113" y="44"/>
                  <a:pt x="-234" y="1607"/>
                  <a:pt x="35" y="3342"/>
                </a:cubicBezTo>
                <a:cubicBezTo>
                  <a:pt x="1456" y="12594"/>
                  <a:pt x="8787" y="19906"/>
                  <a:pt x="18057" y="21328"/>
                </a:cubicBezTo>
                <a:cubicBezTo>
                  <a:pt x="19795" y="21596"/>
                  <a:pt x="21366" y="20249"/>
                  <a:pt x="21366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600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596E542-16DF-428E-B140-EF7E086084D2}"/>
              </a:ext>
            </a:extLst>
          </p:cNvPr>
          <p:cNvSpPr/>
          <p:nvPr/>
        </p:nvSpPr>
        <p:spPr>
          <a:xfrm>
            <a:off x="6169224" y="3636840"/>
            <a:ext cx="2249721" cy="2254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18492"/>
                </a:moveTo>
                <a:lnTo>
                  <a:pt x="0" y="2865"/>
                </a:lnTo>
                <a:cubicBezTo>
                  <a:pt x="0" y="1280"/>
                  <a:pt x="1291" y="-4"/>
                  <a:pt x="2880" y="0"/>
                </a:cubicBezTo>
                <a:lnTo>
                  <a:pt x="18496" y="41"/>
                </a:lnTo>
                <a:cubicBezTo>
                  <a:pt x="20253" y="44"/>
                  <a:pt x="21600" y="1607"/>
                  <a:pt x="21331" y="3342"/>
                </a:cubicBezTo>
                <a:cubicBezTo>
                  <a:pt x="19910" y="12594"/>
                  <a:pt x="12579" y="19906"/>
                  <a:pt x="3309" y="21328"/>
                </a:cubicBezTo>
                <a:cubicBezTo>
                  <a:pt x="1571" y="21596"/>
                  <a:pt x="0" y="20249"/>
                  <a:pt x="0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600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BD3BDC-5B49-405D-A42F-C3590695358A}"/>
              </a:ext>
            </a:extLst>
          </p:cNvPr>
          <p:cNvGrpSpPr/>
          <p:nvPr/>
        </p:nvGrpSpPr>
        <p:grpSpPr>
          <a:xfrm>
            <a:off x="8921977" y="4148983"/>
            <a:ext cx="2937088" cy="1290153"/>
            <a:chOff x="8921977" y="407338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A94D12-D63D-4485-BE21-A005301F044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6D2BD1-6B2A-4163-9378-A840ED40C4E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4B07F04-2C1F-43A1-8687-21A67DCF2A06}"/>
              </a:ext>
            </a:extLst>
          </p:cNvPr>
          <p:cNvGrpSpPr/>
          <p:nvPr/>
        </p:nvGrpSpPr>
        <p:grpSpPr>
          <a:xfrm>
            <a:off x="332936" y="4148983"/>
            <a:ext cx="2937088" cy="1290153"/>
            <a:chOff x="332936" y="4652338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CC5C5D8-423A-4AE0-897E-0094D6E8885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C00DD1-77D1-4020-8A81-F50394814C0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186A44-C6D1-4A04-B1D6-5739B0DDFAF2}"/>
              </a:ext>
            </a:extLst>
          </p:cNvPr>
          <p:cNvGrpSpPr/>
          <p:nvPr/>
        </p:nvGrpSpPr>
        <p:grpSpPr>
          <a:xfrm>
            <a:off x="8929772" y="1693192"/>
            <a:ext cx="2937088" cy="1290153"/>
            <a:chOff x="8921977" y="1466725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45289BF-5BD4-425E-AA85-571E7CE2565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8E5112E-B88C-4155-A332-9706E496FA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12386E-0151-4257-89F4-0E8042479747}"/>
              </a:ext>
            </a:extLst>
          </p:cNvPr>
          <p:cNvGrpSpPr/>
          <p:nvPr/>
        </p:nvGrpSpPr>
        <p:grpSpPr>
          <a:xfrm>
            <a:off x="340731" y="1693192"/>
            <a:ext cx="2937088" cy="1290153"/>
            <a:chOff x="332936" y="2627766"/>
            <a:chExt cx="2937088" cy="12901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BE696D2-D98A-4088-9621-5BF36F7F910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6BBA15B-4BAB-41FB-86FC-172743586AD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53B7726-7FBB-43B6-B266-9E370214401B}"/>
              </a:ext>
            </a:extLst>
          </p:cNvPr>
          <p:cNvSpPr/>
          <p:nvPr/>
        </p:nvSpPr>
        <p:spPr>
          <a:xfrm>
            <a:off x="4909667" y="4752630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108" descr="Puzzle">
            <a:extLst>
              <a:ext uri="{FF2B5EF4-FFF2-40B4-BE49-F238E27FC236}">
                <a16:creationId xmlns:a16="http://schemas.microsoft.com/office/drawing/2014/main" id="{326D06C7-E59C-4892-9F38-0BED733A5DBB}"/>
              </a:ext>
            </a:extLst>
          </p:cNvPr>
          <p:cNvSpPr/>
          <p:nvPr/>
        </p:nvSpPr>
        <p:spPr>
          <a:xfrm>
            <a:off x="6713994" y="4760084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E53787D-77C1-4640-9845-C46691B1ACED}"/>
              </a:ext>
            </a:extLst>
          </p:cNvPr>
          <p:cNvSpPr/>
          <p:nvPr/>
        </p:nvSpPr>
        <p:spPr>
          <a:xfrm>
            <a:off x="4773524" y="1603439"/>
            <a:ext cx="767138" cy="764537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40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40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7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40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40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40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6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97FD7D-CB76-4AF5-8798-46591BCF6828}"/>
              </a:ext>
            </a:extLst>
          </p:cNvPr>
          <p:cNvSpPr/>
          <p:nvPr/>
        </p:nvSpPr>
        <p:spPr>
          <a:xfrm>
            <a:off x="6694944" y="1736114"/>
            <a:ext cx="800100" cy="499110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306B01BD-D17C-499C-94A2-2E4B73BF20DC}"/>
              </a:ext>
            </a:extLst>
          </p:cNvPr>
          <p:cNvSpPr/>
          <p:nvPr/>
        </p:nvSpPr>
        <p:spPr>
          <a:xfrm>
            <a:off x="6169224" y="1409222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21600"/>
                </a:moveTo>
                <a:lnTo>
                  <a:pt x="21600" y="19082"/>
                </a:lnTo>
                <a:lnTo>
                  <a:pt x="2107" y="0"/>
                </a:lnTo>
                <a:cubicBezTo>
                  <a:pt x="764" y="437"/>
                  <a:pt x="0" y="926"/>
                  <a:pt x="0" y="1452"/>
                </a:cubicBezTo>
                <a:lnTo>
                  <a:pt x="0" y="19285"/>
                </a:lnTo>
                <a:cubicBezTo>
                  <a:pt x="0" y="20190"/>
                  <a:pt x="2292" y="21010"/>
                  <a:pt x="598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DCD86526-9350-44A1-8D01-7F418C21E35B}"/>
              </a:ext>
            </a:extLst>
          </p:cNvPr>
          <p:cNvSpPr/>
          <p:nvPr/>
        </p:nvSpPr>
        <p:spPr>
          <a:xfrm>
            <a:off x="5700654" y="1409542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21600"/>
                </a:moveTo>
                <a:lnTo>
                  <a:pt x="0" y="19082"/>
                </a:lnTo>
                <a:lnTo>
                  <a:pt x="19493" y="0"/>
                </a:lnTo>
                <a:cubicBezTo>
                  <a:pt x="20836" y="437"/>
                  <a:pt x="21600" y="926"/>
                  <a:pt x="21600" y="1452"/>
                </a:cubicBezTo>
                <a:lnTo>
                  <a:pt x="21600" y="19285"/>
                </a:lnTo>
                <a:cubicBezTo>
                  <a:pt x="21600" y="20190"/>
                  <a:pt x="19308" y="21010"/>
                  <a:pt x="1562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EC8AD97F-511D-4E44-84BA-B7F908500C73}"/>
              </a:ext>
            </a:extLst>
          </p:cNvPr>
          <p:cNvSpPr/>
          <p:nvPr/>
        </p:nvSpPr>
        <p:spPr>
          <a:xfrm>
            <a:off x="3950068" y="3174159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59"/>
                </a:moveTo>
                <a:cubicBezTo>
                  <a:pt x="21001" y="19329"/>
                  <a:pt x="20176" y="21600"/>
                  <a:pt x="19266" y="21600"/>
                </a:cubicBezTo>
                <a:lnTo>
                  <a:pt x="1368" y="21310"/>
                </a:lnTo>
                <a:cubicBezTo>
                  <a:pt x="876" y="21310"/>
                  <a:pt x="415" y="20623"/>
                  <a:pt x="0" y="19435"/>
                </a:cubicBezTo>
                <a:lnTo>
                  <a:pt x="19060" y="0"/>
                </a:lnTo>
                <a:lnTo>
                  <a:pt x="2160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E855DC9-214E-401F-9261-FA8534682E2E}"/>
              </a:ext>
            </a:extLst>
          </p:cNvPr>
          <p:cNvSpPr/>
          <p:nvPr/>
        </p:nvSpPr>
        <p:spPr>
          <a:xfrm>
            <a:off x="5700654" y="3724927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0"/>
                </a:moveTo>
                <a:lnTo>
                  <a:pt x="0" y="2518"/>
                </a:lnTo>
                <a:lnTo>
                  <a:pt x="19493" y="21600"/>
                </a:lnTo>
                <a:cubicBezTo>
                  <a:pt x="20836" y="21163"/>
                  <a:pt x="21600" y="20674"/>
                  <a:pt x="21600" y="20148"/>
                </a:cubicBezTo>
                <a:lnTo>
                  <a:pt x="21600" y="2315"/>
                </a:lnTo>
                <a:cubicBezTo>
                  <a:pt x="21600" y="1410"/>
                  <a:pt x="19308" y="590"/>
                  <a:pt x="1562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783D9970-98FD-4489-84C1-C66EEBA60127}"/>
              </a:ext>
            </a:extLst>
          </p:cNvPr>
          <p:cNvSpPr/>
          <p:nvPr/>
        </p:nvSpPr>
        <p:spPr>
          <a:xfrm>
            <a:off x="3947924" y="3636840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941"/>
                </a:moveTo>
                <a:cubicBezTo>
                  <a:pt x="21001" y="2271"/>
                  <a:pt x="20176" y="0"/>
                  <a:pt x="19266" y="0"/>
                </a:cubicBezTo>
                <a:lnTo>
                  <a:pt x="1368" y="290"/>
                </a:lnTo>
                <a:cubicBezTo>
                  <a:pt x="876" y="290"/>
                  <a:pt x="415" y="977"/>
                  <a:pt x="0" y="2165"/>
                </a:cubicBezTo>
                <a:lnTo>
                  <a:pt x="19060" y="21600"/>
                </a:lnTo>
                <a:lnTo>
                  <a:pt x="2160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285C327-8AAF-4398-868B-59AC07D6A0CC}"/>
              </a:ext>
            </a:extLst>
          </p:cNvPr>
          <p:cNvSpPr/>
          <p:nvPr/>
        </p:nvSpPr>
        <p:spPr>
          <a:xfrm>
            <a:off x="6168797" y="3724927"/>
            <a:ext cx="322118" cy="199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0"/>
                </a:moveTo>
                <a:lnTo>
                  <a:pt x="21600" y="2518"/>
                </a:lnTo>
                <a:lnTo>
                  <a:pt x="2107" y="21600"/>
                </a:lnTo>
                <a:cubicBezTo>
                  <a:pt x="764" y="21163"/>
                  <a:pt x="0" y="20674"/>
                  <a:pt x="0" y="20148"/>
                </a:cubicBezTo>
                <a:lnTo>
                  <a:pt x="0" y="2315"/>
                </a:lnTo>
                <a:cubicBezTo>
                  <a:pt x="0" y="1410"/>
                  <a:pt x="2292" y="590"/>
                  <a:pt x="598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F3DF2D43-1724-4263-8890-8972A542F454}"/>
              </a:ext>
            </a:extLst>
          </p:cNvPr>
          <p:cNvSpPr/>
          <p:nvPr/>
        </p:nvSpPr>
        <p:spPr>
          <a:xfrm>
            <a:off x="6259142" y="3636837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41"/>
                </a:moveTo>
                <a:cubicBezTo>
                  <a:pt x="599" y="2271"/>
                  <a:pt x="1424" y="0"/>
                  <a:pt x="2334" y="0"/>
                </a:cubicBezTo>
                <a:lnTo>
                  <a:pt x="20232" y="290"/>
                </a:lnTo>
                <a:cubicBezTo>
                  <a:pt x="20724" y="290"/>
                  <a:pt x="21185" y="977"/>
                  <a:pt x="21600" y="2165"/>
                </a:cubicBezTo>
                <a:lnTo>
                  <a:pt x="2540" y="21600"/>
                </a:lnTo>
                <a:lnTo>
                  <a:pt x="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D3FBB663-07AE-4E1B-AEAE-F4540167E61F}"/>
              </a:ext>
            </a:extLst>
          </p:cNvPr>
          <p:cNvSpPr/>
          <p:nvPr/>
        </p:nvSpPr>
        <p:spPr>
          <a:xfrm>
            <a:off x="6256760" y="3174159"/>
            <a:ext cx="1984503" cy="32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659"/>
                </a:moveTo>
                <a:cubicBezTo>
                  <a:pt x="599" y="19329"/>
                  <a:pt x="1424" y="21600"/>
                  <a:pt x="2334" y="21600"/>
                </a:cubicBezTo>
                <a:lnTo>
                  <a:pt x="20232" y="21310"/>
                </a:lnTo>
                <a:cubicBezTo>
                  <a:pt x="20724" y="21310"/>
                  <a:pt x="21185" y="20623"/>
                  <a:pt x="21600" y="19435"/>
                </a:cubicBezTo>
                <a:lnTo>
                  <a:pt x="2540" y="0"/>
                </a:lnTo>
                <a:lnTo>
                  <a:pt x="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35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8619</TotalTime>
  <Words>1095</Words>
  <PresentationFormat>Widescreen</PresentationFormat>
  <Paragraphs>92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Sphere Matrix – Slide Template</vt:lpstr>
      <vt:lpstr>Sphere Matrix – Slide Template</vt:lpstr>
      <vt:lpstr>Sphere Matrix – Slide Template</vt:lpstr>
      <vt:lpstr>Sphere Matrix – Slide Template</vt:lpstr>
      <vt:lpstr>Sphere Matrix – Slide Template</vt:lpstr>
      <vt:lpstr>Sphere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Sphere Matrix</dc:title>
  <dc:creator>PresentationGO.com</dc:creator>
  <dc:description>© Copyright PresentationGO.com</dc:description>
  <dcterms:created xsi:type="dcterms:W3CDTF">2014-11-26T05:14:11Z</dcterms:created>
  <dcterms:modified xsi:type="dcterms:W3CDTF">2019-08-14T20:32:18Z</dcterms:modified>
  <cp:category>Charts &amp; Diagrams; Graphics &amp; Metaphors</cp:category>
</cp:coreProperties>
</file>