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2682" y="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70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20.png"/><Relationship Id="rId18" Type="http://schemas.openxmlformats.org/officeDocument/2006/relationships/image" Target="../media/image9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3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Relationship Id="rId14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Wedges – Slide Template</a:t>
            </a:r>
          </a:p>
        </p:txBody>
      </p:sp>
      <p:pic>
        <p:nvPicPr>
          <p:cNvPr id="25" name="Graphic 39" descr="Lightbulb with solid fill">
            <a:extLst>
              <a:ext uri="{FF2B5EF4-FFF2-40B4-BE49-F238E27FC236}">
                <a16:creationId xmlns:a16="http://schemas.microsoft.com/office/drawing/2014/main" id="{EF6E1EE4-FBEE-D452-C942-F306B5ADC0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2950" y="1788101"/>
            <a:ext cx="329211" cy="329211"/>
          </a:xfrm>
          <a:prstGeom prst="rect">
            <a:avLst/>
          </a:prstGeom>
        </p:spPr>
      </p:pic>
      <p:pic>
        <p:nvPicPr>
          <p:cNvPr id="26" name="Graphic 40" descr="Bullseye with solid fill">
            <a:extLst>
              <a:ext uri="{FF2B5EF4-FFF2-40B4-BE49-F238E27FC236}">
                <a16:creationId xmlns:a16="http://schemas.microsoft.com/office/drawing/2014/main" id="{1A780204-04C2-D3C6-EB78-A3C4494E0E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2950" y="4373171"/>
            <a:ext cx="329211" cy="329211"/>
          </a:xfrm>
          <a:prstGeom prst="rect">
            <a:avLst/>
          </a:prstGeom>
        </p:spPr>
      </p:pic>
      <p:pic>
        <p:nvPicPr>
          <p:cNvPr id="27" name="Graphic 41" descr="Database with solid fill">
            <a:extLst>
              <a:ext uri="{FF2B5EF4-FFF2-40B4-BE49-F238E27FC236}">
                <a16:creationId xmlns:a16="http://schemas.microsoft.com/office/drawing/2014/main" id="{31AF5805-F216-0715-0478-92E6256C244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43264" y="1788101"/>
            <a:ext cx="329211" cy="329211"/>
          </a:xfrm>
          <a:prstGeom prst="rect">
            <a:avLst/>
          </a:prstGeom>
        </p:spPr>
      </p:pic>
      <p:pic>
        <p:nvPicPr>
          <p:cNvPr id="28" name="Graphic 42" descr="Gears with solid fill">
            <a:extLst>
              <a:ext uri="{FF2B5EF4-FFF2-40B4-BE49-F238E27FC236}">
                <a16:creationId xmlns:a16="http://schemas.microsoft.com/office/drawing/2014/main" id="{C643594C-8956-4CDA-C2F7-9276209FA5E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43264" y="4373171"/>
            <a:ext cx="329211" cy="329211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F3AB1B4E-7B98-3C76-A350-4BB46C52D43C}"/>
              </a:ext>
            </a:extLst>
          </p:cNvPr>
          <p:cNvGrpSpPr/>
          <p:nvPr/>
        </p:nvGrpSpPr>
        <p:grpSpPr>
          <a:xfrm>
            <a:off x="6552736" y="4292642"/>
            <a:ext cx="2194560" cy="1260003"/>
            <a:chOff x="8921977" y="4001571"/>
            <a:chExt cx="2926080" cy="168000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712943E-FF2B-10C3-B5F7-464E58085E6F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140B53D-0F03-6668-47F9-F17E07D2CE3C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7D717AD-888A-FB08-85B4-79848013B6C9}"/>
              </a:ext>
            </a:extLst>
          </p:cNvPr>
          <p:cNvGrpSpPr/>
          <p:nvPr/>
        </p:nvGrpSpPr>
        <p:grpSpPr>
          <a:xfrm>
            <a:off x="368130" y="4292641"/>
            <a:ext cx="2194560" cy="1260003"/>
            <a:chOff x="332936" y="4580523"/>
            <a:chExt cx="2926080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F1519CA-1C82-B599-A08C-A31E88D1C51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4B9D0BC-BDDA-A32C-B8F3-6848E8D9E7AE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506EBDA-4680-0454-5B6A-4EC974AA372C}"/>
              </a:ext>
            </a:extLst>
          </p:cNvPr>
          <p:cNvGrpSpPr/>
          <p:nvPr/>
        </p:nvGrpSpPr>
        <p:grpSpPr>
          <a:xfrm>
            <a:off x="6552736" y="1735000"/>
            <a:ext cx="2194560" cy="1260003"/>
            <a:chOff x="8921977" y="1394910"/>
            <a:chExt cx="2926080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C70EBB0-099A-7E86-C931-4EE9311EEB3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6320D62-EA02-F696-EAD9-8735D2870A1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3DBD19E-AE51-A31F-0779-257711B310BC}"/>
              </a:ext>
            </a:extLst>
          </p:cNvPr>
          <p:cNvGrpSpPr/>
          <p:nvPr/>
        </p:nvGrpSpPr>
        <p:grpSpPr>
          <a:xfrm>
            <a:off x="368130" y="1735002"/>
            <a:ext cx="2194560" cy="1260003"/>
            <a:chOff x="332936" y="2555951"/>
            <a:chExt cx="2926080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5243D59-C4AB-FC53-F105-DC1FF6AA91C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A0F0624-6FDA-0C6F-2CDB-F9E2A0A4139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5991EB8-960C-58EA-1895-D69294F0EEC5}"/>
              </a:ext>
            </a:extLst>
          </p:cNvPr>
          <p:cNvGrpSpPr/>
          <p:nvPr/>
        </p:nvGrpSpPr>
        <p:grpSpPr>
          <a:xfrm>
            <a:off x="2955812" y="2025349"/>
            <a:ext cx="3232377" cy="3236948"/>
            <a:chOff x="3941083" y="1434356"/>
            <a:chExt cx="4309836" cy="431593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2CD4E50-49F5-4E72-317A-B88A4E77E655}"/>
                </a:ext>
              </a:extLst>
            </p:cNvPr>
            <p:cNvSpPr/>
            <p:nvPr/>
          </p:nvSpPr>
          <p:spPr>
            <a:xfrm>
              <a:off x="3941083" y="1434357"/>
              <a:ext cx="2157457" cy="4315929"/>
            </a:xfrm>
            <a:custGeom>
              <a:avLst/>
              <a:gdLst>
                <a:gd name="connsiteX0" fmla="*/ 8205 w 2173303"/>
                <a:gd name="connsiteY0" fmla="*/ 2165314 h 4315929"/>
                <a:gd name="connsiteX1" fmla="*/ 9 w 2173303"/>
                <a:gd name="connsiteY1" fmla="*/ 2173840 h 4315929"/>
                <a:gd name="connsiteX2" fmla="*/ 0 w 2173303"/>
                <a:gd name="connsiteY2" fmla="*/ 2173463 h 4315929"/>
                <a:gd name="connsiteX3" fmla="*/ 6079 w 2173303"/>
                <a:gd name="connsiteY3" fmla="*/ 2167222 h 4315929"/>
                <a:gd name="connsiteX4" fmla="*/ 2173303 w 2173303"/>
                <a:gd name="connsiteY4" fmla="*/ 0 h 4315929"/>
                <a:gd name="connsiteX5" fmla="*/ 1056520 w 2173303"/>
                <a:gd name="connsiteY5" fmla="*/ 1806097 h 4315929"/>
                <a:gd name="connsiteX6" fmla="*/ 1005064 w 2173303"/>
                <a:gd name="connsiteY6" fmla="*/ 1812936 h 4315929"/>
                <a:gd name="connsiteX7" fmla="*/ 1005220 w 2173303"/>
                <a:gd name="connsiteY7" fmla="*/ 1813998 h 4315929"/>
                <a:gd name="connsiteX8" fmla="*/ 1056502 w 2173303"/>
                <a:gd name="connsiteY8" fmla="*/ 1807186 h 4315929"/>
                <a:gd name="connsiteX9" fmla="*/ 1050432 w 2173303"/>
                <a:gd name="connsiteY9" fmla="*/ 1893473 h 4315929"/>
                <a:gd name="connsiteX10" fmla="*/ 254426 w 2173303"/>
                <a:gd name="connsiteY10" fmla="*/ 2110737 h 4315929"/>
                <a:gd name="connsiteX11" fmla="*/ 1045325 w 2173303"/>
                <a:gd name="connsiteY11" fmla="*/ 2328034 h 4315929"/>
                <a:gd name="connsiteX12" fmla="*/ 1056444 w 2173303"/>
                <a:gd name="connsiteY12" fmla="*/ 2509823 h 4315929"/>
                <a:gd name="connsiteX13" fmla="*/ 1056520 w 2173303"/>
                <a:gd name="connsiteY13" fmla="*/ 2509833 h 4315929"/>
                <a:gd name="connsiteX14" fmla="*/ 2173303 w 2173303"/>
                <a:gd name="connsiteY14" fmla="*/ 4315929 h 4315929"/>
                <a:gd name="connsiteX15" fmla="*/ 15846 w 2173303"/>
                <a:gd name="connsiteY15" fmla="*/ 2158564 h 4315929"/>
                <a:gd name="connsiteX16" fmla="*/ 18310 w 2173303"/>
                <a:gd name="connsiteY16" fmla="*/ 2172591 h 4315929"/>
                <a:gd name="connsiteX17" fmla="*/ 15846 w 2173303"/>
                <a:gd name="connsiteY17" fmla="*/ 2158457 h 4315929"/>
                <a:gd name="connsiteX18" fmla="*/ 8205 w 2173303"/>
                <a:gd name="connsiteY18" fmla="*/ 2165314 h 4315929"/>
                <a:gd name="connsiteX19" fmla="*/ 15846 w 2173303"/>
                <a:gd name="connsiteY19" fmla="*/ 2157365 h 4315929"/>
                <a:gd name="connsiteX20" fmla="*/ 2173303 w 2173303"/>
                <a:gd name="connsiteY20" fmla="*/ 0 h 4315929"/>
                <a:gd name="connsiteX0" fmla="*/ 8213 w 2173311"/>
                <a:gd name="connsiteY0" fmla="*/ 2165314 h 4315929"/>
                <a:gd name="connsiteX1" fmla="*/ 17 w 2173311"/>
                <a:gd name="connsiteY1" fmla="*/ 2173840 h 4315929"/>
                <a:gd name="connsiteX2" fmla="*/ 6087 w 2173311"/>
                <a:gd name="connsiteY2" fmla="*/ 2167222 h 4315929"/>
                <a:gd name="connsiteX3" fmla="*/ 8213 w 2173311"/>
                <a:gd name="connsiteY3" fmla="*/ 2165314 h 4315929"/>
                <a:gd name="connsiteX4" fmla="*/ 2173311 w 2173311"/>
                <a:gd name="connsiteY4" fmla="*/ 0 h 4315929"/>
                <a:gd name="connsiteX5" fmla="*/ 1056528 w 2173311"/>
                <a:gd name="connsiteY5" fmla="*/ 1806097 h 4315929"/>
                <a:gd name="connsiteX6" fmla="*/ 1005072 w 2173311"/>
                <a:gd name="connsiteY6" fmla="*/ 1812936 h 4315929"/>
                <a:gd name="connsiteX7" fmla="*/ 1005228 w 2173311"/>
                <a:gd name="connsiteY7" fmla="*/ 1813998 h 4315929"/>
                <a:gd name="connsiteX8" fmla="*/ 1056510 w 2173311"/>
                <a:gd name="connsiteY8" fmla="*/ 1807186 h 4315929"/>
                <a:gd name="connsiteX9" fmla="*/ 1050440 w 2173311"/>
                <a:gd name="connsiteY9" fmla="*/ 1893473 h 4315929"/>
                <a:gd name="connsiteX10" fmla="*/ 254434 w 2173311"/>
                <a:gd name="connsiteY10" fmla="*/ 2110737 h 4315929"/>
                <a:gd name="connsiteX11" fmla="*/ 1045333 w 2173311"/>
                <a:gd name="connsiteY11" fmla="*/ 2328034 h 4315929"/>
                <a:gd name="connsiteX12" fmla="*/ 1056452 w 2173311"/>
                <a:gd name="connsiteY12" fmla="*/ 2509823 h 4315929"/>
                <a:gd name="connsiteX13" fmla="*/ 1056528 w 2173311"/>
                <a:gd name="connsiteY13" fmla="*/ 2509833 h 4315929"/>
                <a:gd name="connsiteX14" fmla="*/ 2173311 w 2173311"/>
                <a:gd name="connsiteY14" fmla="*/ 4315929 h 4315929"/>
                <a:gd name="connsiteX15" fmla="*/ 15854 w 2173311"/>
                <a:gd name="connsiteY15" fmla="*/ 2158564 h 4315929"/>
                <a:gd name="connsiteX16" fmla="*/ 18318 w 2173311"/>
                <a:gd name="connsiteY16" fmla="*/ 2172591 h 4315929"/>
                <a:gd name="connsiteX17" fmla="*/ 15854 w 2173311"/>
                <a:gd name="connsiteY17" fmla="*/ 2158457 h 4315929"/>
                <a:gd name="connsiteX18" fmla="*/ 8213 w 2173311"/>
                <a:gd name="connsiteY18" fmla="*/ 2165314 h 4315929"/>
                <a:gd name="connsiteX19" fmla="*/ 15854 w 2173311"/>
                <a:gd name="connsiteY19" fmla="*/ 2157365 h 4315929"/>
                <a:gd name="connsiteX20" fmla="*/ 2173311 w 2173311"/>
                <a:gd name="connsiteY20" fmla="*/ 0 h 4315929"/>
                <a:gd name="connsiteX0" fmla="*/ 2126 w 2167224"/>
                <a:gd name="connsiteY0" fmla="*/ 2165314 h 4315929"/>
                <a:gd name="connsiteX1" fmla="*/ 0 w 2167224"/>
                <a:gd name="connsiteY1" fmla="*/ 2167222 h 4315929"/>
                <a:gd name="connsiteX2" fmla="*/ 2126 w 2167224"/>
                <a:gd name="connsiteY2" fmla="*/ 2165314 h 4315929"/>
                <a:gd name="connsiteX3" fmla="*/ 2167224 w 2167224"/>
                <a:gd name="connsiteY3" fmla="*/ 0 h 4315929"/>
                <a:gd name="connsiteX4" fmla="*/ 1050441 w 2167224"/>
                <a:gd name="connsiteY4" fmla="*/ 1806097 h 4315929"/>
                <a:gd name="connsiteX5" fmla="*/ 998985 w 2167224"/>
                <a:gd name="connsiteY5" fmla="*/ 1812936 h 4315929"/>
                <a:gd name="connsiteX6" fmla="*/ 999141 w 2167224"/>
                <a:gd name="connsiteY6" fmla="*/ 1813998 h 4315929"/>
                <a:gd name="connsiteX7" fmla="*/ 1050423 w 2167224"/>
                <a:gd name="connsiteY7" fmla="*/ 1807186 h 4315929"/>
                <a:gd name="connsiteX8" fmla="*/ 1044353 w 2167224"/>
                <a:gd name="connsiteY8" fmla="*/ 1893473 h 4315929"/>
                <a:gd name="connsiteX9" fmla="*/ 248347 w 2167224"/>
                <a:gd name="connsiteY9" fmla="*/ 2110737 h 4315929"/>
                <a:gd name="connsiteX10" fmla="*/ 1039246 w 2167224"/>
                <a:gd name="connsiteY10" fmla="*/ 2328034 h 4315929"/>
                <a:gd name="connsiteX11" fmla="*/ 1050365 w 2167224"/>
                <a:gd name="connsiteY11" fmla="*/ 2509823 h 4315929"/>
                <a:gd name="connsiteX12" fmla="*/ 1050441 w 2167224"/>
                <a:gd name="connsiteY12" fmla="*/ 2509833 h 4315929"/>
                <a:gd name="connsiteX13" fmla="*/ 2167224 w 2167224"/>
                <a:gd name="connsiteY13" fmla="*/ 4315929 h 4315929"/>
                <a:gd name="connsiteX14" fmla="*/ 9767 w 2167224"/>
                <a:gd name="connsiteY14" fmla="*/ 2158564 h 4315929"/>
                <a:gd name="connsiteX15" fmla="*/ 12231 w 2167224"/>
                <a:gd name="connsiteY15" fmla="*/ 2172591 h 4315929"/>
                <a:gd name="connsiteX16" fmla="*/ 9767 w 2167224"/>
                <a:gd name="connsiteY16" fmla="*/ 2158457 h 4315929"/>
                <a:gd name="connsiteX17" fmla="*/ 2126 w 2167224"/>
                <a:gd name="connsiteY17" fmla="*/ 2165314 h 4315929"/>
                <a:gd name="connsiteX18" fmla="*/ 9767 w 2167224"/>
                <a:gd name="connsiteY18" fmla="*/ 2157365 h 4315929"/>
                <a:gd name="connsiteX19" fmla="*/ 2167224 w 2167224"/>
                <a:gd name="connsiteY19" fmla="*/ 0 h 4315929"/>
                <a:gd name="connsiteX0" fmla="*/ 2126 w 2167224"/>
                <a:gd name="connsiteY0" fmla="*/ 2165314 h 4315929"/>
                <a:gd name="connsiteX1" fmla="*/ 0 w 2167224"/>
                <a:gd name="connsiteY1" fmla="*/ 2167222 h 4315929"/>
                <a:gd name="connsiteX2" fmla="*/ 2126 w 2167224"/>
                <a:gd name="connsiteY2" fmla="*/ 2165314 h 4315929"/>
                <a:gd name="connsiteX3" fmla="*/ 2167224 w 2167224"/>
                <a:gd name="connsiteY3" fmla="*/ 0 h 4315929"/>
                <a:gd name="connsiteX4" fmla="*/ 1050441 w 2167224"/>
                <a:gd name="connsiteY4" fmla="*/ 1806097 h 4315929"/>
                <a:gd name="connsiteX5" fmla="*/ 998985 w 2167224"/>
                <a:gd name="connsiteY5" fmla="*/ 1812936 h 4315929"/>
                <a:gd name="connsiteX6" fmla="*/ 999141 w 2167224"/>
                <a:gd name="connsiteY6" fmla="*/ 1813998 h 4315929"/>
                <a:gd name="connsiteX7" fmla="*/ 1050423 w 2167224"/>
                <a:gd name="connsiteY7" fmla="*/ 1807186 h 4315929"/>
                <a:gd name="connsiteX8" fmla="*/ 1044353 w 2167224"/>
                <a:gd name="connsiteY8" fmla="*/ 1893473 h 4315929"/>
                <a:gd name="connsiteX9" fmla="*/ 248347 w 2167224"/>
                <a:gd name="connsiteY9" fmla="*/ 2110737 h 4315929"/>
                <a:gd name="connsiteX10" fmla="*/ 1039246 w 2167224"/>
                <a:gd name="connsiteY10" fmla="*/ 2328034 h 4315929"/>
                <a:gd name="connsiteX11" fmla="*/ 1050365 w 2167224"/>
                <a:gd name="connsiteY11" fmla="*/ 2509823 h 4315929"/>
                <a:gd name="connsiteX12" fmla="*/ 1050441 w 2167224"/>
                <a:gd name="connsiteY12" fmla="*/ 2509833 h 4315929"/>
                <a:gd name="connsiteX13" fmla="*/ 2167224 w 2167224"/>
                <a:gd name="connsiteY13" fmla="*/ 4315929 h 4315929"/>
                <a:gd name="connsiteX14" fmla="*/ 9767 w 2167224"/>
                <a:gd name="connsiteY14" fmla="*/ 2158564 h 4315929"/>
                <a:gd name="connsiteX15" fmla="*/ 12231 w 2167224"/>
                <a:gd name="connsiteY15" fmla="*/ 2172591 h 4315929"/>
                <a:gd name="connsiteX16" fmla="*/ 9767 w 2167224"/>
                <a:gd name="connsiteY16" fmla="*/ 2158457 h 4315929"/>
                <a:gd name="connsiteX17" fmla="*/ 9767 w 2167224"/>
                <a:gd name="connsiteY17" fmla="*/ 2157365 h 4315929"/>
                <a:gd name="connsiteX18" fmla="*/ 2167224 w 2167224"/>
                <a:gd name="connsiteY18" fmla="*/ 0 h 4315929"/>
                <a:gd name="connsiteX0" fmla="*/ 2157457 w 2157457"/>
                <a:gd name="connsiteY0" fmla="*/ 0 h 4315929"/>
                <a:gd name="connsiteX1" fmla="*/ 1040674 w 2157457"/>
                <a:gd name="connsiteY1" fmla="*/ 1806097 h 4315929"/>
                <a:gd name="connsiteX2" fmla="*/ 989218 w 2157457"/>
                <a:gd name="connsiteY2" fmla="*/ 1812936 h 4315929"/>
                <a:gd name="connsiteX3" fmla="*/ 989374 w 2157457"/>
                <a:gd name="connsiteY3" fmla="*/ 1813998 h 4315929"/>
                <a:gd name="connsiteX4" fmla="*/ 1040656 w 2157457"/>
                <a:gd name="connsiteY4" fmla="*/ 1807186 h 4315929"/>
                <a:gd name="connsiteX5" fmla="*/ 1034586 w 2157457"/>
                <a:gd name="connsiteY5" fmla="*/ 1893473 h 4315929"/>
                <a:gd name="connsiteX6" fmla="*/ 238580 w 2157457"/>
                <a:gd name="connsiteY6" fmla="*/ 2110737 h 4315929"/>
                <a:gd name="connsiteX7" fmla="*/ 1029479 w 2157457"/>
                <a:gd name="connsiteY7" fmla="*/ 2328034 h 4315929"/>
                <a:gd name="connsiteX8" fmla="*/ 1040598 w 2157457"/>
                <a:gd name="connsiteY8" fmla="*/ 2509823 h 4315929"/>
                <a:gd name="connsiteX9" fmla="*/ 1040674 w 2157457"/>
                <a:gd name="connsiteY9" fmla="*/ 2509833 h 4315929"/>
                <a:gd name="connsiteX10" fmla="*/ 2157457 w 2157457"/>
                <a:gd name="connsiteY10" fmla="*/ 4315929 h 4315929"/>
                <a:gd name="connsiteX11" fmla="*/ 0 w 2157457"/>
                <a:gd name="connsiteY11" fmla="*/ 2158564 h 4315929"/>
                <a:gd name="connsiteX12" fmla="*/ 2464 w 2157457"/>
                <a:gd name="connsiteY12" fmla="*/ 2172591 h 4315929"/>
                <a:gd name="connsiteX13" fmla="*/ 0 w 2157457"/>
                <a:gd name="connsiteY13" fmla="*/ 2158457 h 4315929"/>
                <a:gd name="connsiteX14" fmla="*/ 0 w 2157457"/>
                <a:gd name="connsiteY14" fmla="*/ 2157365 h 4315929"/>
                <a:gd name="connsiteX15" fmla="*/ 2157457 w 2157457"/>
                <a:gd name="connsiteY15" fmla="*/ 0 h 4315929"/>
                <a:gd name="connsiteX0" fmla="*/ 2157457 w 2157457"/>
                <a:gd name="connsiteY0" fmla="*/ 0 h 4315929"/>
                <a:gd name="connsiteX1" fmla="*/ 1040674 w 2157457"/>
                <a:gd name="connsiteY1" fmla="*/ 1806097 h 4315929"/>
                <a:gd name="connsiteX2" fmla="*/ 989218 w 2157457"/>
                <a:gd name="connsiteY2" fmla="*/ 1812936 h 4315929"/>
                <a:gd name="connsiteX3" fmla="*/ 1040656 w 2157457"/>
                <a:gd name="connsiteY3" fmla="*/ 1807186 h 4315929"/>
                <a:gd name="connsiteX4" fmla="*/ 1034586 w 2157457"/>
                <a:gd name="connsiteY4" fmla="*/ 1893473 h 4315929"/>
                <a:gd name="connsiteX5" fmla="*/ 238580 w 2157457"/>
                <a:gd name="connsiteY5" fmla="*/ 2110737 h 4315929"/>
                <a:gd name="connsiteX6" fmla="*/ 1029479 w 2157457"/>
                <a:gd name="connsiteY6" fmla="*/ 2328034 h 4315929"/>
                <a:gd name="connsiteX7" fmla="*/ 1040598 w 2157457"/>
                <a:gd name="connsiteY7" fmla="*/ 2509823 h 4315929"/>
                <a:gd name="connsiteX8" fmla="*/ 1040674 w 2157457"/>
                <a:gd name="connsiteY8" fmla="*/ 2509833 h 4315929"/>
                <a:gd name="connsiteX9" fmla="*/ 2157457 w 2157457"/>
                <a:gd name="connsiteY9" fmla="*/ 4315929 h 4315929"/>
                <a:gd name="connsiteX10" fmla="*/ 0 w 2157457"/>
                <a:gd name="connsiteY10" fmla="*/ 2158564 h 4315929"/>
                <a:gd name="connsiteX11" fmla="*/ 2464 w 2157457"/>
                <a:gd name="connsiteY11" fmla="*/ 2172591 h 4315929"/>
                <a:gd name="connsiteX12" fmla="*/ 0 w 2157457"/>
                <a:gd name="connsiteY12" fmla="*/ 2158457 h 4315929"/>
                <a:gd name="connsiteX13" fmla="*/ 0 w 2157457"/>
                <a:gd name="connsiteY13" fmla="*/ 2157365 h 4315929"/>
                <a:gd name="connsiteX14" fmla="*/ 2157457 w 2157457"/>
                <a:gd name="connsiteY14" fmla="*/ 0 h 4315929"/>
                <a:gd name="connsiteX0" fmla="*/ 2157457 w 2157457"/>
                <a:gd name="connsiteY0" fmla="*/ 0 h 4315929"/>
                <a:gd name="connsiteX1" fmla="*/ 1040674 w 2157457"/>
                <a:gd name="connsiteY1" fmla="*/ 1806097 h 4315929"/>
                <a:gd name="connsiteX2" fmla="*/ 1040656 w 2157457"/>
                <a:gd name="connsiteY2" fmla="*/ 1807186 h 4315929"/>
                <a:gd name="connsiteX3" fmla="*/ 1034586 w 2157457"/>
                <a:gd name="connsiteY3" fmla="*/ 1893473 h 4315929"/>
                <a:gd name="connsiteX4" fmla="*/ 238580 w 2157457"/>
                <a:gd name="connsiteY4" fmla="*/ 2110737 h 4315929"/>
                <a:gd name="connsiteX5" fmla="*/ 1029479 w 2157457"/>
                <a:gd name="connsiteY5" fmla="*/ 2328034 h 4315929"/>
                <a:gd name="connsiteX6" fmla="*/ 1040598 w 2157457"/>
                <a:gd name="connsiteY6" fmla="*/ 2509823 h 4315929"/>
                <a:gd name="connsiteX7" fmla="*/ 1040674 w 2157457"/>
                <a:gd name="connsiteY7" fmla="*/ 2509833 h 4315929"/>
                <a:gd name="connsiteX8" fmla="*/ 2157457 w 2157457"/>
                <a:gd name="connsiteY8" fmla="*/ 4315929 h 4315929"/>
                <a:gd name="connsiteX9" fmla="*/ 0 w 2157457"/>
                <a:gd name="connsiteY9" fmla="*/ 2158564 h 4315929"/>
                <a:gd name="connsiteX10" fmla="*/ 2464 w 2157457"/>
                <a:gd name="connsiteY10" fmla="*/ 2172591 h 4315929"/>
                <a:gd name="connsiteX11" fmla="*/ 0 w 2157457"/>
                <a:gd name="connsiteY11" fmla="*/ 2158457 h 4315929"/>
                <a:gd name="connsiteX12" fmla="*/ 0 w 2157457"/>
                <a:gd name="connsiteY12" fmla="*/ 2157365 h 4315929"/>
                <a:gd name="connsiteX13" fmla="*/ 2157457 w 2157457"/>
                <a:gd name="connsiteY13" fmla="*/ 0 h 431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57457" h="4315929">
                  <a:moveTo>
                    <a:pt x="2157457" y="0"/>
                  </a:moveTo>
                  <a:cubicBezTo>
                    <a:pt x="1595020" y="0"/>
                    <a:pt x="1127971" y="781663"/>
                    <a:pt x="1040674" y="1806097"/>
                  </a:cubicBezTo>
                  <a:lnTo>
                    <a:pt x="1040656" y="1807186"/>
                  </a:lnTo>
                  <a:cubicBezTo>
                    <a:pt x="1038633" y="1835623"/>
                    <a:pt x="1036609" y="1865069"/>
                    <a:pt x="1034586" y="1893473"/>
                  </a:cubicBezTo>
                  <a:cubicBezTo>
                    <a:pt x="552319" y="1942203"/>
                    <a:pt x="238580" y="2021421"/>
                    <a:pt x="238580" y="2110737"/>
                  </a:cubicBezTo>
                  <a:cubicBezTo>
                    <a:pt x="238580" y="2200086"/>
                    <a:pt x="550295" y="2279271"/>
                    <a:pt x="1029479" y="2328034"/>
                  </a:cubicBezTo>
                  <a:lnTo>
                    <a:pt x="1040598" y="2509823"/>
                  </a:lnTo>
                  <a:cubicBezTo>
                    <a:pt x="1040623" y="2509826"/>
                    <a:pt x="1040649" y="2509830"/>
                    <a:pt x="1040674" y="2509833"/>
                  </a:cubicBezTo>
                  <a:cubicBezTo>
                    <a:pt x="1128969" y="3534266"/>
                    <a:pt x="1596019" y="4315929"/>
                    <a:pt x="2157457" y="4315929"/>
                  </a:cubicBezTo>
                  <a:cubicBezTo>
                    <a:pt x="966561" y="4315929"/>
                    <a:pt x="0" y="3350440"/>
                    <a:pt x="0" y="2158564"/>
                  </a:cubicBezTo>
                  <a:lnTo>
                    <a:pt x="2464" y="2172591"/>
                  </a:lnTo>
                  <a:lnTo>
                    <a:pt x="0" y="2158457"/>
                  </a:lnTo>
                  <a:lnTo>
                    <a:pt x="0" y="2157365"/>
                  </a:lnTo>
                  <a:cubicBezTo>
                    <a:pt x="0" y="965489"/>
                    <a:pt x="966561" y="0"/>
                    <a:pt x="2157457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E35F56B-5AFE-FF64-5BF2-6639A0B90A59}"/>
                </a:ext>
              </a:extLst>
            </p:cNvPr>
            <p:cNvSpPr/>
            <p:nvPr/>
          </p:nvSpPr>
          <p:spPr>
            <a:xfrm>
              <a:off x="6093461" y="1434357"/>
              <a:ext cx="2157458" cy="4315929"/>
            </a:xfrm>
            <a:custGeom>
              <a:avLst/>
              <a:gdLst>
                <a:gd name="connsiteX0" fmla="*/ 0 w 2157458"/>
                <a:gd name="connsiteY0" fmla="*/ 0 h 4315929"/>
                <a:gd name="connsiteX1" fmla="*/ 2146323 w 2157458"/>
                <a:gd name="connsiteY1" fmla="*/ 1936887 h 4315929"/>
                <a:gd name="connsiteX2" fmla="*/ 2156892 w 2157458"/>
                <a:gd name="connsiteY2" fmla="*/ 2146164 h 4315929"/>
                <a:gd name="connsiteX3" fmla="*/ 2157458 w 2157458"/>
                <a:gd name="connsiteY3" fmla="*/ 2152459 h 4315929"/>
                <a:gd name="connsiteX4" fmla="*/ 2157299 w 2157458"/>
                <a:gd name="connsiteY4" fmla="*/ 2154229 h 4315929"/>
                <a:gd name="connsiteX5" fmla="*/ 2157457 w 2157458"/>
                <a:gd name="connsiteY5" fmla="*/ 2157365 h 4315929"/>
                <a:gd name="connsiteX6" fmla="*/ 2157167 w 2157458"/>
                <a:gd name="connsiteY6" fmla="*/ 2155699 h 4315929"/>
                <a:gd name="connsiteX7" fmla="*/ 2156974 w 2157458"/>
                <a:gd name="connsiteY7" fmla="*/ 2157836 h 4315929"/>
                <a:gd name="connsiteX8" fmla="*/ 2157376 w 2157458"/>
                <a:gd name="connsiteY8" fmla="*/ 2159030 h 4315929"/>
                <a:gd name="connsiteX9" fmla="*/ 2157457 w 2157458"/>
                <a:gd name="connsiteY9" fmla="*/ 2158564 h 4315929"/>
                <a:gd name="connsiteX10" fmla="*/ 2157421 w 2157458"/>
                <a:gd name="connsiteY10" fmla="*/ 2159289 h 4315929"/>
                <a:gd name="connsiteX11" fmla="*/ 2157457 w 2157458"/>
                <a:gd name="connsiteY11" fmla="*/ 2159499 h 4315929"/>
                <a:gd name="connsiteX12" fmla="*/ 2157391 w 2157458"/>
                <a:gd name="connsiteY12" fmla="*/ 2159877 h 4315929"/>
                <a:gd name="connsiteX13" fmla="*/ 2146323 w 2157458"/>
                <a:gd name="connsiteY13" fmla="*/ 2379043 h 4315929"/>
                <a:gd name="connsiteX14" fmla="*/ 0 w 2157458"/>
                <a:gd name="connsiteY14" fmla="*/ 4315929 h 4315929"/>
                <a:gd name="connsiteX15" fmla="*/ 1116784 w 2157458"/>
                <a:gd name="connsiteY15" fmla="*/ 2509833 h 4315929"/>
                <a:gd name="connsiteX16" fmla="*/ 1116859 w 2157458"/>
                <a:gd name="connsiteY16" fmla="*/ 2509823 h 4315929"/>
                <a:gd name="connsiteX17" fmla="*/ 1127979 w 2157458"/>
                <a:gd name="connsiteY17" fmla="*/ 2328034 h 4315929"/>
                <a:gd name="connsiteX18" fmla="*/ 1918877 w 2157458"/>
                <a:gd name="connsiteY18" fmla="*/ 2110737 h 4315929"/>
                <a:gd name="connsiteX19" fmla="*/ 1122872 w 2157458"/>
                <a:gd name="connsiteY19" fmla="*/ 1893473 h 4315929"/>
                <a:gd name="connsiteX20" fmla="*/ 1116801 w 2157458"/>
                <a:gd name="connsiteY20" fmla="*/ 1807186 h 4315929"/>
                <a:gd name="connsiteX21" fmla="*/ 1116784 w 2157458"/>
                <a:gd name="connsiteY21" fmla="*/ 1806097 h 4315929"/>
                <a:gd name="connsiteX22" fmla="*/ 0 w 2157458"/>
                <a:gd name="connsiteY22" fmla="*/ 0 h 431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57458" h="4315929">
                  <a:moveTo>
                    <a:pt x="0" y="0"/>
                  </a:moveTo>
                  <a:cubicBezTo>
                    <a:pt x="1117402" y="0"/>
                    <a:pt x="2035878" y="849453"/>
                    <a:pt x="2146323" y="1936887"/>
                  </a:cubicBezTo>
                  <a:lnTo>
                    <a:pt x="2156892" y="2146164"/>
                  </a:lnTo>
                  <a:lnTo>
                    <a:pt x="2157458" y="2152459"/>
                  </a:lnTo>
                  <a:lnTo>
                    <a:pt x="2157299" y="2154229"/>
                  </a:lnTo>
                  <a:lnTo>
                    <a:pt x="2157457" y="2157365"/>
                  </a:lnTo>
                  <a:lnTo>
                    <a:pt x="2157167" y="2155699"/>
                  </a:lnTo>
                  <a:lnTo>
                    <a:pt x="2156974" y="2157836"/>
                  </a:lnTo>
                  <a:lnTo>
                    <a:pt x="2157376" y="2159030"/>
                  </a:lnTo>
                  <a:cubicBezTo>
                    <a:pt x="2157403" y="2158875"/>
                    <a:pt x="2157430" y="2158719"/>
                    <a:pt x="2157457" y="2158564"/>
                  </a:cubicBezTo>
                  <a:cubicBezTo>
                    <a:pt x="2157445" y="2158806"/>
                    <a:pt x="2157433" y="2159047"/>
                    <a:pt x="2157421" y="2159289"/>
                  </a:cubicBezTo>
                  <a:lnTo>
                    <a:pt x="2157457" y="2159499"/>
                  </a:lnTo>
                  <a:lnTo>
                    <a:pt x="2157391" y="2159877"/>
                  </a:lnTo>
                  <a:lnTo>
                    <a:pt x="2146323" y="2379043"/>
                  </a:lnTo>
                  <a:cubicBezTo>
                    <a:pt x="2035878" y="3466477"/>
                    <a:pt x="1117402" y="4315929"/>
                    <a:pt x="0" y="4315929"/>
                  </a:cubicBezTo>
                  <a:cubicBezTo>
                    <a:pt x="562437" y="4315929"/>
                    <a:pt x="1028488" y="3534266"/>
                    <a:pt x="1116784" y="2509833"/>
                  </a:cubicBezTo>
                  <a:cubicBezTo>
                    <a:pt x="1116809" y="2509830"/>
                    <a:pt x="1116834" y="2509826"/>
                    <a:pt x="1116859" y="2509823"/>
                  </a:cubicBezTo>
                  <a:lnTo>
                    <a:pt x="1127979" y="2328034"/>
                  </a:lnTo>
                  <a:cubicBezTo>
                    <a:pt x="1607162" y="2279304"/>
                    <a:pt x="1918877" y="2200086"/>
                    <a:pt x="1918877" y="2110737"/>
                  </a:cubicBezTo>
                  <a:cubicBezTo>
                    <a:pt x="1918877" y="2021421"/>
                    <a:pt x="1605139" y="1942203"/>
                    <a:pt x="1122872" y="1893473"/>
                  </a:cubicBezTo>
                  <a:cubicBezTo>
                    <a:pt x="1121860" y="1864027"/>
                    <a:pt x="1118825" y="1835623"/>
                    <a:pt x="1116801" y="1807186"/>
                  </a:cubicBezTo>
                  <a:cubicBezTo>
                    <a:pt x="1116795" y="1806823"/>
                    <a:pt x="1116790" y="1806460"/>
                    <a:pt x="1116784" y="1806097"/>
                  </a:cubicBezTo>
                  <a:cubicBezTo>
                    <a:pt x="1028488" y="781663"/>
                    <a:pt x="562437" y="0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F2BF899-CAA1-BD01-D76A-79554C3AEC95}"/>
                </a:ext>
              </a:extLst>
            </p:cNvPr>
            <p:cNvSpPr/>
            <p:nvPr/>
          </p:nvSpPr>
          <p:spPr>
            <a:xfrm>
              <a:off x="6093461" y="1434356"/>
              <a:ext cx="1127972" cy="4315927"/>
            </a:xfrm>
            <a:custGeom>
              <a:avLst/>
              <a:gdLst>
                <a:gd name="connsiteX0" fmla="*/ 1127972 w 1127972"/>
                <a:gd name="connsiteY0" fmla="*/ 2325975 h 4315927"/>
                <a:gd name="connsiteX1" fmla="*/ 1116797 w 1127972"/>
                <a:gd name="connsiteY1" fmla="*/ 2508727 h 4315927"/>
                <a:gd name="connsiteX2" fmla="*/ 1084486 w 1127972"/>
                <a:gd name="connsiteY2" fmla="*/ 2511908 h 4315927"/>
                <a:gd name="connsiteX3" fmla="*/ 1084245 w 1127972"/>
                <a:gd name="connsiteY3" fmla="*/ 2514033 h 4315927"/>
                <a:gd name="connsiteX4" fmla="*/ 1116803 w 1127972"/>
                <a:gd name="connsiteY4" fmla="*/ 2510831 h 4315927"/>
                <a:gd name="connsiteX5" fmla="*/ 0 w 1127972"/>
                <a:gd name="connsiteY5" fmla="*/ 4315927 h 4315927"/>
                <a:gd name="connsiteX6" fmla="*/ 0 w 1127972"/>
                <a:gd name="connsiteY6" fmla="*/ 2569575 h 4315927"/>
                <a:gd name="connsiteX7" fmla="*/ 29035 w 1127972"/>
                <a:gd name="connsiteY7" fmla="*/ 2569200 h 4315927"/>
                <a:gd name="connsiteX8" fmla="*/ 28927 w 1127972"/>
                <a:gd name="connsiteY8" fmla="*/ 2567253 h 4315927"/>
                <a:gd name="connsiteX9" fmla="*/ 0 w 1127972"/>
                <a:gd name="connsiteY9" fmla="*/ 2567629 h 4315927"/>
                <a:gd name="connsiteX10" fmla="*/ 0 w 1127972"/>
                <a:gd name="connsiteY10" fmla="*/ 2376739 h 4315927"/>
                <a:gd name="connsiteX11" fmla="*/ 1127972 w 1127972"/>
                <a:gd name="connsiteY11" fmla="*/ 2325975 h 4315927"/>
                <a:gd name="connsiteX12" fmla="*/ 0 w 1127972"/>
                <a:gd name="connsiteY12" fmla="*/ 0 h 4315927"/>
                <a:gd name="connsiteX13" fmla="*/ 1095888 w 1127972"/>
                <a:gd name="connsiteY13" fmla="*/ 1616991 h 4315927"/>
                <a:gd name="connsiteX14" fmla="*/ 1116700 w 1127972"/>
                <a:gd name="connsiteY14" fmla="*/ 1805163 h 4315927"/>
                <a:gd name="connsiteX15" fmla="*/ 1116797 w 1127972"/>
                <a:gd name="connsiteY15" fmla="*/ 1805172 h 4315927"/>
                <a:gd name="connsiteX16" fmla="*/ 1122907 w 1127972"/>
                <a:gd name="connsiteY16" fmla="*/ 1891453 h 4315927"/>
                <a:gd name="connsiteX17" fmla="*/ 0 w 1127972"/>
                <a:gd name="connsiteY17" fmla="*/ 1840688 h 4315927"/>
                <a:gd name="connsiteX18" fmla="*/ 0 w 1127972"/>
                <a:gd name="connsiteY18" fmla="*/ 1746352 h 4315927"/>
                <a:gd name="connsiteX19" fmla="*/ 0 w 1127972"/>
                <a:gd name="connsiteY19" fmla="*/ 1746270 h 4315927"/>
                <a:gd name="connsiteX0" fmla="*/ 1127972 w 1127972"/>
                <a:gd name="connsiteY0" fmla="*/ 2325975 h 4315927"/>
                <a:gd name="connsiteX1" fmla="*/ 1116797 w 1127972"/>
                <a:gd name="connsiteY1" fmla="*/ 2508727 h 4315927"/>
                <a:gd name="connsiteX2" fmla="*/ 1084486 w 1127972"/>
                <a:gd name="connsiteY2" fmla="*/ 2511908 h 4315927"/>
                <a:gd name="connsiteX3" fmla="*/ 1084245 w 1127972"/>
                <a:gd name="connsiteY3" fmla="*/ 2514033 h 4315927"/>
                <a:gd name="connsiteX4" fmla="*/ 1116803 w 1127972"/>
                <a:gd name="connsiteY4" fmla="*/ 2510831 h 4315927"/>
                <a:gd name="connsiteX5" fmla="*/ 0 w 1127972"/>
                <a:gd name="connsiteY5" fmla="*/ 4315927 h 4315927"/>
                <a:gd name="connsiteX6" fmla="*/ 0 w 1127972"/>
                <a:gd name="connsiteY6" fmla="*/ 2569575 h 4315927"/>
                <a:gd name="connsiteX7" fmla="*/ 29035 w 1127972"/>
                <a:gd name="connsiteY7" fmla="*/ 2569200 h 4315927"/>
                <a:gd name="connsiteX8" fmla="*/ 0 w 1127972"/>
                <a:gd name="connsiteY8" fmla="*/ 2567629 h 4315927"/>
                <a:gd name="connsiteX9" fmla="*/ 0 w 1127972"/>
                <a:gd name="connsiteY9" fmla="*/ 2376739 h 4315927"/>
                <a:gd name="connsiteX10" fmla="*/ 1127972 w 1127972"/>
                <a:gd name="connsiteY10" fmla="*/ 2325975 h 4315927"/>
                <a:gd name="connsiteX11" fmla="*/ 0 w 1127972"/>
                <a:gd name="connsiteY11" fmla="*/ 0 h 4315927"/>
                <a:gd name="connsiteX12" fmla="*/ 1095888 w 1127972"/>
                <a:gd name="connsiteY12" fmla="*/ 1616991 h 4315927"/>
                <a:gd name="connsiteX13" fmla="*/ 1116700 w 1127972"/>
                <a:gd name="connsiteY13" fmla="*/ 1805163 h 4315927"/>
                <a:gd name="connsiteX14" fmla="*/ 1116797 w 1127972"/>
                <a:gd name="connsiteY14" fmla="*/ 1805172 h 4315927"/>
                <a:gd name="connsiteX15" fmla="*/ 1122907 w 1127972"/>
                <a:gd name="connsiteY15" fmla="*/ 1891453 h 4315927"/>
                <a:gd name="connsiteX16" fmla="*/ 0 w 1127972"/>
                <a:gd name="connsiteY16" fmla="*/ 1840688 h 4315927"/>
                <a:gd name="connsiteX17" fmla="*/ 0 w 1127972"/>
                <a:gd name="connsiteY17" fmla="*/ 1746352 h 4315927"/>
                <a:gd name="connsiteX18" fmla="*/ 0 w 1127972"/>
                <a:gd name="connsiteY18" fmla="*/ 1746270 h 4315927"/>
                <a:gd name="connsiteX19" fmla="*/ 0 w 1127972"/>
                <a:gd name="connsiteY19" fmla="*/ 0 h 4315927"/>
                <a:gd name="connsiteX0" fmla="*/ 1127972 w 1127972"/>
                <a:gd name="connsiteY0" fmla="*/ 2325975 h 4315927"/>
                <a:gd name="connsiteX1" fmla="*/ 1116797 w 1127972"/>
                <a:gd name="connsiteY1" fmla="*/ 2508727 h 4315927"/>
                <a:gd name="connsiteX2" fmla="*/ 1084486 w 1127972"/>
                <a:gd name="connsiteY2" fmla="*/ 2511908 h 4315927"/>
                <a:gd name="connsiteX3" fmla="*/ 1084245 w 1127972"/>
                <a:gd name="connsiteY3" fmla="*/ 2514033 h 4315927"/>
                <a:gd name="connsiteX4" fmla="*/ 1116803 w 1127972"/>
                <a:gd name="connsiteY4" fmla="*/ 2510831 h 4315927"/>
                <a:gd name="connsiteX5" fmla="*/ 0 w 1127972"/>
                <a:gd name="connsiteY5" fmla="*/ 4315927 h 4315927"/>
                <a:gd name="connsiteX6" fmla="*/ 0 w 1127972"/>
                <a:gd name="connsiteY6" fmla="*/ 2569575 h 4315927"/>
                <a:gd name="connsiteX7" fmla="*/ 0 w 1127972"/>
                <a:gd name="connsiteY7" fmla="*/ 2567629 h 4315927"/>
                <a:gd name="connsiteX8" fmla="*/ 0 w 1127972"/>
                <a:gd name="connsiteY8" fmla="*/ 2376739 h 4315927"/>
                <a:gd name="connsiteX9" fmla="*/ 1127972 w 1127972"/>
                <a:gd name="connsiteY9" fmla="*/ 2325975 h 4315927"/>
                <a:gd name="connsiteX10" fmla="*/ 0 w 1127972"/>
                <a:gd name="connsiteY10" fmla="*/ 0 h 4315927"/>
                <a:gd name="connsiteX11" fmla="*/ 1095888 w 1127972"/>
                <a:gd name="connsiteY11" fmla="*/ 1616991 h 4315927"/>
                <a:gd name="connsiteX12" fmla="*/ 1116700 w 1127972"/>
                <a:gd name="connsiteY12" fmla="*/ 1805163 h 4315927"/>
                <a:gd name="connsiteX13" fmla="*/ 1116797 w 1127972"/>
                <a:gd name="connsiteY13" fmla="*/ 1805172 h 4315927"/>
                <a:gd name="connsiteX14" fmla="*/ 1122907 w 1127972"/>
                <a:gd name="connsiteY14" fmla="*/ 1891453 h 4315927"/>
                <a:gd name="connsiteX15" fmla="*/ 0 w 1127972"/>
                <a:gd name="connsiteY15" fmla="*/ 1840688 h 4315927"/>
                <a:gd name="connsiteX16" fmla="*/ 0 w 1127972"/>
                <a:gd name="connsiteY16" fmla="*/ 1746352 h 4315927"/>
                <a:gd name="connsiteX17" fmla="*/ 0 w 1127972"/>
                <a:gd name="connsiteY17" fmla="*/ 1746270 h 4315927"/>
                <a:gd name="connsiteX18" fmla="*/ 0 w 1127972"/>
                <a:gd name="connsiteY18" fmla="*/ 0 h 4315927"/>
                <a:gd name="connsiteX0" fmla="*/ 1127972 w 1189535"/>
                <a:gd name="connsiteY0" fmla="*/ 2325975 h 4315927"/>
                <a:gd name="connsiteX1" fmla="*/ 1116797 w 1189535"/>
                <a:gd name="connsiteY1" fmla="*/ 2508727 h 4315927"/>
                <a:gd name="connsiteX2" fmla="*/ 1084486 w 1189535"/>
                <a:gd name="connsiteY2" fmla="*/ 2511908 h 4315927"/>
                <a:gd name="connsiteX3" fmla="*/ 1116803 w 1189535"/>
                <a:gd name="connsiteY3" fmla="*/ 2510831 h 4315927"/>
                <a:gd name="connsiteX4" fmla="*/ 0 w 1189535"/>
                <a:gd name="connsiteY4" fmla="*/ 4315927 h 4315927"/>
                <a:gd name="connsiteX5" fmla="*/ 0 w 1189535"/>
                <a:gd name="connsiteY5" fmla="*/ 2569575 h 4315927"/>
                <a:gd name="connsiteX6" fmla="*/ 0 w 1189535"/>
                <a:gd name="connsiteY6" fmla="*/ 2567629 h 4315927"/>
                <a:gd name="connsiteX7" fmla="*/ 0 w 1189535"/>
                <a:gd name="connsiteY7" fmla="*/ 2376739 h 4315927"/>
                <a:gd name="connsiteX8" fmla="*/ 1127972 w 1189535"/>
                <a:gd name="connsiteY8" fmla="*/ 2325975 h 4315927"/>
                <a:gd name="connsiteX9" fmla="*/ 0 w 1189535"/>
                <a:gd name="connsiteY9" fmla="*/ 0 h 4315927"/>
                <a:gd name="connsiteX10" fmla="*/ 1095888 w 1189535"/>
                <a:gd name="connsiteY10" fmla="*/ 1616991 h 4315927"/>
                <a:gd name="connsiteX11" fmla="*/ 1116700 w 1189535"/>
                <a:gd name="connsiteY11" fmla="*/ 1805163 h 4315927"/>
                <a:gd name="connsiteX12" fmla="*/ 1116797 w 1189535"/>
                <a:gd name="connsiteY12" fmla="*/ 1805172 h 4315927"/>
                <a:gd name="connsiteX13" fmla="*/ 1122907 w 1189535"/>
                <a:gd name="connsiteY13" fmla="*/ 1891453 h 4315927"/>
                <a:gd name="connsiteX14" fmla="*/ 0 w 1189535"/>
                <a:gd name="connsiteY14" fmla="*/ 1840688 h 4315927"/>
                <a:gd name="connsiteX15" fmla="*/ 0 w 1189535"/>
                <a:gd name="connsiteY15" fmla="*/ 1746352 h 4315927"/>
                <a:gd name="connsiteX16" fmla="*/ 0 w 1189535"/>
                <a:gd name="connsiteY16" fmla="*/ 1746270 h 4315927"/>
                <a:gd name="connsiteX17" fmla="*/ 0 w 1189535"/>
                <a:gd name="connsiteY17" fmla="*/ 0 h 4315927"/>
                <a:gd name="connsiteX0" fmla="*/ 1127972 w 1127972"/>
                <a:gd name="connsiteY0" fmla="*/ 2325975 h 4315927"/>
                <a:gd name="connsiteX1" fmla="*/ 1116797 w 1127972"/>
                <a:gd name="connsiteY1" fmla="*/ 2508727 h 4315927"/>
                <a:gd name="connsiteX2" fmla="*/ 1116803 w 1127972"/>
                <a:gd name="connsiteY2" fmla="*/ 2510831 h 4315927"/>
                <a:gd name="connsiteX3" fmla="*/ 0 w 1127972"/>
                <a:gd name="connsiteY3" fmla="*/ 4315927 h 4315927"/>
                <a:gd name="connsiteX4" fmla="*/ 0 w 1127972"/>
                <a:gd name="connsiteY4" fmla="*/ 2569575 h 4315927"/>
                <a:gd name="connsiteX5" fmla="*/ 0 w 1127972"/>
                <a:gd name="connsiteY5" fmla="*/ 2567629 h 4315927"/>
                <a:gd name="connsiteX6" fmla="*/ 0 w 1127972"/>
                <a:gd name="connsiteY6" fmla="*/ 2376739 h 4315927"/>
                <a:gd name="connsiteX7" fmla="*/ 1127972 w 1127972"/>
                <a:gd name="connsiteY7" fmla="*/ 2325975 h 4315927"/>
                <a:gd name="connsiteX8" fmla="*/ 0 w 1127972"/>
                <a:gd name="connsiteY8" fmla="*/ 0 h 4315927"/>
                <a:gd name="connsiteX9" fmla="*/ 1095888 w 1127972"/>
                <a:gd name="connsiteY9" fmla="*/ 1616991 h 4315927"/>
                <a:gd name="connsiteX10" fmla="*/ 1116700 w 1127972"/>
                <a:gd name="connsiteY10" fmla="*/ 1805163 h 4315927"/>
                <a:gd name="connsiteX11" fmla="*/ 1116797 w 1127972"/>
                <a:gd name="connsiteY11" fmla="*/ 1805172 h 4315927"/>
                <a:gd name="connsiteX12" fmla="*/ 1122907 w 1127972"/>
                <a:gd name="connsiteY12" fmla="*/ 1891453 h 4315927"/>
                <a:gd name="connsiteX13" fmla="*/ 0 w 1127972"/>
                <a:gd name="connsiteY13" fmla="*/ 1840688 h 4315927"/>
                <a:gd name="connsiteX14" fmla="*/ 0 w 1127972"/>
                <a:gd name="connsiteY14" fmla="*/ 1746352 h 4315927"/>
                <a:gd name="connsiteX15" fmla="*/ 0 w 1127972"/>
                <a:gd name="connsiteY15" fmla="*/ 1746270 h 4315927"/>
                <a:gd name="connsiteX16" fmla="*/ 0 w 1127972"/>
                <a:gd name="connsiteY16" fmla="*/ 0 h 4315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27972" h="4315927">
                  <a:moveTo>
                    <a:pt x="1127972" y="2325975"/>
                  </a:moveTo>
                  <a:cubicBezTo>
                    <a:pt x="1125936" y="2386892"/>
                    <a:pt x="1121862" y="2448836"/>
                    <a:pt x="1116797" y="2508727"/>
                  </a:cubicBezTo>
                  <a:cubicBezTo>
                    <a:pt x="1116799" y="2509428"/>
                    <a:pt x="1116801" y="2510130"/>
                    <a:pt x="1116803" y="2510831"/>
                  </a:cubicBezTo>
                  <a:cubicBezTo>
                    <a:pt x="1028493" y="3534265"/>
                    <a:pt x="562486" y="4315927"/>
                    <a:pt x="0" y="4315927"/>
                  </a:cubicBezTo>
                  <a:lnTo>
                    <a:pt x="0" y="2569575"/>
                  </a:lnTo>
                  <a:lnTo>
                    <a:pt x="0" y="2567629"/>
                  </a:lnTo>
                  <a:lnTo>
                    <a:pt x="0" y="2376739"/>
                  </a:lnTo>
                  <a:cubicBezTo>
                    <a:pt x="421319" y="2376739"/>
                    <a:pt x="812245" y="2357460"/>
                    <a:pt x="1127972" y="2325975"/>
                  </a:cubicBezTo>
                  <a:close/>
                  <a:moveTo>
                    <a:pt x="0" y="0"/>
                  </a:moveTo>
                  <a:cubicBezTo>
                    <a:pt x="527331" y="0"/>
                    <a:pt x="969866" y="687008"/>
                    <a:pt x="1095888" y="1616991"/>
                  </a:cubicBezTo>
                  <a:lnTo>
                    <a:pt x="1116700" y="1805163"/>
                  </a:lnTo>
                  <a:lnTo>
                    <a:pt x="1116797" y="1805172"/>
                  </a:lnTo>
                  <a:cubicBezTo>
                    <a:pt x="1118834" y="1833578"/>
                    <a:pt x="1121862" y="1862021"/>
                    <a:pt x="1122907" y="1891453"/>
                  </a:cubicBezTo>
                  <a:cubicBezTo>
                    <a:pt x="808171" y="1858979"/>
                    <a:pt x="419334" y="1840688"/>
                    <a:pt x="0" y="1840688"/>
                  </a:cubicBezTo>
                  <a:lnTo>
                    <a:pt x="0" y="1746352"/>
                  </a:lnTo>
                  <a:lnTo>
                    <a:pt x="0" y="17462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B7AAC0E-7651-EF6B-0833-5260D3741223}"/>
                </a:ext>
              </a:extLst>
            </p:cNvPr>
            <p:cNvSpPr/>
            <p:nvPr/>
          </p:nvSpPr>
          <p:spPr>
            <a:xfrm>
              <a:off x="4966508" y="1434357"/>
              <a:ext cx="1128983" cy="4315929"/>
            </a:xfrm>
            <a:custGeom>
              <a:avLst/>
              <a:gdLst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092487 w 1128983"/>
                <a:gd name="connsiteY3" fmla="*/ 2566151 h 4315929"/>
                <a:gd name="connsiteX4" fmla="*/ 1092620 w 1128983"/>
                <a:gd name="connsiteY4" fmla="*/ 2569066 h 4315929"/>
                <a:gd name="connsiteX5" fmla="*/ 1126936 w 1128983"/>
                <a:gd name="connsiteY5" fmla="*/ 2569576 h 4315929"/>
                <a:gd name="connsiteX6" fmla="*/ 1126936 w 1128983"/>
                <a:gd name="connsiteY6" fmla="*/ 4315929 h 4315929"/>
                <a:gd name="connsiteX7" fmla="*/ 10153 w 1128983"/>
                <a:gd name="connsiteY7" fmla="*/ 2509833 h 4315929"/>
                <a:gd name="connsiteX8" fmla="*/ 53502 w 1128983"/>
                <a:gd name="connsiteY8" fmla="*/ 2514097 h 4315929"/>
                <a:gd name="connsiteX9" fmla="*/ 53007 w 1128983"/>
                <a:gd name="connsiteY9" fmla="*/ 2511826 h 4315929"/>
                <a:gd name="connsiteX10" fmla="*/ 11186 w 1128983"/>
                <a:gd name="connsiteY10" fmla="*/ 2507708 h 4315929"/>
                <a:gd name="connsiteX11" fmla="*/ 0 w 1128983"/>
                <a:gd name="connsiteY11" fmla="*/ 2324992 h 4315929"/>
                <a:gd name="connsiteX12" fmla="*/ 1127971 w 1128983"/>
                <a:gd name="connsiteY12" fmla="*/ 0 h 4315929"/>
                <a:gd name="connsiteX13" fmla="*/ 1127971 w 1128983"/>
                <a:gd name="connsiteY13" fmla="*/ 1746270 h 4315929"/>
                <a:gd name="connsiteX14" fmla="*/ 1127990 w 1128983"/>
                <a:gd name="connsiteY14" fmla="*/ 1746270 h 4315929"/>
                <a:gd name="connsiteX15" fmla="*/ 1127990 w 1128983"/>
                <a:gd name="connsiteY15" fmla="*/ 1840686 h 4315929"/>
                <a:gd name="connsiteX16" fmla="*/ 1128983 w 1128983"/>
                <a:gd name="connsiteY16" fmla="*/ 1840686 h 4315929"/>
                <a:gd name="connsiteX17" fmla="*/ 5070 w 1128983"/>
                <a:gd name="connsiteY17" fmla="*/ 1891463 h 4315929"/>
                <a:gd name="connsiteX18" fmla="*/ 11186 w 1128983"/>
                <a:gd name="connsiteY18" fmla="*/ 1805175 h 4315929"/>
                <a:gd name="connsiteX19" fmla="*/ 160496 w 1128983"/>
                <a:gd name="connsiteY19" fmla="*/ 1790475 h 4315929"/>
                <a:gd name="connsiteX20" fmla="*/ 160553 w 1128983"/>
                <a:gd name="connsiteY20" fmla="*/ 1790407 h 4315929"/>
                <a:gd name="connsiteX21" fmla="*/ 11188 w 1128983"/>
                <a:gd name="connsiteY21" fmla="*/ 1805098 h 4315929"/>
                <a:gd name="connsiteX22" fmla="*/ 1127971 w 1128983"/>
                <a:gd name="connsiteY22" fmla="*/ 0 h 4315929"/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092487 w 1128983"/>
                <a:gd name="connsiteY3" fmla="*/ 2566151 h 4315929"/>
                <a:gd name="connsiteX4" fmla="*/ 1092620 w 1128983"/>
                <a:gd name="connsiteY4" fmla="*/ 2569066 h 4315929"/>
                <a:gd name="connsiteX5" fmla="*/ 1126936 w 1128983"/>
                <a:gd name="connsiteY5" fmla="*/ 2569576 h 4315929"/>
                <a:gd name="connsiteX6" fmla="*/ 1126936 w 1128983"/>
                <a:gd name="connsiteY6" fmla="*/ 4315929 h 4315929"/>
                <a:gd name="connsiteX7" fmla="*/ 10153 w 1128983"/>
                <a:gd name="connsiteY7" fmla="*/ 2509833 h 4315929"/>
                <a:gd name="connsiteX8" fmla="*/ 53502 w 1128983"/>
                <a:gd name="connsiteY8" fmla="*/ 2514097 h 4315929"/>
                <a:gd name="connsiteX9" fmla="*/ 11186 w 1128983"/>
                <a:gd name="connsiteY9" fmla="*/ 2507708 h 4315929"/>
                <a:gd name="connsiteX10" fmla="*/ 0 w 1128983"/>
                <a:gd name="connsiteY10" fmla="*/ 2324992 h 4315929"/>
                <a:gd name="connsiteX11" fmla="*/ 1127971 w 1128983"/>
                <a:gd name="connsiteY11" fmla="*/ 0 h 4315929"/>
                <a:gd name="connsiteX12" fmla="*/ 1127971 w 1128983"/>
                <a:gd name="connsiteY12" fmla="*/ 1746270 h 4315929"/>
                <a:gd name="connsiteX13" fmla="*/ 1127990 w 1128983"/>
                <a:gd name="connsiteY13" fmla="*/ 1746270 h 4315929"/>
                <a:gd name="connsiteX14" fmla="*/ 1127990 w 1128983"/>
                <a:gd name="connsiteY14" fmla="*/ 1840686 h 4315929"/>
                <a:gd name="connsiteX15" fmla="*/ 1128983 w 1128983"/>
                <a:gd name="connsiteY15" fmla="*/ 1840686 h 4315929"/>
                <a:gd name="connsiteX16" fmla="*/ 5070 w 1128983"/>
                <a:gd name="connsiteY16" fmla="*/ 1891463 h 4315929"/>
                <a:gd name="connsiteX17" fmla="*/ 11186 w 1128983"/>
                <a:gd name="connsiteY17" fmla="*/ 1805175 h 4315929"/>
                <a:gd name="connsiteX18" fmla="*/ 160496 w 1128983"/>
                <a:gd name="connsiteY18" fmla="*/ 1790475 h 4315929"/>
                <a:gd name="connsiteX19" fmla="*/ 160553 w 1128983"/>
                <a:gd name="connsiteY19" fmla="*/ 1790407 h 4315929"/>
                <a:gd name="connsiteX20" fmla="*/ 11188 w 1128983"/>
                <a:gd name="connsiteY20" fmla="*/ 1805098 h 4315929"/>
                <a:gd name="connsiteX21" fmla="*/ 1127971 w 1128983"/>
                <a:gd name="connsiteY21" fmla="*/ 0 h 4315929"/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092487 w 1128983"/>
                <a:gd name="connsiteY3" fmla="*/ 2566151 h 4315929"/>
                <a:gd name="connsiteX4" fmla="*/ 1092620 w 1128983"/>
                <a:gd name="connsiteY4" fmla="*/ 2569066 h 4315929"/>
                <a:gd name="connsiteX5" fmla="*/ 1126936 w 1128983"/>
                <a:gd name="connsiteY5" fmla="*/ 2569576 h 4315929"/>
                <a:gd name="connsiteX6" fmla="*/ 1126936 w 1128983"/>
                <a:gd name="connsiteY6" fmla="*/ 4315929 h 4315929"/>
                <a:gd name="connsiteX7" fmla="*/ 10153 w 1128983"/>
                <a:gd name="connsiteY7" fmla="*/ 2509833 h 4315929"/>
                <a:gd name="connsiteX8" fmla="*/ 11186 w 1128983"/>
                <a:gd name="connsiteY8" fmla="*/ 2507708 h 4315929"/>
                <a:gd name="connsiteX9" fmla="*/ 0 w 1128983"/>
                <a:gd name="connsiteY9" fmla="*/ 2324992 h 4315929"/>
                <a:gd name="connsiteX10" fmla="*/ 1127971 w 1128983"/>
                <a:gd name="connsiteY10" fmla="*/ 0 h 4315929"/>
                <a:gd name="connsiteX11" fmla="*/ 1127971 w 1128983"/>
                <a:gd name="connsiteY11" fmla="*/ 1746270 h 4315929"/>
                <a:gd name="connsiteX12" fmla="*/ 1127990 w 1128983"/>
                <a:gd name="connsiteY12" fmla="*/ 1746270 h 4315929"/>
                <a:gd name="connsiteX13" fmla="*/ 1127990 w 1128983"/>
                <a:gd name="connsiteY13" fmla="*/ 1840686 h 4315929"/>
                <a:gd name="connsiteX14" fmla="*/ 1128983 w 1128983"/>
                <a:gd name="connsiteY14" fmla="*/ 1840686 h 4315929"/>
                <a:gd name="connsiteX15" fmla="*/ 5070 w 1128983"/>
                <a:gd name="connsiteY15" fmla="*/ 1891463 h 4315929"/>
                <a:gd name="connsiteX16" fmla="*/ 11186 w 1128983"/>
                <a:gd name="connsiteY16" fmla="*/ 1805175 h 4315929"/>
                <a:gd name="connsiteX17" fmla="*/ 160496 w 1128983"/>
                <a:gd name="connsiteY17" fmla="*/ 1790475 h 4315929"/>
                <a:gd name="connsiteX18" fmla="*/ 160553 w 1128983"/>
                <a:gd name="connsiteY18" fmla="*/ 1790407 h 4315929"/>
                <a:gd name="connsiteX19" fmla="*/ 11188 w 1128983"/>
                <a:gd name="connsiteY19" fmla="*/ 1805098 h 4315929"/>
                <a:gd name="connsiteX20" fmla="*/ 1127971 w 1128983"/>
                <a:gd name="connsiteY20" fmla="*/ 0 h 4315929"/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092487 w 1128983"/>
                <a:gd name="connsiteY3" fmla="*/ 2566151 h 4315929"/>
                <a:gd name="connsiteX4" fmla="*/ 1126936 w 1128983"/>
                <a:gd name="connsiteY4" fmla="*/ 2569576 h 4315929"/>
                <a:gd name="connsiteX5" fmla="*/ 1126936 w 1128983"/>
                <a:gd name="connsiteY5" fmla="*/ 4315929 h 4315929"/>
                <a:gd name="connsiteX6" fmla="*/ 10153 w 1128983"/>
                <a:gd name="connsiteY6" fmla="*/ 2509833 h 4315929"/>
                <a:gd name="connsiteX7" fmla="*/ 11186 w 1128983"/>
                <a:gd name="connsiteY7" fmla="*/ 2507708 h 4315929"/>
                <a:gd name="connsiteX8" fmla="*/ 0 w 1128983"/>
                <a:gd name="connsiteY8" fmla="*/ 2324992 h 4315929"/>
                <a:gd name="connsiteX9" fmla="*/ 1127971 w 1128983"/>
                <a:gd name="connsiteY9" fmla="*/ 0 h 4315929"/>
                <a:gd name="connsiteX10" fmla="*/ 1127971 w 1128983"/>
                <a:gd name="connsiteY10" fmla="*/ 1746270 h 4315929"/>
                <a:gd name="connsiteX11" fmla="*/ 1127990 w 1128983"/>
                <a:gd name="connsiteY11" fmla="*/ 1746270 h 4315929"/>
                <a:gd name="connsiteX12" fmla="*/ 1127990 w 1128983"/>
                <a:gd name="connsiteY12" fmla="*/ 1840686 h 4315929"/>
                <a:gd name="connsiteX13" fmla="*/ 1128983 w 1128983"/>
                <a:gd name="connsiteY13" fmla="*/ 1840686 h 4315929"/>
                <a:gd name="connsiteX14" fmla="*/ 5070 w 1128983"/>
                <a:gd name="connsiteY14" fmla="*/ 1891463 h 4315929"/>
                <a:gd name="connsiteX15" fmla="*/ 11186 w 1128983"/>
                <a:gd name="connsiteY15" fmla="*/ 1805175 h 4315929"/>
                <a:gd name="connsiteX16" fmla="*/ 160496 w 1128983"/>
                <a:gd name="connsiteY16" fmla="*/ 1790475 h 4315929"/>
                <a:gd name="connsiteX17" fmla="*/ 160553 w 1128983"/>
                <a:gd name="connsiteY17" fmla="*/ 1790407 h 4315929"/>
                <a:gd name="connsiteX18" fmla="*/ 11188 w 1128983"/>
                <a:gd name="connsiteY18" fmla="*/ 1805098 h 4315929"/>
                <a:gd name="connsiteX19" fmla="*/ 1127971 w 1128983"/>
                <a:gd name="connsiteY19" fmla="*/ 0 h 4315929"/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126936 w 1128983"/>
                <a:gd name="connsiteY3" fmla="*/ 2569576 h 4315929"/>
                <a:gd name="connsiteX4" fmla="*/ 1126936 w 1128983"/>
                <a:gd name="connsiteY4" fmla="*/ 4315929 h 4315929"/>
                <a:gd name="connsiteX5" fmla="*/ 10153 w 1128983"/>
                <a:gd name="connsiteY5" fmla="*/ 2509833 h 4315929"/>
                <a:gd name="connsiteX6" fmla="*/ 11186 w 1128983"/>
                <a:gd name="connsiteY6" fmla="*/ 2507708 h 4315929"/>
                <a:gd name="connsiteX7" fmla="*/ 0 w 1128983"/>
                <a:gd name="connsiteY7" fmla="*/ 2324992 h 4315929"/>
                <a:gd name="connsiteX8" fmla="*/ 1127971 w 1128983"/>
                <a:gd name="connsiteY8" fmla="*/ 0 h 4315929"/>
                <a:gd name="connsiteX9" fmla="*/ 1127971 w 1128983"/>
                <a:gd name="connsiteY9" fmla="*/ 1746270 h 4315929"/>
                <a:gd name="connsiteX10" fmla="*/ 1127990 w 1128983"/>
                <a:gd name="connsiteY10" fmla="*/ 1746270 h 4315929"/>
                <a:gd name="connsiteX11" fmla="*/ 1127990 w 1128983"/>
                <a:gd name="connsiteY11" fmla="*/ 1840686 h 4315929"/>
                <a:gd name="connsiteX12" fmla="*/ 1128983 w 1128983"/>
                <a:gd name="connsiteY12" fmla="*/ 1840686 h 4315929"/>
                <a:gd name="connsiteX13" fmla="*/ 5070 w 1128983"/>
                <a:gd name="connsiteY13" fmla="*/ 1891463 h 4315929"/>
                <a:gd name="connsiteX14" fmla="*/ 11186 w 1128983"/>
                <a:gd name="connsiteY14" fmla="*/ 1805175 h 4315929"/>
                <a:gd name="connsiteX15" fmla="*/ 160496 w 1128983"/>
                <a:gd name="connsiteY15" fmla="*/ 1790475 h 4315929"/>
                <a:gd name="connsiteX16" fmla="*/ 160553 w 1128983"/>
                <a:gd name="connsiteY16" fmla="*/ 1790407 h 4315929"/>
                <a:gd name="connsiteX17" fmla="*/ 11188 w 1128983"/>
                <a:gd name="connsiteY17" fmla="*/ 1805098 h 4315929"/>
                <a:gd name="connsiteX18" fmla="*/ 1127971 w 1128983"/>
                <a:gd name="connsiteY18" fmla="*/ 0 h 4315929"/>
                <a:gd name="connsiteX0" fmla="*/ 35237 w 1164220"/>
                <a:gd name="connsiteY0" fmla="*/ 2324992 h 4315929"/>
                <a:gd name="connsiteX1" fmla="*/ 1163227 w 1164220"/>
                <a:gd name="connsiteY1" fmla="*/ 2375731 h 4315929"/>
                <a:gd name="connsiteX2" fmla="*/ 1163227 w 1164220"/>
                <a:gd name="connsiteY2" fmla="*/ 2566613 h 4315929"/>
                <a:gd name="connsiteX3" fmla="*/ 1162173 w 1164220"/>
                <a:gd name="connsiteY3" fmla="*/ 2569576 h 4315929"/>
                <a:gd name="connsiteX4" fmla="*/ 1162173 w 1164220"/>
                <a:gd name="connsiteY4" fmla="*/ 4315929 h 4315929"/>
                <a:gd name="connsiteX5" fmla="*/ 45390 w 1164220"/>
                <a:gd name="connsiteY5" fmla="*/ 2509833 h 4315929"/>
                <a:gd name="connsiteX6" fmla="*/ 46423 w 1164220"/>
                <a:gd name="connsiteY6" fmla="*/ 2507708 h 4315929"/>
                <a:gd name="connsiteX7" fmla="*/ 35237 w 1164220"/>
                <a:gd name="connsiteY7" fmla="*/ 2324992 h 4315929"/>
                <a:gd name="connsiteX8" fmla="*/ 1163208 w 1164220"/>
                <a:gd name="connsiteY8" fmla="*/ 0 h 4315929"/>
                <a:gd name="connsiteX9" fmla="*/ 1163208 w 1164220"/>
                <a:gd name="connsiteY9" fmla="*/ 1746270 h 4315929"/>
                <a:gd name="connsiteX10" fmla="*/ 1163227 w 1164220"/>
                <a:gd name="connsiteY10" fmla="*/ 1746270 h 4315929"/>
                <a:gd name="connsiteX11" fmla="*/ 1163227 w 1164220"/>
                <a:gd name="connsiteY11" fmla="*/ 1840686 h 4315929"/>
                <a:gd name="connsiteX12" fmla="*/ 1164220 w 1164220"/>
                <a:gd name="connsiteY12" fmla="*/ 1840686 h 4315929"/>
                <a:gd name="connsiteX13" fmla="*/ 40307 w 1164220"/>
                <a:gd name="connsiteY13" fmla="*/ 1891463 h 4315929"/>
                <a:gd name="connsiteX14" fmla="*/ 46423 w 1164220"/>
                <a:gd name="connsiteY14" fmla="*/ 1805175 h 4315929"/>
                <a:gd name="connsiteX15" fmla="*/ 195733 w 1164220"/>
                <a:gd name="connsiteY15" fmla="*/ 1790475 h 4315929"/>
                <a:gd name="connsiteX16" fmla="*/ 46425 w 1164220"/>
                <a:gd name="connsiteY16" fmla="*/ 1805098 h 4315929"/>
                <a:gd name="connsiteX17" fmla="*/ 1163208 w 1164220"/>
                <a:gd name="connsiteY17" fmla="*/ 0 h 4315929"/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126936 w 1128983"/>
                <a:gd name="connsiteY3" fmla="*/ 2569576 h 4315929"/>
                <a:gd name="connsiteX4" fmla="*/ 1126936 w 1128983"/>
                <a:gd name="connsiteY4" fmla="*/ 4315929 h 4315929"/>
                <a:gd name="connsiteX5" fmla="*/ 10153 w 1128983"/>
                <a:gd name="connsiteY5" fmla="*/ 2509833 h 4315929"/>
                <a:gd name="connsiteX6" fmla="*/ 11186 w 1128983"/>
                <a:gd name="connsiteY6" fmla="*/ 2507708 h 4315929"/>
                <a:gd name="connsiteX7" fmla="*/ 0 w 1128983"/>
                <a:gd name="connsiteY7" fmla="*/ 2324992 h 4315929"/>
                <a:gd name="connsiteX8" fmla="*/ 1127971 w 1128983"/>
                <a:gd name="connsiteY8" fmla="*/ 0 h 4315929"/>
                <a:gd name="connsiteX9" fmla="*/ 1127971 w 1128983"/>
                <a:gd name="connsiteY9" fmla="*/ 1746270 h 4315929"/>
                <a:gd name="connsiteX10" fmla="*/ 1127990 w 1128983"/>
                <a:gd name="connsiteY10" fmla="*/ 1746270 h 4315929"/>
                <a:gd name="connsiteX11" fmla="*/ 1127990 w 1128983"/>
                <a:gd name="connsiteY11" fmla="*/ 1840686 h 4315929"/>
                <a:gd name="connsiteX12" fmla="*/ 1128983 w 1128983"/>
                <a:gd name="connsiteY12" fmla="*/ 1840686 h 4315929"/>
                <a:gd name="connsiteX13" fmla="*/ 5070 w 1128983"/>
                <a:gd name="connsiteY13" fmla="*/ 1891463 h 4315929"/>
                <a:gd name="connsiteX14" fmla="*/ 11186 w 1128983"/>
                <a:gd name="connsiteY14" fmla="*/ 1805175 h 4315929"/>
                <a:gd name="connsiteX15" fmla="*/ 11188 w 1128983"/>
                <a:gd name="connsiteY15" fmla="*/ 1805098 h 4315929"/>
                <a:gd name="connsiteX16" fmla="*/ 1127971 w 1128983"/>
                <a:gd name="connsiteY16" fmla="*/ 0 h 431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28983" h="4315929">
                  <a:moveTo>
                    <a:pt x="0" y="2324992"/>
                  </a:moveTo>
                  <a:cubicBezTo>
                    <a:pt x="316743" y="2357464"/>
                    <a:pt x="706608" y="2376757"/>
                    <a:pt x="1127990" y="2375731"/>
                  </a:cubicBezTo>
                  <a:lnTo>
                    <a:pt x="1127990" y="2566613"/>
                  </a:lnTo>
                  <a:lnTo>
                    <a:pt x="1126936" y="2569576"/>
                  </a:lnTo>
                  <a:lnTo>
                    <a:pt x="1126936" y="4315929"/>
                  </a:lnTo>
                  <a:cubicBezTo>
                    <a:pt x="564508" y="4315929"/>
                    <a:pt x="98492" y="3534266"/>
                    <a:pt x="10153" y="2509833"/>
                  </a:cubicBezTo>
                  <a:lnTo>
                    <a:pt x="11186" y="2507708"/>
                  </a:lnTo>
                  <a:cubicBezTo>
                    <a:pt x="6115" y="2447815"/>
                    <a:pt x="2038" y="2386897"/>
                    <a:pt x="0" y="2324992"/>
                  </a:cubicBezTo>
                  <a:close/>
                  <a:moveTo>
                    <a:pt x="1127971" y="0"/>
                  </a:moveTo>
                  <a:lnTo>
                    <a:pt x="1127971" y="1746270"/>
                  </a:lnTo>
                  <a:lnTo>
                    <a:pt x="1127990" y="1746270"/>
                  </a:lnTo>
                  <a:lnTo>
                    <a:pt x="1127990" y="1840686"/>
                  </a:lnTo>
                  <a:lnTo>
                    <a:pt x="1128983" y="1840686"/>
                  </a:lnTo>
                  <a:cubicBezTo>
                    <a:pt x="709691" y="1840686"/>
                    <a:pt x="320820" y="1859979"/>
                    <a:pt x="5070" y="1891463"/>
                  </a:cubicBezTo>
                  <a:cubicBezTo>
                    <a:pt x="7108" y="1863017"/>
                    <a:pt x="9147" y="1833583"/>
                    <a:pt x="11186" y="1805175"/>
                  </a:cubicBezTo>
                  <a:cubicBezTo>
                    <a:pt x="11187" y="1805149"/>
                    <a:pt x="11187" y="1805124"/>
                    <a:pt x="11188" y="1805098"/>
                  </a:cubicBezTo>
                  <a:cubicBezTo>
                    <a:pt x="98492" y="781663"/>
                    <a:pt x="565491" y="0"/>
                    <a:pt x="1127971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A6BD85C-083D-700C-E32C-559878E65D3F}"/>
              </a:ext>
            </a:extLst>
          </p:cNvPr>
          <p:cNvSpPr/>
          <p:nvPr/>
        </p:nvSpPr>
        <p:spPr>
          <a:xfrm>
            <a:off x="3111104" y="3392828"/>
            <a:ext cx="2921794" cy="426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22" y="2045"/>
                </a:moveTo>
                <a:cubicBezTo>
                  <a:pt x="15346" y="777"/>
                  <a:pt x="13164" y="0"/>
                  <a:pt x="10800" y="0"/>
                </a:cubicBezTo>
                <a:cubicBezTo>
                  <a:pt x="8436" y="0"/>
                  <a:pt x="6254" y="777"/>
                  <a:pt x="4478" y="2045"/>
                </a:cubicBezTo>
                <a:cubicBezTo>
                  <a:pt x="1765" y="4009"/>
                  <a:pt x="0" y="7200"/>
                  <a:pt x="0" y="10800"/>
                </a:cubicBezTo>
                <a:cubicBezTo>
                  <a:pt x="0" y="14400"/>
                  <a:pt x="1753" y="17591"/>
                  <a:pt x="4449" y="19555"/>
                </a:cubicBezTo>
                <a:cubicBezTo>
                  <a:pt x="6231" y="20864"/>
                  <a:pt x="8424" y="21600"/>
                  <a:pt x="10800" y="21600"/>
                </a:cubicBezTo>
                <a:cubicBezTo>
                  <a:pt x="13176" y="21600"/>
                  <a:pt x="15369" y="20823"/>
                  <a:pt x="17151" y="19555"/>
                </a:cubicBezTo>
                <a:cubicBezTo>
                  <a:pt x="19847" y="17591"/>
                  <a:pt x="21600" y="14400"/>
                  <a:pt x="21600" y="10800"/>
                </a:cubicBezTo>
                <a:cubicBezTo>
                  <a:pt x="21600" y="7200"/>
                  <a:pt x="19835" y="4009"/>
                  <a:pt x="17122" y="20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4FFAB611-0ECA-01E4-36E9-050BD0335497}"/>
              </a:ext>
            </a:extLst>
          </p:cNvPr>
          <p:cNvGrpSpPr/>
          <p:nvPr/>
        </p:nvGrpSpPr>
        <p:grpSpPr>
          <a:xfrm>
            <a:off x="3895126" y="2741212"/>
            <a:ext cx="1362735" cy="1805222"/>
            <a:chOff x="5193501" y="2439226"/>
            <a:chExt cx="1816980" cy="2406963"/>
          </a:xfrm>
        </p:grpSpPr>
        <p:sp>
          <p:nvSpPr>
            <p:cNvPr id="13" name="TextBox 16">
              <a:extLst>
                <a:ext uri="{FF2B5EF4-FFF2-40B4-BE49-F238E27FC236}">
                  <a16:creationId xmlns:a16="http://schemas.microsoft.com/office/drawing/2014/main" id="{B5398EE9-642E-E8FA-F6B4-C608EE333BB0}"/>
                </a:ext>
              </a:extLst>
            </p:cNvPr>
            <p:cNvSpPr txBox="1"/>
            <p:nvPr/>
          </p:nvSpPr>
          <p:spPr>
            <a:xfrm>
              <a:off x="5193501" y="4169081"/>
              <a:ext cx="712161" cy="67710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700" b="1" dirty="0"/>
                <a:t>02</a:t>
              </a:r>
            </a:p>
          </p:txBody>
        </p:sp>
        <p:sp>
          <p:nvSpPr>
            <p:cNvPr id="14" name="TextBox 17">
              <a:extLst>
                <a:ext uri="{FF2B5EF4-FFF2-40B4-BE49-F238E27FC236}">
                  <a16:creationId xmlns:a16="http://schemas.microsoft.com/office/drawing/2014/main" id="{DACE358A-848D-A59D-E957-BF38A14EBE93}"/>
                </a:ext>
              </a:extLst>
            </p:cNvPr>
            <p:cNvSpPr txBox="1"/>
            <p:nvPr/>
          </p:nvSpPr>
          <p:spPr>
            <a:xfrm>
              <a:off x="6298320" y="2439226"/>
              <a:ext cx="712161" cy="67710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700" b="1" dirty="0"/>
                <a:t>03</a:t>
              </a:r>
            </a:p>
          </p:txBody>
        </p:sp>
      </p:grpSp>
      <p:sp>
        <p:nvSpPr>
          <p:cNvPr id="12" name="TextBox 15">
            <a:extLst>
              <a:ext uri="{FF2B5EF4-FFF2-40B4-BE49-F238E27FC236}">
                <a16:creationId xmlns:a16="http://schemas.microsoft.com/office/drawing/2014/main" id="{5F0BF3AD-50A3-7F91-25BD-9A0F39697048}"/>
              </a:ext>
            </a:extLst>
          </p:cNvPr>
          <p:cNvSpPr txBox="1"/>
          <p:nvPr/>
        </p:nvSpPr>
        <p:spPr>
          <a:xfrm>
            <a:off x="3134598" y="2925639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01</a:t>
            </a:r>
          </a:p>
        </p:txBody>
      </p:sp>
      <p:sp>
        <p:nvSpPr>
          <p:cNvPr id="15" name="TextBox 18">
            <a:extLst>
              <a:ext uri="{FF2B5EF4-FFF2-40B4-BE49-F238E27FC236}">
                <a16:creationId xmlns:a16="http://schemas.microsoft.com/office/drawing/2014/main" id="{1A9F0724-C3D7-208B-EDBF-239ABCF2D936}"/>
              </a:ext>
            </a:extLst>
          </p:cNvPr>
          <p:cNvSpPr txBox="1"/>
          <p:nvPr/>
        </p:nvSpPr>
        <p:spPr>
          <a:xfrm>
            <a:off x="5498933" y="3854177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B9707B3A-6B13-3BA4-33AF-1B65FC1F414D}"/>
              </a:ext>
            </a:extLst>
          </p:cNvPr>
          <p:cNvSpPr txBox="1"/>
          <p:nvPr/>
        </p:nvSpPr>
        <p:spPr>
          <a:xfrm>
            <a:off x="4003296" y="344473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pic>
        <p:nvPicPr>
          <p:cNvPr id="17" name="Graphic 22" descr="Bullseye with solid fill">
            <a:extLst>
              <a:ext uri="{FF2B5EF4-FFF2-40B4-BE49-F238E27FC236}">
                <a16:creationId xmlns:a16="http://schemas.microsoft.com/office/drawing/2014/main" id="{4260F872-01EF-0482-1CF1-685A5A0C147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05785" y="2933769"/>
            <a:ext cx="329211" cy="329211"/>
          </a:xfrm>
          <a:prstGeom prst="rect">
            <a:avLst/>
          </a:prstGeom>
        </p:spPr>
      </p:pic>
      <p:pic>
        <p:nvPicPr>
          <p:cNvPr id="18" name="Graphic 23" descr="Database with solid fill">
            <a:extLst>
              <a:ext uri="{FF2B5EF4-FFF2-40B4-BE49-F238E27FC236}">
                <a16:creationId xmlns:a16="http://schemas.microsoft.com/office/drawing/2014/main" id="{39B18BEA-AC1B-71DD-2563-F07585C7F71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96499" y="4056156"/>
            <a:ext cx="329211" cy="329211"/>
          </a:xfrm>
          <a:prstGeom prst="rect">
            <a:avLst/>
          </a:prstGeom>
        </p:spPr>
      </p:pic>
      <p:pic>
        <p:nvPicPr>
          <p:cNvPr id="19" name="Graphic 24" descr="Gears with solid fill">
            <a:extLst>
              <a:ext uri="{FF2B5EF4-FFF2-40B4-BE49-F238E27FC236}">
                <a16:creationId xmlns:a16="http://schemas.microsoft.com/office/drawing/2014/main" id="{9448271A-5495-F643-344C-FCD373954BB6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584496" y="2976931"/>
            <a:ext cx="329211" cy="329211"/>
          </a:xfrm>
          <a:prstGeom prst="rect">
            <a:avLst/>
          </a:prstGeom>
        </p:spPr>
      </p:pic>
      <p:pic>
        <p:nvPicPr>
          <p:cNvPr id="20" name="Graphic 26" descr="Lightbulb with solid fill">
            <a:extLst>
              <a:ext uri="{FF2B5EF4-FFF2-40B4-BE49-F238E27FC236}">
                <a16:creationId xmlns:a16="http://schemas.microsoft.com/office/drawing/2014/main" id="{DEDDF6B1-D977-95FE-EB6D-081F358B97BD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195650" y="3950310"/>
            <a:ext cx="329211" cy="329211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21C28FEC-602F-05A9-DD2C-9AB582B0897F}"/>
              </a:ext>
            </a:extLst>
          </p:cNvPr>
          <p:cNvSpPr/>
          <p:nvPr/>
        </p:nvSpPr>
        <p:spPr>
          <a:xfrm>
            <a:off x="2955812" y="3335052"/>
            <a:ext cx="3232378" cy="616019"/>
          </a:xfrm>
          <a:custGeom>
            <a:avLst/>
            <a:gdLst>
              <a:gd name="connsiteX0" fmla="*/ 2152380 w 4309837"/>
              <a:gd name="connsiteY0" fmla="*/ 0 h 821359"/>
              <a:gd name="connsiteX1" fmla="*/ 2152937 w 4309837"/>
              <a:gd name="connsiteY1" fmla="*/ 7 h 821359"/>
              <a:gd name="connsiteX2" fmla="*/ 2153416 w 4309837"/>
              <a:gd name="connsiteY2" fmla="*/ 1 h 821359"/>
              <a:gd name="connsiteX3" fmla="*/ 2153416 w 4309837"/>
              <a:gd name="connsiteY3" fmla="*/ 13 h 821359"/>
              <a:gd name="connsiteX4" fmla="*/ 2453659 w 4309837"/>
              <a:gd name="connsiteY4" fmla="*/ 3920 h 821359"/>
              <a:gd name="connsiteX5" fmla="*/ 3269177 w 4309837"/>
              <a:gd name="connsiteY5" fmla="*/ 58902 h 821359"/>
              <a:gd name="connsiteX6" fmla="*/ 3269321 w 4309837"/>
              <a:gd name="connsiteY6" fmla="*/ 60938 h 821359"/>
              <a:gd name="connsiteX7" fmla="*/ 3695200 w 4309837"/>
              <a:gd name="connsiteY7" fmla="*/ 125388 h 821359"/>
              <a:gd name="connsiteX8" fmla="*/ 4309837 w 4309837"/>
              <a:gd name="connsiteY8" fmla="*/ 413230 h 821359"/>
              <a:gd name="connsiteX9" fmla="*/ 3269181 w 4309837"/>
              <a:gd name="connsiteY9" fmla="*/ 764501 h 821359"/>
              <a:gd name="connsiteX10" fmla="*/ 3280359 w 4309837"/>
              <a:gd name="connsiteY10" fmla="*/ 581765 h 821359"/>
              <a:gd name="connsiteX11" fmla="*/ 4071257 w 4309837"/>
              <a:gd name="connsiteY11" fmla="*/ 364468 h 821359"/>
              <a:gd name="connsiteX12" fmla="*/ 3275252 w 4309837"/>
              <a:gd name="connsiteY12" fmla="*/ 147204 h 821359"/>
              <a:gd name="connsiteX13" fmla="*/ 3275109 w 4309837"/>
              <a:gd name="connsiteY13" fmla="*/ 145170 h 821359"/>
              <a:gd name="connsiteX14" fmla="*/ 2753058 w 4309837"/>
              <a:gd name="connsiteY14" fmla="*/ 107623 h 821359"/>
              <a:gd name="connsiteX15" fmla="*/ 2153370 w 4309837"/>
              <a:gd name="connsiteY15" fmla="*/ 94440 h 821359"/>
              <a:gd name="connsiteX16" fmla="*/ 1553624 w 4309837"/>
              <a:gd name="connsiteY16" fmla="*/ 107999 h 821359"/>
              <a:gd name="connsiteX17" fmla="*/ 1034748 w 4309837"/>
              <a:gd name="connsiteY17" fmla="*/ 144892 h 821359"/>
              <a:gd name="connsiteX18" fmla="*/ 1034586 w 4309837"/>
              <a:gd name="connsiteY18" fmla="*/ 147204 h 821359"/>
              <a:gd name="connsiteX19" fmla="*/ 238580 w 4309837"/>
              <a:gd name="connsiteY19" fmla="*/ 364468 h 821359"/>
              <a:gd name="connsiteX20" fmla="*/ 703745 w 4309837"/>
              <a:gd name="connsiteY20" fmla="*/ 539805 h 821359"/>
              <a:gd name="connsiteX21" fmla="*/ 1025582 w 4309837"/>
              <a:gd name="connsiteY21" fmla="*/ 581263 h 821359"/>
              <a:gd name="connsiteX22" fmla="*/ 1025426 w 4309837"/>
              <a:gd name="connsiteY22" fmla="*/ 578723 h 821359"/>
              <a:gd name="connsiteX23" fmla="*/ 2153416 w 4309837"/>
              <a:gd name="connsiteY23" fmla="*/ 629462 h 821359"/>
              <a:gd name="connsiteX24" fmla="*/ 2153416 w 4309837"/>
              <a:gd name="connsiteY24" fmla="*/ 630446 h 821359"/>
              <a:gd name="connsiteX25" fmla="*/ 2755963 w 4309837"/>
              <a:gd name="connsiteY25" fmla="*/ 616894 h 821359"/>
              <a:gd name="connsiteX26" fmla="*/ 3280352 w 4309837"/>
              <a:gd name="connsiteY26" fmla="*/ 579705 h 821359"/>
              <a:gd name="connsiteX27" fmla="*/ 3269177 w 4309837"/>
              <a:gd name="connsiteY27" fmla="*/ 762457 h 821359"/>
              <a:gd name="connsiteX28" fmla="*/ 2152380 w 4309837"/>
              <a:gd name="connsiteY28" fmla="*/ 821359 h 821359"/>
              <a:gd name="connsiteX29" fmla="*/ 2152380 w 4309837"/>
              <a:gd name="connsiteY29" fmla="*/ 820331 h 821359"/>
              <a:gd name="connsiteX30" fmla="*/ 1852552 w 4309837"/>
              <a:gd name="connsiteY30" fmla="*/ 816428 h 821359"/>
              <a:gd name="connsiteX31" fmla="*/ 1564163 w 4309837"/>
              <a:gd name="connsiteY31" fmla="*/ 804991 h 821359"/>
              <a:gd name="connsiteX32" fmla="*/ 1040489 w 4309837"/>
              <a:gd name="connsiteY32" fmla="*/ 761759 h 821359"/>
              <a:gd name="connsiteX33" fmla="*/ 1040656 w 4309837"/>
              <a:gd name="connsiteY33" fmla="*/ 764501 h 821359"/>
              <a:gd name="connsiteX34" fmla="*/ 0 w 4309837"/>
              <a:gd name="connsiteY34" fmla="*/ 412188 h 821359"/>
              <a:gd name="connsiteX35" fmla="*/ 615065 w 4309837"/>
              <a:gd name="connsiteY35" fmla="*/ 125372 h 821359"/>
              <a:gd name="connsiteX36" fmla="*/ 1036424 w 4309837"/>
              <a:gd name="connsiteY36" fmla="*/ 61558 h 821359"/>
              <a:gd name="connsiteX37" fmla="*/ 1036612 w 4309837"/>
              <a:gd name="connsiteY37" fmla="*/ 58906 h 821359"/>
              <a:gd name="connsiteX38" fmla="*/ 1852552 w 4309837"/>
              <a:gd name="connsiteY38" fmla="*/ 3917 h 821359"/>
              <a:gd name="connsiteX39" fmla="*/ 2152380 w 4309837"/>
              <a:gd name="connsiteY39" fmla="*/ 14 h 82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309837" h="821359">
                <a:moveTo>
                  <a:pt x="2152380" y="0"/>
                </a:moveTo>
                <a:lnTo>
                  <a:pt x="2152937" y="7"/>
                </a:lnTo>
                <a:lnTo>
                  <a:pt x="2153416" y="1"/>
                </a:lnTo>
                <a:lnTo>
                  <a:pt x="2153416" y="13"/>
                </a:lnTo>
                <a:lnTo>
                  <a:pt x="2453659" y="3920"/>
                </a:lnTo>
                <a:cubicBezTo>
                  <a:pt x="2748910" y="11681"/>
                  <a:pt x="3024744" y="30725"/>
                  <a:pt x="3269177" y="58902"/>
                </a:cubicBezTo>
                <a:lnTo>
                  <a:pt x="3269321" y="60938"/>
                </a:lnTo>
                <a:lnTo>
                  <a:pt x="3695200" y="125388"/>
                </a:lnTo>
                <a:cubicBezTo>
                  <a:pt x="4075690" y="199633"/>
                  <a:pt x="4309837" y="301292"/>
                  <a:pt x="4309837" y="413230"/>
                </a:cubicBezTo>
                <a:cubicBezTo>
                  <a:pt x="4309837" y="561439"/>
                  <a:pt x="3892563" y="692416"/>
                  <a:pt x="3269181" y="764501"/>
                </a:cubicBezTo>
                <a:cubicBezTo>
                  <a:pt x="3274240" y="704599"/>
                  <a:pt x="3278335" y="643687"/>
                  <a:pt x="3280359" y="581765"/>
                </a:cubicBezTo>
                <a:cubicBezTo>
                  <a:pt x="3759542" y="533035"/>
                  <a:pt x="4071257" y="453817"/>
                  <a:pt x="4071257" y="364468"/>
                </a:cubicBezTo>
                <a:cubicBezTo>
                  <a:pt x="4071257" y="275152"/>
                  <a:pt x="3757519" y="195934"/>
                  <a:pt x="3275252" y="147204"/>
                </a:cubicBezTo>
                <a:lnTo>
                  <a:pt x="3275109" y="145170"/>
                </a:lnTo>
                <a:lnTo>
                  <a:pt x="2753058" y="107623"/>
                </a:lnTo>
                <a:lnTo>
                  <a:pt x="2153370" y="94440"/>
                </a:lnTo>
                <a:lnTo>
                  <a:pt x="1553624" y="107999"/>
                </a:lnTo>
                <a:lnTo>
                  <a:pt x="1034748" y="144892"/>
                </a:lnTo>
                <a:lnTo>
                  <a:pt x="1034586" y="147204"/>
                </a:lnTo>
                <a:cubicBezTo>
                  <a:pt x="552319" y="195934"/>
                  <a:pt x="238580" y="275152"/>
                  <a:pt x="238580" y="364468"/>
                </a:cubicBezTo>
                <a:cubicBezTo>
                  <a:pt x="238580" y="431480"/>
                  <a:pt x="413920" y="492774"/>
                  <a:pt x="703745" y="539805"/>
                </a:cubicBezTo>
                <a:lnTo>
                  <a:pt x="1025582" y="581263"/>
                </a:lnTo>
                <a:lnTo>
                  <a:pt x="1025426" y="578723"/>
                </a:lnTo>
                <a:cubicBezTo>
                  <a:pt x="1342169" y="611195"/>
                  <a:pt x="1732034" y="630488"/>
                  <a:pt x="2153416" y="629462"/>
                </a:cubicBezTo>
                <a:lnTo>
                  <a:pt x="2153416" y="630446"/>
                </a:lnTo>
                <a:lnTo>
                  <a:pt x="2755963" y="616894"/>
                </a:lnTo>
                <a:cubicBezTo>
                  <a:pt x="2945825" y="608139"/>
                  <a:pt x="3122489" y="595447"/>
                  <a:pt x="3280352" y="579705"/>
                </a:cubicBezTo>
                <a:cubicBezTo>
                  <a:pt x="3278316" y="640622"/>
                  <a:pt x="3274242" y="702566"/>
                  <a:pt x="3269177" y="762457"/>
                </a:cubicBezTo>
                <a:cubicBezTo>
                  <a:pt x="2943266" y="800027"/>
                  <a:pt x="2561531" y="821359"/>
                  <a:pt x="2152380" y="821359"/>
                </a:cubicBezTo>
                <a:lnTo>
                  <a:pt x="2152380" y="820331"/>
                </a:lnTo>
                <a:lnTo>
                  <a:pt x="1852552" y="816428"/>
                </a:lnTo>
                <a:cubicBezTo>
                  <a:pt x="1754179" y="813843"/>
                  <a:pt x="1657885" y="810004"/>
                  <a:pt x="1564163" y="804991"/>
                </a:cubicBezTo>
                <a:lnTo>
                  <a:pt x="1040489" y="761759"/>
                </a:lnTo>
                <a:lnTo>
                  <a:pt x="1040656" y="764501"/>
                </a:lnTo>
                <a:cubicBezTo>
                  <a:pt x="417274" y="692416"/>
                  <a:pt x="0" y="561439"/>
                  <a:pt x="0" y="412188"/>
                </a:cubicBezTo>
                <a:cubicBezTo>
                  <a:pt x="0" y="301032"/>
                  <a:pt x="234717" y="199568"/>
                  <a:pt x="615065" y="125372"/>
                </a:cubicBezTo>
                <a:lnTo>
                  <a:pt x="1036424" y="61558"/>
                </a:lnTo>
                <a:lnTo>
                  <a:pt x="1036612" y="58906"/>
                </a:lnTo>
                <a:cubicBezTo>
                  <a:pt x="1281029" y="30707"/>
                  <a:pt x="1557433" y="11672"/>
                  <a:pt x="1852552" y="3917"/>
                </a:cubicBezTo>
                <a:lnTo>
                  <a:pt x="2152380" y="14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Wedges – Slide Template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3AB1B4E-7B98-3C76-A350-4BB46C52D43C}"/>
              </a:ext>
            </a:extLst>
          </p:cNvPr>
          <p:cNvGrpSpPr/>
          <p:nvPr/>
        </p:nvGrpSpPr>
        <p:grpSpPr>
          <a:xfrm>
            <a:off x="6552736" y="4292642"/>
            <a:ext cx="2194560" cy="1260003"/>
            <a:chOff x="8921977" y="4001571"/>
            <a:chExt cx="2926080" cy="168000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712943E-FF2B-10C3-B5F7-464E58085E6F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140B53D-0F03-6668-47F9-F17E07D2CE3C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7D717AD-888A-FB08-85B4-79848013B6C9}"/>
              </a:ext>
            </a:extLst>
          </p:cNvPr>
          <p:cNvGrpSpPr/>
          <p:nvPr/>
        </p:nvGrpSpPr>
        <p:grpSpPr>
          <a:xfrm>
            <a:off x="368130" y="4292641"/>
            <a:ext cx="2194560" cy="1260003"/>
            <a:chOff x="332936" y="4580523"/>
            <a:chExt cx="2926080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F1519CA-1C82-B599-A08C-A31E88D1C51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4B9D0BC-BDDA-A32C-B8F3-6848E8D9E7AE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506EBDA-4680-0454-5B6A-4EC974AA372C}"/>
              </a:ext>
            </a:extLst>
          </p:cNvPr>
          <p:cNvGrpSpPr/>
          <p:nvPr/>
        </p:nvGrpSpPr>
        <p:grpSpPr>
          <a:xfrm>
            <a:off x="6552736" y="1735000"/>
            <a:ext cx="2194560" cy="1260003"/>
            <a:chOff x="8921977" y="1394910"/>
            <a:chExt cx="2926080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C70EBB0-099A-7E86-C931-4EE9311EEB3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6320D62-EA02-F696-EAD9-8735D2870A1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3DBD19E-AE51-A31F-0779-257711B310BC}"/>
              </a:ext>
            </a:extLst>
          </p:cNvPr>
          <p:cNvGrpSpPr/>
          <p:nvPr/>
        </p:nvGrpSpPr>
        <p:grpSpPr>
          <a:xfrm>
            <a:off x="368130" y="1735002"/>
            <a:ext cx="2194560" cy="1260003"/>
            <a:chOff x="332936" y="2555951"/>
            <a:chExt cx="2926080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5243D59-C4AB-FC53-F105-DC1FF6AA91C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A0F0624-6FDA-0C6F-2CDB-F9E2A0A4139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5991EB8-960C-58EA-1895-D69294F0EEC5}"/>
              </a:ext>
            </a:extLst>
          </p:cNvPr>
          <p:cNvGrpSpPr/>
          <p:nvPr/>
        </p:nvGrpSpPr>
        <p:grpSpPr>
          <a:xfrm>
            <a:off x="2955812" y="2025349"/>
            <a:ext cx="3232377" cy="3236948"/>
            <a:chOff x="3941083" y="1434356"/>
            <a:chExt cx="4309836" cy="431593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2CD4E50-49F5-4E72-317A-B88A4E77E655}"/>
                </a:ext>
              </a:extLst>
            </p:cNvPr>
            <p:cNvSpPr/>
            <p:nvPr/>
          </p:nvSpPr>
          <p:spPr>
            <a:xfrm>
              <a:off x="3941083" y="1434357"/>
              <a:ext cx="2157457" cy="4315929"/>
            </a:xfrm>
            <a:custGeom>
              <a:avLst/>
              <a:gdLst>
                <a:gd name="connsiteX0" fmla="*/ 8205 w 2173303"/>
                <a:gd name="connsiteY0" fmla="*/ 2165314 h 4315929"/>
                <a:gd name="connsiteX1" fmla="*/ 9 w 2173303"/>
                <a:gd name="connsiteY1" fmla="*/ 2173840 h 4315929"/>
                <a:gd name="connsiteX2" fmla="*/ 0 w 2173303"/>
                <a:gd name="connsiteY2" fmla="*/ 2173463 h 4315929"/>
                <a:gd name="connsiteX3" fmla="*/ 6079 w 2173303"/>
                <a:gd name="connsiteY3" fmla="*/ 2167222 h 4315929"/>
                <a:gd name="connsiteX4" fmla="*/ 2173303 w 2173303"/>
                <a:gd name="connsiteY4" fmla="*/ 0 h 4315929"/>
                <a:gd name="connsiteX5" fmla="*/ 1056520 w 2173303"/>
                <a:gd name="connsiteY5" fmla="*/ 1806097 h 4315929"/>
                <a:gd name="connsiteX6" fmla="*/ 1005064 w 2173303"/>
                <a:gd name="connsiteY6" fmla="*/ 1812936 h 4315929"/>
                <a:gd name="connsiteX7" fmla="*/ 1005220 w 2173303"/>
                <a:gd name="connsiteY7" fmla="*/ 1813998 h 4315929"/>
                <a:gd name="connsiteX8" fmla="*/ 1056502 w 2173303"/>
                <a:gd name="connsiteY8" fmla="*/ 1807186 h 4315929"/>
                <a:gd name="connsiteX9" fmla="*/ 1050432 w 2173303"/>
                <a:gd name="connsiteY9" fmla="*/ 1893473 h 4315929"/>
                <a:gd name="connsiteX10" fmla="*/ 254426 w 2173303"/>
                <a:gd name="connsiteY10" fmla="*/ 2110737 h 4315929"/>
                <a:gd name="connsiteX11" fmla="*/ 1045325 w 2173303"/>
                <a:gd name="connsiteY11" fmla="*/ 2328034 h 4315929"/>
                <a:gd name="connsiteX12" fmla="*/ 1056444 w 2173303"/>
                <a:gd name="connsiteY12" fmla="*/ 2509823 h 4315929"/>
                <a:gd name="connsiteX13" fmla="*/ 1056520 w 2173303"/>
                <a:gd name="connsiteY13" fmla="*/ 2509833 h 4315929"/>
                <a:gd name="connsiteX14" fmla="*/ 2173303 w 2173303"/>
                <a:gd name="connsiteY14" fmla="*/ 4315929 h 4315929"/>
                <a:gd name="connsiteX15" fmla="*/ 15846 w 2173303"/>
                <a:gd name="connsiteY15" fmla="*/ 2158564 h 4315929"/>
                <a:gd name="connsiteX16" fmla="*/ 18310 w 2173303"/>
                <a:gd name="connsiteY16" fmla="*/ 2172591 h 4315929"/>
                <a:gd name="connsiteX17" fmla="*/ 15846 w 2173303"/>
                <a:gd name="connsiteY17" fmla="*/ 2158457 h 4315929"/>
                <a:gd name="connsiteX18" fmla="*/ 8205 w 2173303"/>
                <a:gd name="connsiteY18" fmla="*/ 2165314 h 4315929"/>
                <a:gd name="connsiteX19" fmla="*/ 15846 w 2173303"/>
                <a:gd name="connsiteY19" fmla="*/ 2157365 h 4315929"/>
                <a:gd name="connsiteX20" fmla="*/ 2173303 w 2173303"/>
                <a:gd name="connsiteY20" fmla="*/ 0 h 4315929"/>
                <a:gd name="connsiteX0" fmla="*/ 8213 w 2173311"/>
                <a:gd name="connsiteY0" fmla="*/ 2165314 h 4315929"/>
                <a:gd name="connsiteX1" fmla="*/ 17 w 2173311"/>
                <a:gd name="connsiteY1" fmla="*/ 2173840 h 4315929"/>
                <a:gd name="connsiteX2" fmla="*/ 6087 w 2173311"/>
                <a:gd name="connsiteY2" fmla="*/ 2167222 h 4315929"/>
                <a:gd name="connsiteX3" fmla="*/ 8213 w 2173311"/>
                <a:gd name="connsiteY3" fmla="*/ 2165314 h 4315929"/>
                <a:gd name="connsiteX4" fmla="*/ 2173311 w 2173311"/>
                <a:gd name="connsiteY4" fmla="*/ 0 h 4315929"/>
                <a:gd name="connsiteX5" fmla="*/ 1056528 w 2173311"/>
                <a:gd name="connsiteY5" fmla="*/ 1806097 h 4315929"/>
                <a:gd name="connsiteX6" fmla="*/ 1005072 w 2173311"/>
                <a:gd name="connsiteY6" fmla="*/ 1812936 h 4315929"/>
                <a:gd name="connsiteX7" fmla="*/ 1005228 w 2173311"/>
                <a:gd name="connsiteY7" fmla="*/ 1813998 h 4315929"/>
                <a:gd name="connsiteX8" fmla="*/ 1056510 w 2173311"/>
                <a:gd name="connsiteY8" fmla="*/ 1807186 h 4315929"/>
                <a:gd name="connsiteX9" fmla="*/ 1050440 w 2173311"/>
                <a:gd name="connsiteY9" fmla="*/ 1893473 h 4315929"/>
                <a:gd name="connsiteX10" fmla="*/ 254434 w 2173311"/>
                <a:gd name="connsiteY10" fmla="*/ 2110737 h 4315929"/>
                <a:gd name="connsiteX11" fmla="*/ 1045333 w 2173311"/>
                <a:gd name="connsiteY11" fmla="*/ 2328034 h 4315929"/>
                <a:gd name="connsiteX12" fmla="*/ 1056452 w 2173311"/>
                <a:gd name="connsiteY12" fmla="*/ 2509823 h 4315929"/>
                <a:gd name="connsiteX13" fmla="*/ 1056528 w 2173311"/>
                <a:gd name="connsiteY13" fmla="*/ 2509833 h 4315929"/>
                <a:gd name="connsiteX14" fmla="*/ 2173311 w 2173311"/>
                <a:gd name="connsiteY14" fmla="*/ 4315929 h 4315929"/>
                <a:gd name="connsiteX15" fmla="*/ 15854 w 2173311"/>
                <a:gd name="connsiteY15" fmla="*/ 2158564 h 4315929"/>
                <a:gd name="connsiteX16" fmla="*/ 18318 w 2173311"/>
                <a:gd name="connsiteY16" fmla="*/ 2172591 h 4315929"/>
                <a:gd name="connsiteX17" fmla="*/ 15854 w 2173311"/>
                <a:gd name="connsiteY17" fmla="*/ 2158457 h 4315929"/>
                <a:gd name="connsiteX18" fmla="*/ 8213 w 2173311"/>
                <a:gd name="connsiteY18" fmla="*/ 2165314 h 4315929"/>
                <a:gd name="connsiteX19" fmla="*/ 15854 w 2173311"/>
                <a:gd name="connsiteY19" fmla="*/ 2157365 h 4315929"/>
                <a:gd name="connsiteX20" fmla="*/ 2173311 w 2173311"/>
                <a:gd name="connsiteY20" fmla="*/ 0 h 4315929"/>
                <a:gd name="connsiteX0" fmla="*/ 2126 w 2167224"/>
                <a:gd name="connsiteY0" fmla="*/ 2165314 h 4315929"/>
                <a:gd name="connsiteX1" fmla="*/ 0 w 2167224"/>
                <a:gd name="connsiteY1" fmla="*/ 2167222 h 4315929"/>
                <a:gd name="connsiteX2" fmla="*/ 2126 w 2167224"/>
                <a:gd name="connsiteY2" fmla="*/ 2165314 h 4315929"/>
                <a:gd name="connsiteX3" fmla="*/ 2167224 w 2167224"/>
                <a:gd name="connsiteY3" fmla="*/ 0 h 4315929"/>
                <a:gd name="connsiteX4" fmla="*/ 1050441 w 2167224"/>
                <a:gd name="connsiteY4" fmla="*/ 1806097 h 4315929"/>
                <a:gd name="connsiteX5" fmla="*/ 998985 w 2167224"/>
                <a:gd name="connsiteY5" fmla="*/ 1812936 h 4315929"/>
                <a:gd name="connsiteX6" fmla="*/ 999141 w 2167224"/>
                <a:gd name="connsiteY6" fmla="*/ 1813998 h 4315929"/>
                <a:gd name="connsiteX7" fmla="*/ 1050423 w 2167224"/>
                <a:gd name="connsiteY7" fmla="*/ 1807186 h 4315929"/>
                <a:gd name="connsiteX8" fmla="*/ 1044353 w 2167224"/>
                <a:gd name="connsiteY8" fmla="*/ 1893473 h 4315929"/>
                <a:gd name="connsiteX9" fmla="*/ 248347 w 2167224"/>
                <a:gd name="connsiteY9" fmla="*/ 2110737 h 4315929"/>
                <a:gd name="connsiteX10" fmla="*/ 1039246 w 2167224"/>
                <a:gd name="connsiteY10" fmla="*/ 2328034 h 4315929"/>
                <a:gd name="connsiteX11" fmla="*/ 1050365 w 2167224"/>
                <a:gd name="connsiteY11" fmla="*/ 2509823 h 4315929"/>
                <a:gd name="connsiteX12" fmla="*/ 1050441 w 2167224"/>
                <a:gd name="connsiteY12" fmla="*/ 2509833 h 4315929"/>
                <a:gd name="connsiteX13" fmla="*/ 2167224 w 2167224"/>
                <a:gd name="connsiteY13" fmla="*/ 4315929 h 4315929"/>
                <a:gd name="connsiteX14" fmla="*/ 9767 w 2167224"/>
                <a:gd name="connsiteY14" fmla="*/ 2158564 h 4315929"/>
                <a:gd name="connsiteX15" fmla="*/ 12231 w 2167224"/>
                <a:gd name="connsiteY15" fmla="*/ 2172591 h 4315929"/>
                <a:gd name="connsiteX16" fmla="*/ 9767 w 2167224"/>
                <a:gd name="connsiteY16" fmla="*/ 2158457 h 4315929"/>
                <a:gd name="connsiteX17" fmla="*/ 2126 w 2167224"/>
                <a:gd name="connsiteY17" fmla="*/ 2165314 h 4315929"/>
                <a:gd name="connsiteX18" fmla="*/ 9767 w 2167224"/>
                <a:gd name="connsiteY18" fmla="*/ 2157365 h 4315929"/>
                <a:gd name="connsiteX19" fmla="*/ 2167224 w 2167224"/>
                <a:gd name="connsiteY19" fmla="*/ 0 h 4315929"/>
                <a:gd name="connsiteX0" fmla="*/ 2126 w 2167224"/>
                <a:gd name="connsiteY0" fmla="*/ 2165314 h 4315929"/>
                <a:gd name="connsiteX1" fmla="*/ 0 w 2167224"/>
                <a:gd name="connsiteY1" fmla="*/ 2167222 h 4315929"/>
                <a:gd name="connsiteX2" fmla="*/ 2126 w 2167224"/>
                <a:gd name="connsiteY2" fmla="*/ 2165314 h 4315929"/>
                <a:gd name="connsiteX3" fmla="*/ 2167224 w 2167224"/>
                <a:gd name="connsiteY3" fmla="*/ 0 h 4315929"/>
                <a:gd name="connsiteX4" fmla="*/ 1050441 w 2167224"/>
                <a:gd name="connsiteY4" fmla="*/ 1806097 h 4315929"/>
                <a:gd name="connsiteX5" fmla="*/ 998985 w 2167224"/>
                <a:gd name="connsiteY5" fmla="*/ 1812936 h 4315929"/>
                <a:gd name="connsiteX6" fmla="*/ 999141 w 2167224"/>
                <a:gd name="connsiteY6" fmla="*/ 1813998 h 4315929"/>
                <a:gd name="connsiteX7" fmla="*/ 1050423 w 2167224"/>
                <a:gd name="connsiteY7" fmla="*/ 1807186 h 4315929"/>
                <a:gd name="connsiteX8" fmla="*/ 1044353 w 2167224"/>
                <a:gd name="connsiteY8" fmla="*/ 1893473 h 4315929"/>
                <a:gd name="connsiteX9" fmla="*/ 248347 w 2167224"/>
                <a:gd name="connsiteY9" fmla="*/ 2110737 h 4315929"/>
                <a:gd name="connsiteX10" fmla="*/ 1039246 w 2167224"/>
                <a:gd name="connsiteY10" fmla="*/ 2328034 h 4315929"/>
                <a:gd name="connsiteX11" fmla="*/ 1050365 w 2167224"/>
                <a:gd name="connsiteY11" fmla="*/ 2509823 h 4315929"/>
                <a:gd name="connsiteX12" fmla="*/ 1050441 w 2167224"/>
                <a:gd name="connsiteY12" fmla="*/ 2509833 h 4315929"/>
                <a:gd name="connsiteX13" fmla="*/ 2167224 w 2167224"/>
                <a:gd name="connsiteY13" fmla="*/ 4315929 h 4315929"/>
                <a:gd name="connsiteX14" fmla="*/ 9767 w 2167224"/>
                <a:gd name="connsiteY14" fmla="*/ 2158564 h 4315929"/>
                <a:gd name="connsiteX15" fmla="*/ 12231 w 2167224"/>
                <a:gd name="connsiteY15" fmla="*/ 2172591 h 4315929"/>
                <a:gd name="connsiteX16" fmla="*/ 9767 w 2167224"/>
                <a:gd name="connsiteY16" fmla="*/ 2158457 h 4315929"/>
                <a:gd name="connsiteX17" fmla="*/ 9767 w 2167224"/>
                <a:gd name="connsiteY17" fmla="*/ 2157365 h 4315929"/>
                <a:gd name="connsiteX18" fmla="*/ 2167224 w 2167224"/>
                <a:gd name="connsiteY18" fmla="*/ 0 h 4315929"/>
                <a:gd name="connsiteX0" fmla="*/ 2157457 w 2157457"/>
                <a:gd name="connsiteY0" fmla="*/ 0 h 4315929"/>
                <a:gd name="connsiteX1" fmla="*/ 1040674 w 2157457"/>
                <a:gd name="connsiteY1" fmla="*/ 1806097 h 4315929"/>
                <a:gd name="connsiteX2" fmla="*/ 989218 w 2157457"/>
                <a:gd name="connsiteY2" fmla="*/ 1812936 h 4315929"/>
                <a:gd name="connsiteX3" fmla="*/ 989374 w 2157457"/>
                <a:gd name="connsiteY3" fmla="*/ 1813998 h 4315929"/>
                <a:gd name="connsiteX4" fmla="*/ 1040656 w 2157457"/>
                <a:gd name="connsiteY4" fmla="*/ 1807186 h 4315929"/>
                <a:gd name="connsiteX5" fmla="*/ 1034586 w 2157457"/>
                <a:gd name="connsiteY5" fmla="*/ 1893473 h 4315929"/>
                <a:gd name="connsiteX6" fmla="*/ 238580 w 2157457"/>
                <a:gd name="connsiteY6" fmla="*/ 2110737 h 4315929"/>
                <a:gd name="connsiteX7" fmla="*/ 1029479 w 2157457"/>
                <a:gd name="connsiteY7" fmla="*/ 2328034 h 4315929"/>
                <a:gd name="connsiteX8" fmla="*/ 1040598 w 2157457"/>
                <a:gd name="connsiteY8" fmla="*/ 2509823 h 4315929"/>
                <a:gd name="connsiteX9" fmla="*/ 1040674 w 2157457"/>
                <a:gd name="connsiteY9" fmla="*/ 2509833 h 4315929"/>
                <a:gd name="connsiteX10" fmla="*/ 2157457 w 2157457"/>
                <a:gd name="connsiteY10" fmla="*/ 4315929 h 4315929"/>
                <a:gd name="connsiteX11" fmla="*/ 0 w 2157457"/>
                <a:gd name="connsiteY11" fmla="*/ 2158564 h 4315929"/>
                <a:gd name="connsiteX12" fmla="*/ 2464 w 2157457"/>
                <a:gd name="connsiteY12" fmla="*/ 2172591 h 4315929"/>
                <a:gd name="connsiteX13" fmla="*/ 0 w 2157457"/>
                <a:gd name="connsiteY13" fmla="*/ 2158457 h 4315929"/>
                <a:gd name="connsiteX14" fmla="*/ 0 w 2157457"/>
                <a:gd name="connsiteY14" fmla="*/ 2157365 h 4315929"/>
                <a:gd name="connsiteX15" fmla="*/ 2157457 w 2157457"/>
                <a:gd name="connsiteY15" fmla="*/ 0 h 4315929"/>
                <a:gd name="connsiteX0" fmla="*/ 2157457 w 2157457"/>
                <a:gd name="connsiteY0" fmla="*/ 0 h 4315929"/>
                <a:gd name="connsiteX1" fmla="*/ 1040674 w 2157457"/>
                <a:gd name="connsiteY1" fmla="*/ 1806097 h 4315929"/>
                <a:gd name="connsiteX2" fmla="*/ 989218 w 2157457"/>
                <a:gd name="connsiteY2" fmla="*/ 1812936 h 4315929"/>
                <a:gd name="connsiteX3" fmla="*/ 1040656 w 2157457"/>
                <a:gd name="connsiteY3" fmla="*/ 1807186 h 4315929"/>
                <a:gd name="connsiteX4" fmla="*/ 1034586 w 2157457"/>
                <a:gd name="connsiteY4" fmla="*/ 1893473 h 4315929"/>
                <a:gd name="connsiteX5" fmla="*/ 238580 w 2157457"/>
                <a:gd name="connsiteY5" fmla="*/ 2110737 h 4315929"/>
                <a:gd name="connsiteX6" fmla="*/ 1029479 w 2157457"/>
                <a:gd name="connsiteY6" fmla="*/ 2328034 h 4315929"/>
                <a:gd name="connsiteX7" fmla="*/ 1040598 w 2157457"/>
                <a:gd name="connsiteY7" fmla="*/ 2509823 h 4315929"/>
                <a:gd name="connsiteX8" fmla="*/ 1040674 w 2157457"/>
                <a:gd name="connsiteY8" fmla="*/ 2509833 h 4315929"/>
                <a:gd name="connsiteX9" fmla="*/ 2157457 w 2157457"/>
                <a:gd name="connsiteY9" fmla="*/ 4315929 h 4315929"/>
                <a:gd name="connsiteX10" fmla="*/ 0 w 2157457"/>
                <a:gd name="connsiteY10" fmla="*/ 2158564 h 4315929"/>
                <a:gd name="connsiteX11" fmla="*/ 2464 w 2157457"/>
                <a:gd name="connsiteY11" fmla="*/ 2172591 h 4315929"/>
                <a:gd name="connsiteX12" fmla="*/ 0 w 2157457"/>
                <a:gd name="connsiteY12" fmla="*/ 2158457 h 4315929"/>
                <a:gd name="connsiteX13" fmla="*/ 0 w 2157457"/>
                <a:gd name="connsiteY13" fmla="*/ 2157365 h 4315929"/>
                <a:gd name="connsiteX14" fmla="*/ 2157457 w 2157457"/>
                <a:gd name="connsiteY14" fmla="*/ 0 h 4315929"/>
                <a:gd name="connsiteX0" fmla="*/ 2157457 w 2157457"/>
                <a:gd name="connsiteY0" fmla="*/ 0 h 4315929"/>
                <a:gd name="connsiteX1" fmla="*/ 1040674 w 2157457"/>
                <a:gd name="connsiteY1" fmla="*/ 1806097 h 4315929"/>
                <a:gd name="connsiteX2" fmla="*/ 1040656 w 2157457"/>
                <a:gd name="connsiteY2" fmla="*/ 1807186 h 4315929"/>
                <a:gd name="connsiteX3" fmla="*/ 1034586 w 2157457"/>
                <a:gd name="connsiteY3" fmla="*/ 1893473 h 4315929"/>
                <a:gd name="connsiteX4" fmla="*/ 238580 w 2157457"/>
                <a:gd name="connsiteY4" fmla="*/ 2110737 h 4315929"/>
                <a:gd name="connsiteX5" fmla="*/ 1029479 w 2157457"/>
                <a:gd name="connsiteY5" fmla="*/ 2328034 h 4315929"/>
                <a:gd name="connsiteX6" fmla="*/ 1040598 w 2157457"/>
                <a:gd name="connsiteY6" fmla="*/ 2509823 h 4315929"/>
                <a:gd name="connsiteX7" fmla="*/ 1040674 w 2157457"/>
                <a:gd name="connsiteY7" fmla="*/ 2509833 h 4315929"/>
                <a:gd name="connsiteX8" fmla="*/ 2157457 w 2157457"/>
                <a:gd name="connsiteY8" fmla="*/ 4315929 h 4315929"/>
                <a:gd name="connsiteX9" fmla="*/ 0 w 2157457"/>
                <a:gd name="connsiteY9" fmla="*/ 2158564 h 4315929"/>
                <a:gd name="connsiteX10" fmla="*/ 2464 w 2157457"/>
                <a:gd name="connsiteY10" fmla="*/ 2172591 h 4315929"/>
                <a:gd name="connsiteX11" fmla="*/ 0 w 2157457"/>
                <a:gd name="connsiteY11" fmla="*/ 2158457 h 4315929"/>
                <a:gd name="connsiteX12" fmla="*/ 0 w 2157457"/>
                <a:gd name="connsiteY12" fmla="*/ 2157365 h 4315929"/>
                <a:gd name="connsiteX13" fmla="*/ 2157457 w 2157457"/>
                <a:gd name="connsiteY13" fmla="*/ 0 h 431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57457" h="4315929">
                  <a:moveTo>
                    <a:pt x="2157457" y="0"/>
                  </a:moveTo>
                  <a:cubicBezTo>
                    <a:pt x="1595020" y="0"/>
                    <a:pt x="1127971" y="781663"/>
                    <a:pt x="1040674" y="1806097"/>
                  </a:cubicBezTo>
                  <a:lnTo>
                    <a:pt x="1040656" y="1807186"/>
                  </a:lnTo>
                  <a:cubicBezTo>
                    <a:pt x="1038633" y="1835623"/>
                    <a:pt x="1036609" y="1865069"/>
                    <a:pt x="1034586" y="1893473"/>
                  </a:cubicBezTo>
                  <a:cubicBezTo>
                    <a:pt x="552319" y="1942203"/>
                    <a:pt x="238580" y="2021421"/>
                    <a:pt x="238580" y="2110737"/>
                  </a:cubicBezTo>
                  <a:cubicBezTo>
                    <a:pt x="238580" y="2200086"/>
                    <a:pt x="550295" y="2279271"/>
                    <a:pt x="1029479" y="2328034"/>
                  </a:cubicBezTo>
                  <a:lnTo>
                    <a:pt x="1040598" y="2509823"/>
                  </a:lnTo>
                  <a:cubicBezTo>
                    <a:pt x="1040623" y="2509826"/>
                    <a:pt x="1040649" y="2509830"/>
                    <a:pt x="1040674" y="2509833"/>
                  </a:cubicBezTo>
                  <a:cubicBezTo>
                    <a:pt x="1128969" y="3534266"/>
                    <a:pt x="1596019" y="4315929"/>
                    <a:pt x="2157457" y="4315929"/>
                  </a:cubicBezTo>
                  <a:cubicBezTo>
                    <a:pt x="966561" y="4315929"/>
                    <a:pt x="0" y="3350440"/>
                    <a:pt x="0" y="2158564"/>
                  </a:cubicBezTo>
                  <a:lnTo>
                    <a:pt x="2464" y="2172591"/>
                  </a:lnTo>
                  <a:lnTo>
                    <a:pt x="0" y="2158457"/>
                  </a:lnTo>
                  <a:lnTo>
                    <a:pt x="0" y="2157365"/>
                  </a:lnTo>
                  <a:cubicBezTo>
                    <a:pt x="0" y="965489"/>
                    <a:pt x="966561" y="0"/>
                    <a:pt x="2157457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E35F56B-5AFE-FF64-5BF2-6639A0B90A59}"/>
                </a:ext>
              </a:extLst>
            </p:cNvPr>
            <p:cNvSpPr/>
            <p:nvPr/>
          </p:nvSpPr>
          <p:spPr>
            <a:xfrm>
              <a:off x="6093461" y="1434357"/>
              <a:ext cx="2157458" cy="4315929"/>
            </a:xfrm>
            <a:custGeom>
              <a:avLst/>
              <a:gdLst>
                <a:gd name="connsiteX0" fmla="*/ 0 w 2157458"/>
                <a:gd name="connsiteY0" fmla="*/ 0 h 4315929"/>
                <a:gd name="connsiteX1" fmla="*/ 2146323 w 2157458"/>
                <a:gd name="connsiteY1" fmla="*/ 1936887 h 4315929"/>
                <a:gd name="connsiteX2" fmla="*/ 2156892 w 2157458"/>
                <a:gd name="connsiteY2" fmla="*/ 2146164 h 4315929"/>
                <a:gd name="connsiteX3" fmla="*/ 2157458 w 2157458"/>
                <a:gd name="connsiteY3" fmla="*/ 2152459 h 4315929"/>
                <a:gd name="connsiteX4" fmla="*/ 2157299 w 2157458"/>
                <a:gd name="connsiteY4" fmla="*/ 2154229 h 4315929"/>
                <a:gd name="connsiteX5" fmla="*/ 2157457 w 2157458"/>
                <a:gd name="connsiteY5" fmla="*/ 2157365 h 4315929"/>
                <a:gd name="connsiteX6" fmla="*/ 2157167 w 2157458"/>
                <a:gd name="connsiteY6" fmla="*/ 2155699 h 4315929"/>
                <a:gd name="connsiteX7" fmla="*/ 2156974 w 2157458"/>
                <a:gd name="connsiteY7" fmla="*/ 2157836 h 4315929"/>
                <a:gd name="connsiteX8" fmla="*/ 2157376 w 2157458"/>
                <a:gd name="connsiteY8" fmla="*/ 2159030 h 4315929"/>
                <a:gd name="connsiteX9" fmla="*/ 2157457 w 2157458"/>
                <a:gd name="connsiteY9" fmla="*/ 2158564 h 4315929"/>
                <a:gd name="connsiteX10" fmla="*/ 2157421 w 2157458"/>
                <a:gd name="connsiteY10" fmla="*/ 2159289 h 4315929"/>
                <a:gd name="connsiteX11" fmla="*/ 2157457 w 2157458"/>
                <a:gd name="connsiteY11" fmla="*/ 2159499 h 4315929"/>
                <a:gd name="connsiteX12" fmla="*/ 2157391 w 2157458"/>
                <a:gd name="connsiteY12" fmla="*/ 2159877 h 4315929"/>
                <a:gd name="connsiteX13" fmla="*/ 2146323 w 2157458"/>
                <a:gd name="connsiteY13" fmla="*/ 2379043 h 4315929"/>
                <a:gd name="connsiteX14" fmla="*/ 0 w 2157458"/>
                <a:gd name="connsiteY14" fmla="*/ 4315929 h 4315929"/>
                <a:gd name="connsiteX15" fmla="*/ 1116784 w 2157458"/>
                <a:gd name="connsiteY15" fmla="*/ 2509833 h 4315929"/>
                <a:gd name="connsiteX16" fmla="*/ 1116859 w 2157458"/>
                <a:gd name="connsiteY16" fmla="*/ 2509823 h 4315929"/>
                <a:gd name="connsiteX17" fmla="*/ 1127979 w 2157458"/>
                <a:gd name="connsiteY17" fmla="*/ 2328034 h 4315929"/>
                <a:gd name="connsiteX18" fmla="*/ 1918877 w 2157458"/>
                <a:gd name="connsiteY18" fmla="*/ 2110737 h 4315929"/>
                <a:gd name="connsiteX19" fmla="*/ 1122872 w 2157458"/>
                <a:gd name="connsiteY19" fmla="*/ 1893473 h 4315929"/>
                <a:gd name="connsiteX20" fmla="*/ 1116801 w 2157458"/>
                <a:gd name="connsiteY20" fmla="*/ 1807186 h 4315929"/>
                <a:gd name="connsiteX21" fmla="*/ 1116784 w 2157458"/>
                <a:gd name="connsiteY21" fmla="*/ 1806097 h 4315929"/>
                <a:gd name="connsiteX22" fmla="*/ 0 w 2157458"/>
                <a:gd name="connsiteY22" fmla="*/ 0 h 431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57458" h="4315929">
                  <a:moveTo>
                    <a:pt x="0" y="0"/>
                  </a:moveTo>
                  <a:cubicBezTo>
                    <a:pt x="1117402" y="0"/>
                    <a:pt x="2035878" y="849453"/>
                    <a:pt x="2146323" y="1936887"/>
                  </a:cubicBezTo>
                  <a:lnTo>
                    <a:pt x="2156892" y="2146164"/>
                  </a:lnTo>
                  <a:lnTo>
                    <a:pt x="2157458" y="2152459"/>
                  </a:lnTo>
                  <a:lnTo>
                    <a:pt x="2157299" y="2154229"/>
                  </a:lnTo>
                  <a:lnTo>
                    <a:pt x="2157457" y="2157365"/>
                  </a:lnTo>
                  <a:lnTo>
                    <a:pt x="2157167" y="2155699"/>
                  </a:lnTo>
                  <a:lnTo>
                    <a:pt x="2156974" y="2157836"/>
                  </a:lnTo>
                  <a:lnTo>
                    <a:pt x="2157376" y="2159030"/>
                  </a:lnTo>
                  <a:cubicBezTo>
                    <a:pt x="2157403" y="2158875"/>
                    <a:pt x="2157430" y="2158719"/>
                    <a:pt x="2157457" y="2158564"/>
                  </a:cubicBezTo>
                  <a:cubicBezTo>
                    <a:pt x="2157445" y="2158806"/>
                    <a:pt x="2157433" y="2159047"/>
                    <a:pt x="2157421" y="2159289"/>
                  </a:cubicBezTo>
                  <a:lnTo>
                    <a:pt x="2157457" y="2159499"/>
                  </a:lnTo>
                  <a:lnTo>
                    <a:pt x="2157391" y="2159877"/>
                  </a:lnTo>
                  <a:lnTo>
                    <a:pt x="2146323" y="2379043"/>
                  </a:lnTo>
                  <a:cubicBezTo>
                    <a:pt x="2035878" y="3466477"/>
                    <a:pt x="1117402" y="4315929"/>
                    <a:pt x="0" y="4315929"/>
                  </a:cubicBezTo>
                  <a:cubicBezTo>
                    <a:pt x="562437" y="4315929"/>
                    <a:pt x="1028488" y="3534266"/>
                    <a:pt x="1116784" y="2509833"/>
                  </a:cubicBezTo>
                  <a:cubicBezTo>
                    <a:pt x="1116809" y="2509830"/>
                    <a:pt x="1116834" y="2509826"/>
                    <a:pt x="1116859" y="2509823"/>
                  </a:cubicBezTo>
                  <a:lnTo>
                    <a:pt x="1127979" y="2328034"/>
                  </a:lnTo>
                  <a:cubicBezTo>
                    <a:pt x="1607162" y="2279304"/>
                    <a:pt x="1918877" y="2200086"/>
                    <a:pt x="1918877" y="2110737"/>
                  </a:cubicBezTo>
                  <a:cubicBezTo>
                    <a:pt x="1918877" y="2021421"/>
                    <a:pt x="1605139" y="1942203"/>
                    <a:pt x="1122872" y="1893473"/>
                  </a:cubicBezTo>
                  <a:cubicBezTo>
                    <a:pt x="1121860" y="1864027"/>
                    <a:pt x="1118825" y="1835623"/>
                    <a:pt x="1116801" y="1807186"/>
                  </a:cubicBezTo>
                  <a:cubicBezTo>
                    <a:pt x="1116795" y="1806823"/>
                    <a:pt x="1116790" y="1806460"/>
                    <a:pt x="1116784" y="1806097"/>
                  </a:cubicBezTo>
                  <a:cubicBezTo>
                    <a:pt x="1028488" y="781663"/>
                    <a:pt x="562437" y="0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F2BF899-CAA1-BD01-D76A-79554C3AEC95}"/>
                </a:ext>
              </a:extLst>
            </p:cNvPr>
            <p:cNvSpPr/>
            <p:nvPr/>
          </p:nvSpPr>
          <p:spPr>
            <a:xfrm>
              <a:off x="6093461" y="1434356"/>
              <a:ext cx="1127972" cy="4315927"/>
            </a:xfrm>
            <a:custGeom>
              <a:avLst/>
              <a:gdLst>
                <a:gd name="connsiteX0" fmla="*/ 1127972 w 1127972"/>
                <a:gd name="connsiteY0" fmla="*/ 2325975 h 4315927"/>
                <a:gd name="connsiteX1" fmla="*/ 1116797 w 1127972"/>
                <a:gd name="connsiteY1" fmla="*/ 2508727 h 4315927"/>
                <a:gd name="connsiteX2" fmla="*/ 1084486 w 1127972"/>
                <a:gd name="connsiteY2" fmla="*/ 2511908 h 4315927"/>
                <a:gd name="connsiteX3" fmla="*/ 1084245 w 1127972"/>
                <a:gd name="connsiteY3" fmla="*/ 2514033 h 4315927"/>
                <a:gd name="connsiteX4" fmla="*/ 1116803 w 1127972"/>
                <a:gd name="connsiteY4" fmla="*/ 2510831 h 4315927"/>
                <a:gd name="connsiteX5" fmla="*/ 0 w 1127972"/>
                <a:gd name="connsiteY5" fmla="*/ 4315927 h 4315927"/>
                <a:gd name="connsiteX6" fmla="*/ 0 w 1127972"/>
                <a:gd name="connsiteY6" fmla="*/ 2569575 h 4315927"/>
                <a:gd name="connsiteX7" fmla="*/ 29035 w 1127972"/>
                <a:gd name="connsiteY7" fmla="*/ 2569200 h 4315927"/>
                <a:gd name="connsiteX8" fmla="*/ 28927 w 1127972"/>
                <a:gd name="connsiteY8" fmla="*/ 2567253 h 4315927"/>
                <a:gd name="connsiteX9" fmla="*/ 0 w 1127972"/>
                <a:gd name="connsiteY9" fmla="*/ 2567629 h 4315927"/>
                <a:gd name="connsiteX10" fmla="*/ 0 w 1127972"/>
                <a:gd name="connsiteY10" fmla="*/ 2376739 h 4315927"/>
                <a:gd name="connsiteX11" fmla="*/ 1127972 w 1127972"/>
                <a:gd name="connsiteY11" fmla="*/ 2325975 h 4315927"/>
                <a:gd name="connsiteX12" fmla="*/ 0 w 1127972"/>
                <a:gd name="connsiteY12" fmla="*/ 0 h 4315927"/>
                <a:gd name="connsiteX13" fmla="*/ 1095888 w 1127972"/>
                <a:gd name="connsiteY13" fmla="*/ 1616991 h 4315927"/>
                <a:gd name="connsiteX14" fmla="*/ 1116700 w 1127972"/>
                <a:gd name="connsiteY14" fmla="*/ 1805163 h 4315927"/>
                <a:gd name="connsiteX15" fmla="*/ 1116797 w 1127972"/>
                <a:gd name="connsiteY15" fmla="*/ 1805172 h 4315927"/>
                <a:gd name="connsiteX16" fmla="*/ 1122907 w 1127972"/>
                <a:gd name="connsiteY16" fmla="*/ 1891453 h 4315927"/>
                <a:gd name="connsiteX17" fmla="*/ 0 w 1127972"/>
                <a:gd name="connsiteY17" fmla="*/ 1840688 h 4315927"/>
                <a:gd name="connsiteX18" fmla="*/ 0 w 1127972"/>
                <a:gd name="connsiteY18" fmla="*/ 1746352 h 4315927"/>
                <a:gd name="connsiteX19" fmla="*/ 0 w 1127972"/>
                <a:gd name="connsiteY19" fmla="*/ 1746270 h 4315927"/>
                <a:gd name="connsiteX0" fmla="*/ 1127972 w 1127972"/>
                <a:gd name="connsiteY0" fmla="*/ 2325975 h 4315927"/>
                <a:gd name="connsiteX1" fmla="*/ 1116797 w 1127972"/>
                <a:gd name="connsiteY1" fmla="*/ 2508727 h 4315927"/>
                <a:gd name="connsiteX2" fmla="*/ 1084486 w 1127972"/>
                <a:gd name="connsiteY2" fmla="*/ 2511908 h 4315927"/>
                <a:gd name="connsiteX3" fmla="*/ 1084245 w 1127972"/>
                <a:gd name="connsiteY3" fmla="*/ 2514033 h 4315927"/>
                <a:gd name="connsiteX4" fmla="*/ 1116803 w 1127972"/>
                <a:gd name="connsiteY4" fmla="*/ 2510831 h 4315927"/>
                <a:gd name="connsiteX5" fmla="*/ 0 w 1127972"/>
                <a:gd name="connsiteY5" fmla="*/ 4315927 h 4315927"/>
                <a:gd name="connsiteX6" fmla="*/ 0 w 1127972"/>
                <a:gd name="connsiteY6" fmla="*/ 2569575 h 4315927"/>
                <a:gd name="connsiteX7" fmla="*/ 29035 w 1127972"/>
                <a:gd name="connsiteY7" fmla="*/ 2569200 h 4315927"/>
                <a:gd name="connsiteX8" fmla="*/ 0 w 1127972"/>
                <a:gd name="connsiteY8" fmla="*/ 2567629 h 4315927"/>
                <a:gd name="connsiteX9" fmla="*/ 0 w 1127972"/>
                <a:gd name="connsiteY9" fmla="*/ 2376739 h 4315927"/>
                <a:gd name="connsiteX10" fmla="*/ 1127972 w 1127972"/>
                <a:gd name="connsiteY10" fmla="*/ 2325975 h 4315927"/>
                <a:gd name="connsiteX11" fmla="*/ 0 w 1127972"/>
                <a:gd name="connsiteY11" fmla="*/ 0 h 4315927"/>
                <a:gd name="connsiteX12" fmla="*/ 1095888 w 1127972"/>
                <a:gd name="connsiteY12" fmla="*/ 1616991 h 4315927"/>
                <a:gd name="connsiteX13" fmla="*/ 1116700 w 1127972"/>
                <a:gd name="connsiteY13" fmla="*/ 1805163 h 4315927"/>
                <a:gd name="connsiteX14" fmla="*/ 1116797 w 1127972"/>
                <a:gd name="connsiteY14" fmla="*/ 1805172 h 4315927"/>
                <a:gd name="connsiteX15" fmla="*/ 1122907 w 1127972"/>
                <a:gd name="connsiteY15" fmla="*/ 1891453 h 4315927"/>
                <a:gd name="connsiteX16" fmla="*/ 0 w 1127972"/>
                <a:gd name="connsiteY16" fmla="*/ 1840688 h 4315927"/>
                <a:gd name="connsiteX17" fmla="*/ 0 w 1127972"/>
                <a:gd name="connsiteY17" fmla="*/ 1746352 h 4315927"/>
                <a:gd name="connsiteX18" fmla="*/ 0 w 1127972"/>
                <a:gd name="connsiteY18" fmla="*/ 1746270 h 4315927"/>
                <a:gd name="connsiteX19" fmla="*/ 0 w 1127972"/>
                <a:gd name="connsiteY19" fmla="*/ 0 h 4315927"/>
                <a:gd name="connsiteX0" fmla="*/ 1127972 w 1127972"/>
                <a:gd name="connsiteY0" fmla="*/ 2325975 h 4315927"/>
                <a:gd name="connsiteX1" fmla="*/ 1116797 w 1127972"/>
                <a:gd name="connsiteY1" fmla="*/ 2508727 h 4315927"/>
                <a:gd name="connsiteX2" fmla="*/ 1084486 w 1127972"/>
                <a:gd name="connsiteY2" fmla="*/ 2511908 h 4315927"/>
                <a:gd name="connsiteX3" fmla="*/ 1084245 w 1127972"/>
                <a:gd name="connsiteY3" fmla="*/ 2514033 h 4315927"/>
                <a:gd name="connsiteX4" fmla="*/ 1116803 w 1127972"/>
                <a:gd name="connsiteY4" fmla="*/ 2510831 h 4315927"/>
                <a:gd name="connsiteX5" fmla="*/ 0 w 1127972"/>
                <a:gd name="connsiteY5" fmla="*/ 4315927 h 4315927"/>
                <a:gd name="connsiteX6" fmla="*/ 0 w 1127972"/>
                <a:gd name="connsiteY6" fmla="*/ 2569575 h 4315927"/>
                <a:gd name="connsiteX7" fmla="*/ 0 w 1127972"/>
                <a:gd name="connsiteY7" fmla="*/ 2567629 h 4315927"/>
                <a:gd name="connsiteX8" fmla="*/ 0 w 1127972"/>
                <a:gd name="connsiteY8" fmla="*/ 2376739 h 4315927"/>
                <a:gd name="connsiteX9" fmla="*/ 1127972 w 1127972"/>
                <a:gd name="connsiteY9" fmla="*/ 2325975 h 4315927"/>
                <a:gd name="connsiteX10" fmla="*/ 0 w 1127972"/>
                <a:gd name="connsiteY10" fmla="*/ 0 h 4315927"/>
                <a:gd name="connsiteX11" fmla="*/ 1095888 w 1127972"/>
                <a:gd name="connsiteY11" fmla="*/ 1616991 h 4315927"/>
                <a:gd name="connsiteX12" fmla="*/ 1116700 w 1127972"/>
                <a:gd name="connsiteY12" fmla="*/ 1805163 h 4315927"/>
                <a:gd name="connsiteX13" fmla="*/ 1116797 w 1127972"/>
                <a:gd name="connsiteY13" fmla="*/ 1805172 h 4315927"/>
                <a:gd name="connsiteX14" fmla="*/ 1122907 w 1127972"/>
                <a:gd name="connsiteY14" fmla="*/ 1891453 h 4315927"/>
                <a:gd name="connsiteX15" fmla="*/ 0 w 1127972"/>
                <a:gd name="connsiteY15" fmla="*/ 1840688 h 4315927"/>
                <a:gd name="connsiteX16" fmla="*/ 0 w 1127972"/>
                <a:gd name="connsiteY16" fmla="*/ 1746352 h 4315927"/>
                <a:gd name="connsiteX17" fmla="*/ 0 w 1127972"/>
                <a:gd name="connsiteY17" fmla="*/ 1746270 h 4315927"/>
                <a:gd name="connsiteX18" fmla="*/ 0 w 1127972"/>
                <a:gd name="connsiteY18" fmla="*/ 0 h 4315927"/>
                <a:gd name="connsiteX0" fmla="*/ 1127972 w 1189535"/>
                <a:gd name="connsiteY0" fmla="*/ 2325975 h 4315927"/>
                <a:gd name="connsiteX1" fmla="*/ 1116797 w 1189535"/>
                <a:gd name="connsiteY1" fmla="*/ 2508727 h 4315927"/>
                <a:gd name="connsiteX2" fmla="*/ 1084486 w 1189535"/>
                <a:gd name="connsiteY2" fmla="*/ 2511908 h 4315927"/>
                <a:gd name="connsiteX3" fmla="*/ 1116803 w 1189535"/>
                <a:gd name="connsiteY3" fmla="*/ 2510831 h 4315927"/>
                <a:gd name="connsiteX4" fmla="*/ 0 w 1189535"/>
                <a:gd name="connsiteY4" fmla="*/ 4315927 h 4315927"/>
                <a:gd name="connsiteX5" fmla="*/ 0 w 1189535"/>
                <a:gd name="connsiteY5" fmla="*/ 2569575 h 4315927"/>
                <a:gd name="connsiteX6" fmla="*/ 0 w 1189535"/>
                <a:gd name="connsiteY6" fmla="*/ 2567629 h 4315927"/>
                <a:gd name="connsiteX7" fmla="*/ 0 w 1189535"/>
                <a:gd name="connsiteY7" fmla="*/ 2376739 h 4315927"/>
                <a:gd name="connsiteX8" fmla="*/ 1127972 w 1189535"/>
                <a:gd name="connsiteY8" fmla="*/ 2325975 h 4315927"/>
                <a:gd name="connsiteX9" fmla="*/ 0 w 1189535"/>
                <a:gd name="connsiteY9" fmla="*/ 0 h 4315927"/>
                <a:gd name="connsiteX10" fmla="*/ 1095888 w 1189535"/>
                <a:gd name="connsiteY10" fmla="*/ 1616991 h 4315927"/>
                <a:gd name="connsiteX11" fmla="*/ 1116700 w 1189535"/>
                <a:gd name="connsiteY11" fmla="*/ 1805163 h 4315927"/>
                <a:gd name="connsiteX12" fmla="*/ 1116797 w 1189535"/>
                <a:gd name="connsiteY12" fmla="*/ 1805172 h 4315927"/>
                <a:gd name="connsiteX13" fmla="*/ 1122907 w 1189535"/>
                <a:gd name="connsiteY13" fmla="*/ 1891453 h 4315927"/>
                <a:gd name="connsiteX14" fmla="*/ 0 w 1189535"/>
                <a:gd name="connsiteY14" fmla="*/ 1840688 h 4315927"/>
                <a:gd name="connsiteX15" fmla="*/ 0 w 1189535"/>
                <a:gd name="connsiteY15" fmla="*/ 1746352 h 4315927"/>
                <a:gd name="connsiteX16" fmla="*/ 0 w 1189535"/>
                <a:gd name="connsiteY16" fmla="*/ 1746270 h 4315927"/>
                <a:gd name="connsiteX17" fmla="*/ 0 w 1189535"/>
                <a:gd name="connsiteY17" fmla="*/ 0 h 4315927"/>
                <a:gd name="connsiteX0" fmla="*/ 1127972 w 1127972"/>
                <a:gd name="connsiteY0" fmla="*/ 2325975 h 4315927"/>
                <a:gd name="connsiteX1" fmla="*/ 1116797 w 1127972"/>
                <a:gd name="connsiteY1" fmla="*/ 2508727 h 4315927"/>
                <a:gd name="connsiteX2" fmla="*/ 1116803 w 1127972"/>
                <a:gd name="connsiteY2" fmla="*/ 2510831 h 4315927"/>
                <a:gd name="connsiteX3" fmla="*/ 0 w 1127972"/>
                <a:gd name="connsiteY3" fmla="*/ 4315927 h 4315927"/>
                <a:gd name="connsiteX4" fmla="*/ 0 w 1127972"/>
                <a:gd name="connsiteY4" fmla="*/ 2569575 h 4315927"/>
                <a:gd name="connsiteX5" fmla="*/ 0 w 1127972"/>
                <a:gd name="connsiteY5" fmla="*/ 2567629 h 4315927"/>
                <a:gd name="connsiteX6" fmla="*/ 0 w 1127972"/>
                <a:gd name="connsiteY6" fmla="*/ 2376739 h 4315927"/>
                <a:gd name="connsiteX7" fmla="*/ 1127972 w 1127972"/>
                <a:gd name="connsiteY7" fmla="*/ 2325975 h 4315927"/>
                <a:gd name="connsiteX8" fmla="*/ 0 w 1127972"/>
                <a:gd name="connsiteY8" fmla="*/ 0 h 4315927"/>
                <a:gd name="connsiteX9" fmla="*/ 1095888 w 1127972"/>
                <a:gd name="connsiteY9" fmla="*/ 1616991 h 4315927"/>
                <a:gd name="connsiteX10" fmla="*/ 1116700 w 1127972"/>
                <a:gd name="connsiteY10" fmla="*/ 1805163 h 4315927"/>
                <a:gd name="connsiteX11" fmla="*/ 1116797 w 1127972"/>
                <a:gd name="connsiteY11" fmla="*/ 1805172 h 4315927"/>
                <a:gd name="connsiteX12" fmla="*/ 1122907 w 1127972"/>
                <a:gd name="connsiteY12" fmla="*/ 1891453 h 4315927"/>
                <a:gd name="connsiteX13" fmla="*/ 0 w 1127972"/>
                <a:gd name="connsiteY13" fmla="*/ 1840688 h 4315927"/>
                <a:gd name="connsiteX14" fmla="*/ 0 w 1127972"/>
                <a:gd name="connsiteY14" fmla="*/ 1746352 h 4315927"/>
                <a:gd name="connsiteX15" fmla="*/ 0 w 1127972"/>
                <a:gd name="connsiteY15" fmla="*/ 1746270 h 4315927"/>
                <a:gd name="connsiteX16" fmla="*/ 0 w 1127972"/>
                <a:gd name="connsiteY16" fmla="*/ 0 h 4315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27972" h="4315927">
                  <a:moveTo>
                    <a:pt x="1127972" y="2325975"/>
                  </a:moveTo>
                  <a:cubicBezTo>
                    <a:pt x="1125936" y="2386892"/>
                    <a:pt x="1121862" y="2448836"/>
                    <a:pt x="1116797" y="2508727"/>
                  </a:cubicBezTo>
                  <a:cubicBezTo>
                    <a:pt x="1116799" y="2509428"/>
                    <a:pt x="1116801" y="2510130"/>
                    <a:pt x="1116803" y="2510831"/>
                  </a:cubicBezTo>
                  <a:cubicBezTo>
                    <a:pt x="1028493" y="3534265"/>
                    <a:pt x="562486" y="4315927"/>
                    <a:pt x="0" y="4315927"/>
                  </a:cubicBezTo>
                  <a:lnTo>
                    <a:pt x="0" y="2569575"/>
                  </a:lnTo>
                  <a:lnTo>
                    <a:pt x="0" y="2567629"/>
                  </a:lnTo>
                  <a:lnTo>
                    <a:pt x="0" y="2376739"/>
                  </a:lnTo>
                  <a:cubicBezTo>
                    <a:pt x="421319" y="2376739"/>
                    <a:pt x="812245" y="2357460"/>
                    <a:pt x="1127972" y="2325975"/>
                  </a:cubicBezTo>
                  <a:close/>
                  <a:moveTo>
                    <a:pt x="0" y="0"/>
                  </a:moveTo>
                  <a:cubicBezTo>
                    <a:pt x="527331" y="0"/>
                    <a:pt x="969866" y="687008"/>
                    <a:pt x="1095888" y="1616991"/>
                  </a:cubicBezTo>
                  <a:lnTo>
                    <a:pt x="1116700" y="1805163"/>
                  </a:lnTo>
                  <a:lnTo>
                    <a:pt x="1116797" y="1805172"/>
                  </a:lnTo>
                  <a:cubicBezTo>
                    <a:pt x="1118834" y="1833578"/>
                    <a:pt x="1121862" y="1862021"/>
                    <a:pt x="1122907" y="1891453"/>
                  </a:cubicBezTo>
                  <a:cubicBezTo>
                    <a:pt x="808171" y="1858979"/>
                    <a:pt x="419334" y="1840688"/>
                    <a:pt x="0" y="1840688"/>
                  </a:cubicBezTo>
                  <a:lnTo>
                    <a:pt x="0" y="1746352"/>
                  </a:lnTo>
                  <a:lnTo>
                    <a:pt x="0" y="17462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B7AAC0E-7651-EF6B-0833-5260D3741223}"/>
                </a:ext>
              </a:extLst>
            </p:cNvPr>
            <p:cNvSpPr/>
            <p:nvPr/>
          </p:nvSpPr>
          <p:spPr>
            <a:xfrm>
              <a:off x="4966508" y="1434357"/>
              <a:ext cx="1128983" cy="4315929"/>
            </a:xfrm>
            <a:custGeom>
              <a:avLst/>
              <a:gdLst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092487 w 1128983"/>
                <a:gd name="connsiteY3" fmla="*/ 2566151 h 4315929"/>
                <a:gd name="connsiteX4" fmla="*/ 1092620 w 1128983"/>
                <a:gd name="connsiteY4" fmla="*/ 2569066 h 4315929"/>
                <a:gd name="connsiteX5" fmla="*/ 1126936 w 1128983"/>
                <a:gd name="connsiteY5" fmla="*/ 2569576 h 4315929"/>
                <a:gd name="connsiteX6" fmla="*/ 1126936 w 1128983"/>
                <a:gd name="connsiteY6" fmla="*/ 4315929 h 4315929"/>
                <a:gd name="connsiteX7" fmla="*/ 10153 w 1128983"/>
                <a:gd name="connsiteY7" fmla="*/ 2509833 h 4315929"/>
                <a:gd name="connsiteX8" fmla="*/ 53502 w 1128983"/>
                <a:gd name="connsiteY8" fmla="*/ 2514097 h 4315929"/>
                <a:gd name="connsiteX9" fmla="*/ 53007 w 1128983"/>
                <a:gd name="connsiteY9" fmla="*/ 2511826 h 4315929"/>
                <a:gd name="connsiteX10" fmla="*/ 11186 w 1128983"/>
                <a:gd name="connsiteY10" fmla="*/ 2507708 h 4315929"/>
                <a:gd name="connsiteX11" fmla="*/ 0 w 1128983"/>
                <a:gd name="connsiteY11" fmla="*/ 2324992 h 4315929"/>
                <a:gd name="connsiteX12" fmla="*/ 1127971 w 1128983"/>
                <a:gd name="connsiteY12" fmla="*/ 0 h 4315929"/>
                <a:gd name="connsiteX13" fmla="*/ 1127971 w 1128983"/>
                <a:gd name="connsiteY13" fmla="*/ 1746270 h 4315929"/>
                <a:gd name="connsiteX14" fmla="*/ 1127990 w 1128983"/>
                <a:gd name="connsiteY14" fmla="*/ 1746270 h 4315929"/>
                <a:gd name="connsiteX15" fmla="*/ 1127990 w 1128983"/>
                <a:gd name="connsiteY15" fmla="*/ 1840686 h 4315929"/>
                <a:gd name="connsiteX16" fmla="*/ 1128983 w 1128983"/>
                <a:gd name="connsiteY16" fmla="*/ 1840686 h 4315929"/>
                <a:gd name="connsiteX17" fmla="*/ 5070 w 1128983"/>
                <a:gd name="connsiteY17" fmla="*/ 1891463 h 4315929"/>
                <a:gd name="connsiteX18" fmla="*/ 11186 w 1128983"/>
                <a:gd name="connsiteY18" fmla="*/ 1805175 h 4315929"/>
                <a:gd name="connsiteX19" fmla="*/ 160496 w 1128983"/>
                <a:gd name="connsiteY19" fmla="*/ 1790475 h 4315929"/>
                <a:gd name="connsiteX20" fmla="*/ 160553 w 1128983"/>
                <a:gd name="connsiteY20" fmla="*/ 1790407 h 4315929"/>
                <a:gd name="connsiteX21" fmla="*/ 11188 w 1128983"/>
                <a:gd name="connsiteY21" fmla="*/ 1805098 h 4315929"/>
                <a:gd name="connsiteX22" fmla="*/ 1127971 w 1128983"/>
                <a:gd name="connsiteY22" fmla="*/ 0 h 4315929"/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092487 w 1128983"/>
                <a:gd name="connsiteY3" fmla="*/ 2566151 h 4315929"/>
                <a:gd name="connsiteX4" fmla="*/ 1092620 w 1128983"/>
                <a:gd name="connsiteY4" fmla="*/ 2569066 h 4315929"/>
                <a:gd name="connsiteX5" fmla="*/ 1126936 w 1128983"/>
                <a:gd name="connsiteY5" fmla="*/ 2569576 h 4315929"/>
                <a:gd name="connsiteX6" fmla="*/ 1126936 w 1128983"/>
                <a:gd name="connsiteY6" fmla="*/ 4315929 h 4315929"/>
                <a:gd name="connsiteX7" fmla="*/ 10153 w 1128983"/>
                <a:gd name="connsiteY7" fmla="*/ 2509833 h 4315929"/>
                <a:gd name="connsiteX8" fmla="*/ 53502 w 1128983"/>
                <a:gd name="connsiteY8" fmla="*/ 2514097 h 4315929"/>
                <a:gd name="connsiteX9" fmla="*/ 11186 w 1128983"/>
                <a:gd name="connsiteY9" fmla="*/ 2507708 h 4315929"/>
                <a:gd name="connsiteX10" fmla="*/ 0 w 1128983"/>
                <a:gd name="connsiteY10" fmla="*/ 2324992 h 4315929"/>
                <a:gd name="connsiteX11" fmla="*/ 1127971 w 1128983"/>
                <a:gd name="connsiteY11" fmla="*/ 0 h 4315929"/>
                <a:gd name="connsiteX12" fmla="*/ 1127971 w 1128983"/>
                <a:gd name="connsiteY12" fmla="*/ 1746270 h 4315929"/>
                <a:gd name="connsiteX13" fmla="*/ 1127990 w 1128983"/>
                <a:gd name="connsiteY13" fmla="*/ 1746270 h 4315929"/>
                <a:gd name="connsiteX14" fmla="*/ 1127990 w 1128983"/>
                <a:gd name="connsiteY14" fmla="*/ 1840686 h 4315929"/>
                <a:gd name="connsiteX15" fmla="*/ 1128983 w 1128983"/>
                <a:gd name="connsiteY15" fmla="*/ 1840686 h 4315929"/>
                <a:gd name="connsiteX16" fmla="*/ 5070 w 1128983"/>
                <a:gd name="connsiteY16" fmla="*/ 1891463 h 4315929"/>
                <a:gd name="connsiteX17" fmla="*/ 11186 w 1128983"/>
                <a:gd name="connsiteY17" fmla="*/ 1805175 h 4315929"/>
                <a:gd name="connsiteX18" fmla="*/ 160496 w 1128983"/>
                <a:gd name="connsiteY18" fmla="*/ 1790475 h 4315929"/>
                <a:gd name="connsiteX19" fmla="*/ 160553 w 1128983"/>
                <a:gd name="connsiteY19" fmla="*/ 1790407 h 4315929"/>
                <a:gd name="connsiteX20" fmla="*/ 11188 w 1128983"/>
                <a:gd name="connsiteY20" fmla="*/ 1805098 h 4315929"/>
                <a:gd name="connsiteX21" fmla="*/ 1127971 w 1128983"/>
                <a:gd name="connsiteY21" fmla="*/ 0 h 4315929"/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092487 w 1128983"/>
                <a:gd name="connsiteY3" fmla="*/ 2566151 h 4315929"/>
                <a:gd name="connsiteX4" fmla="*/ 1092620 w 1128983"/>
                <a:gd name="connsiteY4" fmla="*/ 2569066 h 4315929"/>
                <a:gd name="connsiteX5" fmla="*/ 1126936 w 1128983"/>
                <a:gd name="connsiteY5" fmla="*/ 2569576 h 4315929"/>
                <a:gd name="connsiteX6" fmla="*/ 1126936 w 1128983"/>
                <a:gd name="connsiteY6" fmla="*/ 4315929 h 4315929"/>
                <a:gd name="connsiteX7" fmla="*/ 10153 w 1128983"/>
                <a:gd name="connsiteY7" fmla="*/ 2509833 h 4315929"/>
                <a:gd name="connsiteX8" fmla="*/ 11186 w 1128983"/>
                <a:gd name="connsiteY8" fmla="*/ 2507708 h 4315929"/>
                <a:gd name="connsiteX9" fmla="*/ 0 w 1128983"/>
                <a:gd name="connsiteY9" fmla="*/ 2324992 h 4315929"/>
                <a:gd name="connsiteX10" fmla="*/ 1127971 w 1128983"/>
                <a:gd name="connsiteY10" fmla="*/ 0 h 4315929"/>
                <a:gd name="connsiteX11" fmla="*/ 1127971 w 1128983"/>
                <a:gd name="connsiteY11" fmla="*/ 1746270 h 4315929"/>
                <a:gd name="connsiteX12" fmla="*/ 1127990 w 1128983"/>
                <a:gd name="connsiteY12" fmla="*/ 1746270 h 4315929"/>
                <a:gd name="connsiteX13" fmla="*/ 1127990 w 1128983"/>
                <a:gd name="connsiteY13" fmla="*/ 1840686 h 4315929"/>
                <a:gd name="connsiteX14" fmla="*/ 1128983 w 1128983"/>
                <a:gd name="connsiteY14" fmla="*/ 1840686 h 4315929"/>
                <a:gd name="connsiteX15" fmla="*/ 5070 w 1128983"/>
                <a:gd name="connsiteY15" fmla="*/ 1891463 h 4315929"/>
                <a:gd name="connsiteX16" fmla="*/ 11186 w 1128983"/>
                <a:gd name="connsiteY16" fmla="*/ 1805175 h 4315929"/>
                <a:gd name="connsiteX17" fmla="*/ 160496 w 1128983"/>
                <a:gd name="connsiteY17" fmla="*/ 1790475 h 4315929"/>
                <a:gd name="connsiteX18" fmla="*/ 160553 w 1128983"/>
                <a:gd name="connsiteY18" fmla="*/ 1790407 h 4315929"/>
                <a:gd name="connsiteX19" fmla="*/ 11188 w 1128983"/>
                <a:gd name="connsiteY19" fmla="*/ 1805098 h 4315929"/>
                <a:gd name="connsiteX20" fmla="*/ 1127971 w 1128983"/>
                <a:gd name="connsiteY20" fmla="*/ 0 h 4315929"/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092487 w 1128983"/>
                <a:gd name="connsiteY3" fmla="*/ 2566151 h 4315929"/>
                <a:gd name="connsiteX4" fmla="*/ 1126936 w 1128983"/>
                <a:gd name="connsiteY4" fmla="*/ 2569576 h 4315929"/>
                <a:gd name="connsiteX5" fmla="*/ 1126936 w 1128983"/>
                <a:gd name="connsiteY5" fmla="*/ 4315929 h 4315929"/>
                <a:gd name="connsiteX6" fmla="*/ 10153 w 1128983"/>
                <a:gd name="connsiteY6" fmla="*/ 2509833 h 4315929"/>
                <a:gd name="connsiteX7" fmla="*/ 11186 w 1128983"/>
                <a:gd name="connsiteY7" fmla="*/ 2507708 h 4315929"/>
                <a:gd name="connsiteX8" fmla="*/ 0 w 1128983"/>
                <a:gd name="connsiteY8" fmla="*/ 2324992 h 4315929"/>
                <a:gd name="connsiteX9" fmla="*/ 1127971 w 1128983"/>
                <a:gd name="connsiteY9" fmla="*/ 0 h 4315929"/>
                <a:gd name="connsiteX10" fmla="*/ 1127971 w 1128983"/>
                <a:gd name="connsiteY10" fmla="*/ 1746270 h 4315929"/>
                <a:gd name="connsiteX11" fmla="*/ 1127990 w 1128983"/>
                <a:gd name="connsiteY11" fmla="*/ 1746270 h 4315929"/>
                <a:gd name="connsiteX12" fmla="*/ 1127990 w 1128983"/>
                <a:gd name="connsiteY12" fmla="*/ 1840686 h 4315929"/>
                <a:gd name="connsiteX13" fmla="*/ 1128983 w 1128983"/>
                <a:gd name="connsiteY13" fmla="*/ 1840686 h 4315929"/>
                <a:gd name="connsiteX14" fmla="*/ 5070 w 1128983"/>
                <a:gd name="connsiteY14" fmla="*/ 1891463 h 4315929"/>
                <a:gd name="connsiteX15" fmla="*/ 11186 w 1128983"/>
                <a:gd name="connsiteY15" fmla="*/ 1805175 h 4315929"/>
                <a:gd name="connsiteX16" fmla="*/ 160496 w 1128983"/>
                <a:gd name="connsiteY16" fmla="*/ 1790475 h 4315929"/>
                <a:gd name="connsiteX17" fmla="*/ 160553 w 1128983"/>
                <a:gd name="connsiteY17" fmla="*/ 1790407 h 4315929"/>
                <a:gd name="connsiteX18" fmla="*/ 11188 w 1128983"/>
                <a:gd name="connsiteY18" fmla="*/ 1805098 h 4315929"/>
                <a:gd name="connsiteX19" fmla="*/ 1127971 w 1128983"/>
                <a:gd name="connsiteY19" fmla="*/ 0 h 4315929"/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126936 w 1128983"/>
                <a:gd name="connsiteY3" fmla="*/ 2569576 h 4315929"/>
                <a:gd name="connsiteX4" fmla="*/ 1126936 w 1128983"/>
                <a:gd name="connsiteY4" fmla="*/ 4315929 h 4315929"/>
                <a:gd name="connsiteX5" fmla="*/ 10153 w 1128983"/>
                <a:gd name="connsiteY5" fmla="*/ 2509833 h 4315929"/>
                <a:gd name="connsiteX6" fmla="*/ 11186 w 1128983"/>
                <a:gd name="connsiteY6" fmla="*/ 2507708 h 4315929"/>
                <a:gd name="connsiteX7" fmla="*/ 0 w 1128983"/>
                <a:gd name="connsiteY7" fmla="*/ 2324992 h 4315929"/>
                <a:gd name="connsiteX8" fmla="*/ 1127971 w 1128983"/>
                <a:gd name="connsiteY8" fmla="*/ 0 h 4315929"/>
                <a:gd name="connsiteX9" fmla="*/ 1127971 w 1128983"/>
                <a:gd name="connsiteY9" fmla="*/ 1746270 h 4315929"/>
                <a:gd name="connsiteX10" fmla="*/ 1127990 w 1128983"/>
                <a:gd name="connsiteY10" fmla="*/ 1746270 h 4315929"/>
                <a:gd name="connsiteX11" fmla="*/ 1127990 w 1128983"/>
                <a:gd name="connsiteY11" fmla="*/ 1840686 h 4315929"/>
                <a:gd name="connsiteX12" fmla="*/ 1128983 w 1128983"/>
                <a:gd name="connsiteY12" fmla="*/ 1840686 h 4315929"/>
                <a:gd name="connsiteX13" fmla="*/ 5070 w 1128983"/>
                <a:gd name="connsiteY13" fmla="*/ 1891463 h 4315929"/>
                <a:gd name="connsiteX14" fmla="*/ 11186 w 1128983"/>
                <a:gd name="connsiteY14" fmla="*/ 1805175 h 4315929"/>
                <a:gd name="connsiteX15" fmla="*/ 160496 w 1128983"/>
                <a:gd name="connsiteY15" fmla="*/ 1790475 h 4315929"/>
                <a:gd name="connsiteX16" fmla="*/ 160553 w 1128983"/>
                <a:gd name="connsiteY16" fmla="*/ 1790407 h 4315929"/>
                <a:gd name="connsiteX17" fmla="*/ 11188 w 1128983"/>
                <a:gd name="connsiteY17" fmla="*/ 1805098 h 4315929"/>
                <a:gd name="connsiteX18" fmla="*/ 1127971 w 1128983"/>
                <a:gd name="connsiteY18" fmla="*/ 0 h 4315929"/>
                <a:gd name="connsiteX0" fmla="*/ 35237 w 1164220"/>
                <a:gd name="connsiteY0" fmla="*/ 2324992 h 4315929"/>
                <a:gd name="connsiteX1" fmla="*/ 1163227 w 1164220"/>
                <a:gd name="connsiteY1" fmla="*/ 2375731 h 4315929"/>
                <a:gd name="connsiteX2" fmla="*/ 1163227 w 1164220"/>
                <a:gd name="connsiteY2" fmla="*/ 2566613 h 4315929"/>
                <a:gd name="connsiteX3" fmla="*/ 1162173 w 1164220"/>
                <a:gd name="connsiteY3" fmla="*/ 2569576 h 4315929"/>
                <a:gd name="connsiteX4" fmla="*/ 1162173 w 1164220"/>
                <a:gd name="connsiteY4" fmla="*/ 4315929 h 4315929"/>
                <a:gd name="connsiteX5" fmla="*/ 45390 w 1164220"/>
                <a:gd name="connsiteY5" fmla="*/ 2509833 h 4315929"/>
                <a:gd name="connsiteX6" fmla="*/ 46423 w 1164220"/>
                <a:gd name="connsiteY6" fmla="*/ 2507708 h 4315929"/>
                <a:gd name="connsiteX7" fmla="*/ 35237 w 1164220"/>
                <a:gd name="connsiteY7" fmla="*/ 2324992 h 4315929"/>
                <a:gd name="connsiteX8" fmla="*/ 1163208 w 1164220"/>
                <a:gd name="connsiteY8" fmla="*/ 0 h 4315929"/>
                <a:gd name="connsiteX9" fmla="*/ 1163208 w 1164220"/>
                <a:gd name="connsiteY9" fmla="*/ 1746270 h 4315929"/>
                <a:gd name="connsiteX10" fmla="*/ 1163227 w 1164220"/>
                <a:gd name="connsiteY10" fmla="*/ 1746270 h 4315929"/>
                <a:gd name="connsiteX11" fmla="*/ 1163227 w 1164220"/>
                <a:gd name="connsiteY11" fmla="*/ 1840686 h 4315929"/>
                <a:gd name="connsiteX12" fmla="*/ 1164220 w 1164220"/>
                <a:gd name="connsiteY12" fmla="*/ 1840686 h 4315929"/>
                <a:gd name="connsiteX13" fmla="*/ 40307 w 1164220"/>
                <a:gd name="connsiteY13" fmla="*/ 1891463 h 4315929"/>
                <a:gd name="connsiteX14" fmla="*/ 46423 w 1164220"/>
                <a:gd name="connsiteY14" fmla="*/ 1805175 h 4315929"/>
                <a:gd name="connsiteX15" fmla="*/ 195733 w 1164220"/>
                <a:gd name="connsiteY15" fmla="*/ 1790475 h 4315929"/>
                <a:gd name="connsiteX16" fmla="*/ 46425 w 1164220"/>
                <a:gd name="connsiteY16" fmla="*/ 1805098 h 4315929"/>
                <a:gd name="connsiteX17" fmla="*/ 1163208 w 1164220"/>
                <a:gd name="connsiteY17" fmla="*/ 0 h 4315929"/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126936 w 1128983"/>
                <a:gd name="connsiteY3" fmla="*/ 2569576 h 4315929"/>
                <a:gd name="connsiteX4" fmla="*/ 1126936 w 1128983"/>
                <a:gd name="connsiteY4" fmla="*/ 4315929 h 4315929"/>
                <a:gd name="connsiteX5" fmla="*/ 10153 w 1128983"/>
                <a:gd name="connsiteY5" fmla="*/ 2509833 h 4315929"/>
                <a:gd name="connsiteX6" fmla="*/ 11186 w 1128983"/>
                <a:gd name="connsiteY6" fmla="*/ 2507708 h 4315929"/>
                <a:gd name="connsiteX7" fmla="*/ 0 w 1128983"/>
                <a:gd name="connsiteY7" fmla="*/ 2324992 h 4315929"/>
                <a:gd name="connsiteX8" fmla="*/ 1127971 w 1128983"/>
                <a:gd name="connsiteY8" fmla="*/ 0 h 4315929"/>
                <a:gd name="connsiteX9" fmla="*/ 1127971 w 1128983"/>
                <a:gd name="connsiteY9" fmla="*/ 1746270 h 4315929"/>
                <a:gd name="connsiteX10" fmla="*/ 1127990 w 1128983"/>
                <a:gd name="connsiteY10" fmla="*/ 1746270 h 4315929"/>
                <a:gd name="connsiteX11" fmla="*/ 1127990 w 1128983"/>
                <a:gd name="connsiteY11" fmla="*/ 1840686 h 4315929"/>
                <a:gd name="connsiteX12" fmla="*/ 1128983 w 1128983"/>
                <a:gd name="connsiteY12" fmla="*/ 1840686 h 4315929"/>
                <a:gd name="connsiteX13" fmla="*/ 5070 w 1128983"/>
                <a:gd name="connsiteY13" fmla="*/ 1891463 h 4315929"/>
                <a:gd name="connsiteX14" fmla="*/ 11186 w 1128983"/>
                <a:gd name="connsiteY14" fmla="*/ 1805175 h 4315929"/>
                <a:gd name="connsiteX15" fmla="*/ 11188 w 1128983"/>
                <a:gd name="connsiteY15" fmla="*/ 1805098 h 4315929"/>
                <a:gd name="connsiteX16" fmla="*/ 1127971 w 1128983"/>
                <a:gd name="connsiteY16" fmla="*/ 0 h 431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28983" h="4315929">
                  <a:moveTo>
                    <a:pt x="0" y="2324992"/>
                  </a:moveTo>
                  <a:cubicBezTo>
                    <a:pt x="316743" y="2357464"/>
                    <a:pt x="706608" y="2376757"/>
                    <a:pt x="1127990" y="2375731"/>
                  </a:cubicBezTo>
                  <a:lnTo>
                    <a:pt x="1127990" y="2566613"/>
                  </a:lnTo>
                  <a:lnTo>
                    <a:pt x="1126936" y="2569576"/>
                  </a:lnTo>
                  <a:lnTo>
                    <a:pt x="1126936" y="4315929"/>
                  </a:lnTo>
                  <a:cubicBezTo>
                    <a:pt x="564508" y="4315929"/>
                    <a:pt x="98492" y="3534266"/>
                    <a:pt x="10153" y="2509833"/>
                  </a:cubicBezTo>
                  <a:lnTo>
                    <a:pt x="11186" y="2507708"/>
                  </a:lnTo>
                  <a:cubicBezTo>
                    <a:pt x="6115" y="2447815"/>
                    <a:pt x="2038" y="2386897"/>
                    <a:pt x="0" y="2324992"/>
                  </a:cubicBezTo>
                  <a:close/>
                  <a:moveTo>
                    <a:pt x="1127971" y="0"/>
                  </a:moveTo>
                  <a:lnTo>
                    <a:pt x="1127971" y="1746270"/>
                  </a:lnTo>
                  <a:lnTo>
                    <a:pt x="1127990" y="1746270"/>
                  </a:lnTo>
                  <a:lnTo>
                    <a:pt x="1127990" y="1840686"/>
                  </a:lnTo>
                  <a:lnTo>
                    <a:pt x="1128983" y="1840686"/>
                  </a:lnTo>
                  <a:cubicBezTo>
                    <a:pt x="709691" y="1840686"/>
                    <a:pt x="320820" y="1859979"/>
                    <a:pt x="5070" y="1891463"/>
                  </a:cubicBezTo>
                  <a:cubicBezTo>
                    <a:pt x="7108" y="1863017"/>
                    <a:pt x="9147" y="1833583"/>
                    <a:pt x="11186" y="1805175"/>
                  </a:cubicBezTo>
                  <a:cubicBezTo>
                    <a:pt x="11187" y="1805149"/>
                    <a:pt x="11187" y="1805124"/>
                    <a:pt x="11188" y="1805098"/>
                  </a:cubicBezTo>
                  <a:cubicBezTo>
                    <a:pt x="98492" y="781663"/>
                    <a:pt x="565491" y="0"/>
                    <a:pt x="1127971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A6BD85C-083D-700C-E32C-559878E65D3F}"/>
              </a:ext>
            </a:extLst>
          </p:cNvPr>
          <p:cNvSpPr/>
          <p:nvPr/>
        </p:nvSpPr>
        <p:spPr>
          <a:xfrm>
            <a:off x="3111104" y="3392828"/>
            <a:ext cx="2921794" cy="426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22" y="2045"/>
                </a:moveTo>
                <a:cubicBezTo>
                  <a:pt x="15346" y="777"/>
                  <a:pt x="13164" y="0"/>
                  <a:pt x="10800" y="0"/>
                </a:cubicBezTo>
                <a:cubicBezTo>
                  <a:pt x="8436" y="0"/>
                  <a:pt x="6254" y="777"/>
                  <a:pt x="4478" y="2045"/>
                </a:cubicBezTo>
                <a:cubicBezTo>
                  <a:pt x="1765" y="4009"/>
                  <a:pt x="0" y="7200"/>
                  <a:pt x="0" y="10800"/>
                </a:cubicBezTo>
                <a:cubicBezTo>
                  <a:pt x="0" y="14400"/>
                  <a:pt x="1753" y="17591"/>
                  <a:pt x="4449" y="19555"/>
                </a:cubicBezTo>
                <a:cubicBezTo>
                  <a:pt x="6231" y="20864"/>
                  <a:pt x="8424" y="21600"/>
                  <a:pt x="10800" y="21600"/>
                </a:cubicBezTo>
                <a:cubicBezTo>
                  <a:pt x="13176" y="21600"/>
                  <a:pt x="15369" y="20823"/>
                  <a:pt x="17151" y="19555"/>
                </a:cubicBezTo>
                <a:cubicBezTo>
                  <a:pt x="19847" y="17591"/>
                  <a:pt x="21600" y="14400"/>
                  <a:pt x="21600" y="10800"/>
                </a:cubicBezTo>
                <a:cubicBezTo>
                  <a:pt x="21600" y="7200"/>
                  <a:pt x="19835" y="4009"/>
                  <a:pt x="17122" y="20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4FFAB611-0ECA-01E4-36E9-050BD0335497}"/>
              </a:ext>
            </a:extLst>
          </p:cNvPr>
          <p:cNvGrpSpPr/>
          <p:nvPr/>
        </p:nvGrpSpPr>
        <p:grpSpPr>
          <a:xfrm>
            <a:off x="3895126" y="2741212"/>
            <a:ext cx="1362735" cy="1805222"/>
            <a:chOff x="5193501" y="2439226"/>
            <a:chExt cx="1816980" cy="2406963"/>
          </a:xfrm>
        </p:grpSpPr>
        <p:sp>
          <p:nvSpPr>
            <p:cNvPr id="13" name="TextBox 16">
              <a:extLst>
                <a:ext uri="{FF2B5EF4-FFF2-40B4-BE49-F238E27FC236}">
                  <a16:creationId xmlns:a16="http://schemas.microsoft.com/office/drawing/2014/main" id="{B5398EE9-642E-E8FA-F6B4-C608EE333BB0}"/>
                </a:ext>
              </a:extLst>
            </p:cNvPr>
            <p:cNvSpPr txBox="1"/>
            <p:nvPr/>
          </p:nvSpPr>
          <p:spPr>
            <a:xfrm>
              <a:off x="5193501" y="4169081"/>
              <a:ext cx="712161" cy="67710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700" b="1" dirty="0"/>
                <a:t>02</a:t>
              </a:r>
            </a:p>
          </p:txBody>
        </p:sp>
        <p:sp>
          <p:nvSpPr>
            <p:cNvPr id="14" name="TextBox 17">
              <a:extLst>
                <a:ext uri="{FF2B5EF4-FFF2-40B4-BE49-F238E27FC236}">
                  <a16:creationId xmlns:a16="http://schemas.microsoft.com/office/drawing/2014/main" id="{DACE358A-848D-A59D-E957-BF38A14EBE93}"/>
                </a:ext>
              </a:extLst>
            </p:cNvPr>
            <p:cNvSpPr txBox="1"/>
            <p:nvPr/>
          </p:nvSpPr>
          <p:spPr>
            <a:xfrm>
              <a:off x="6298320" y="2439226"/>
              <a:ext cx="712161" cy="67710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700" b="1" dirty="0"/>
                <a:t>03</a:t>
              </a:r>
            </a:p>
          </p:txBody>
        </p:sp>
      </p:grpSp>
      <p:sp>
        <p:nvSpPr>
          <p:cNvPr id="12" name="TextBox 15">
            <a:extLst>
              <a:ext uri="{FF2B5EF4-FFF2-40B4-BE49-F238E27FC236}">
                <a16:creationId xmlns:a16="http://schemas.microsoft.com/office/drawing/2014/main" id="{5F0BF3AD-50A3-7F91-25BD-9A0F39697048}"/>
              </a:ext>
            </a:extLst>
          </p:cNvPr>
          <p:cNvSpPr txBox="1"/>
          <p:nvPr/>
        </p:nvSpPr>
        <p:spPr>
          <a:xfrm>
            <a:off x="3134598" y="2925639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01</a:t>
            </a:r>
          </a:p>
        </p:txBody>
      </p:sp>
      <p:sp>
        <p:nvSpPr>
          <p:cNvPr id="15" name="TextBox 18">
            <a:extLst>
              <a:ext uri="{FF2B5EF4-FFF2-40B4-BE49-F238E27FC236}">
                <a16:creationId xmlns:a16="http://schemas.microsoft.com/office/drawing/2014/main" id="{1A9F0724-C3D7-208B-EDBF-239ABCF2D936}"/>
              </a:ext>
            </a:extLst>
          </p:cNvPr>
          <p:cNvSpPr txBox="1"/>
          <p:nvPr/>
        </p:nvSpPr>
        <p:spPr>
          <a:xfrm>
            <a:off x="5498933" y="3854177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B9707B3A-6B13-3BA4-33AF-1B65FC1F414D}"/>
              </a:ext>
            </a:extLst>
          </p:cNvPr>
          <p:cNvSpPr txBox="1"/>
          <p:nvPr/>
        </p:nvSpPr>
        <p:spPr>
          <a:xfrm>
            <a:off x="4003296" y="344473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pic>
        <p:nvPicPr>
          <p:cNvPr id="17" name="Graphic 22" descr="Bullseye with solid fill">
            <a:extLst>
              <a:ext uri="{FF2B5EF4-FFF2-40B4-BE49-F238E27FC236}">
                <a16:creationId xmlns:a16="http://schemas.microsoft.com/office/drawing/2014/main" id="{4260F872-01EF-0482-1CF1-685A5A0C14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05785" y="2933769"/>
            <a:ext cx="329211" cy="329211"/>
          </a:xfrm>
          <a:prstGeom prst="rect">
            <a:avLst/>
          </a:prstGeom>
        </p:spPr>
      </p:pic>
      <p:pic>
        <p:nvPicPr>
          <p:cNvPr id="18" name="Graphic 23" descr="Database with solid fill">
            <a:extLst>
              <a:ext uri="{FF2B5EF4-FFF2-40B4-BE49-F238E27FC236}">
                <a16:creationId xmlns:a16="http://schemas.microsoft.com/office/drawing/2014/main" id="{39B18BEA-AC1B-71DD-2563-F07585C7F71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96499" y="4056156"/>
            <a:ext cx="329211" cy="329211"/>
          </a:xfrm>
          <a:prstGeom prst="rect">
            <a:avLst/>
          </a:prstGeom>
        </p:spPr>
      </p:pic>
      <p:pic>
        <p:nvPicPr>
          <p:cNvPr id="19" name="Graphic 24" descr="Gears with solid fill">
            <a:extLst>
              <a:ext uri="{FF2B5EF4-FFF2-40B4-BE49-F238E27FC236}">
                <a16:creationId xmlns:a16="http://schemas.microsoft.com/office/drawing/2014/main" id="{9448271A-5495-F643-344C-FCD373954BB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84496" y="2976931"/>
            <a:ext cx="329211" cy="329211"/>
          </a:xfrm>
          <a:prstGeom prst="rect">
            <a:avLst/>
          </a:prstGeom>
        </p:spPr>
      </p:pic>
      <p:pic>
        <p:nvPicPr>
          <p:cNvPr id="20" name="Graphic 26" descr="Lightbulb with solid fill">
            <a:extLst>
              <a:ext uri="{FF2B5EF4-FFF2-40B4-BE49-F238E27FC236}">
                <a16:creationId xmlns:a16="http://schemas.microsoft.com/office/drawing/2014/main" id="{DEDDF6B1-D977-95FE-EB6D-081F358B97B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95650" y="3950310"/>
            <a:ext cx="329211" cy="329211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21C28FEC-602F-05A9-DD2C-9AB582B0897F}"/>
              </a:ext>
            </a:extLst>
          </p:cNvPr>
          <p:cNvSpPr/>
          <p:nvPr/>
        </p:nvSpPr>
        <p:spPr>
          <a:xfrm>
            <a:off x="2955812" y="3335052"/>
            <a:ext cx="3232378" cy="616019"/>
          </a:xfrm>
          <a:custGeom>
            <a:avLst/>
            <a:gdLst>
              <a:gd name="connsiteX0" fmla="*/ 2152380 w 4309837"/>
              <a:gd name="connsiteY0" fmla="*/ 0 h 821359"/>
              <a:gd name="connsiteX1" fmla="*/ 2152937 w 4309837"/>
              <a:gd name="connsiteY1" fmla="*/ 7 h 821359"/>
              <a:gd name="connsiteX2" fmla="*/ 2153416 w 4309837"/>
              <a:gd name="connsiteY2" fmla="*/ 1 h 821359"/>
              <a:gd name="connsiteX3" fmla="*/ 2153416 w 4309837"/>
              <a:gd name="connsiteY3" fmla="*/ 13 h 821359"/>
              <a:gd name="connsiteX4" fmla="*/ 2453659 w 4309837"/>
              <a:gd name="connsiteY4" fmla="*/ 3920 h 821359"/>
              <a:gd name="connsiteX5" fmla="*/ 3269177 w 4309837"/>
              <a:gd name="connsiteY5" fmla="*/ 58902 h 821359"/>
              <a:gd name="connsiteX6" fmla="*/ 3269321 w 4309837"/>
              <a:gd name="connsiteY6" fmla="*/ 60938 h 821359"/>
              <a:gd name="connsiteX7" fmla="*/ 3695200 w 4309837"/>
              <a:gd name="connsiteY7" fmla="*/ 125388 h 821359"/>
              <a:gd name="connsiteX8" fmla="*/ 4309837 w 4309837"/>
              <a:gd name="connsiteY8" fmla="*/ 413230 h 821359"/>
              <a:gd name="connsiteX9" fmla="*/ 3269181 w 4309837"/>
              <a:gd name="connsiteY9" fmla="*/ 764501 h 821359"/>
              <a:gd name="connsiteX10" fmla="*/ 3280359 w 4309837"/>
              <a:gd name="connsiteY10" fmla="*/ 581765 h 821359"/>
              <a:gd name="connsiteX11" fmla="*/ 4071257 w 4309837"/>
              <a:gd name="connsiteY11" fmla="*/ 364468 h 821359"/>
              <a:gd name="connsiteX12" fmla="*/ 3275252 w 4309837"/>
              <a:gd name="connsiteY12" fmla="*/ 147204 h 821359"/>
              <a:gd name="connsiteX13" fmla="*/ 3275109 w 4309837"/>
              <a:gd name="connsiteY13" fmla="*/ 145170 h 821359"/>
              <a:gd name="connsiteX14" fmla="*/ 2753058 w 4309837"/>
              <a:gd name="connsiteY14" fmla="*/ 107623 h 821359"/>
              <a:gd name="connsiteX15" fmla="*/ 2153370 w 4309837"/>
              <a:gd name="connsiteY15" fmla="*/ 94440 h 821359"/>
              <a:gd name="connsiteX16" fmla="*/ 1553624 w 4309837"/>
              <a:gd name="connsiteY16" fmla="*/ 107999 h 821359"/>
              <a:gd name="connsiteX17" fmla="*/ 1034748 w 4309837"/>
              <a:gd name="connsiteY17" fmla="*/ 144892 h 821359"/>
              <a:gd name="connsiteX18" fmla="*/ 1034586 w 4309837"/>
              <a:gd name="connsiteY18" fmla="*/ 147204 h 821359"/>
              <a:gd name="connsiteX19" fmla="*/ 238580 w 4309837"/>
              <a:gd name="connsiteY19" fmla="*/ 364468 h 821359"/>
              <a:gd name="connsiteX20" fmla="*/ 703745 w 4309837"/>
              <a:gd name="connsiteY20" fmla="*/ 539805 h 821359"/>
              <a:gd name="connsiteX21" fmla="*/ 1025582 w 4309837"/>
              <a:gd name="connsiteY21" fmla="*/ 581263 h 821359"/>
              <a:gd name="connsiteX22" fmla="*/ 1025426 w 4309837"/>
              <a:gd name="connsiteY22" fmla="*/ 578723 h 821359"/>
              <a:gd name="connsiteX23" fmla="*/ 2153416 w 4309837"/>
              <a:gd name="connsiteY23" fmla="*/ 629462 h 821359"/>
              <a:gd name="connsiteX24" fmla="*/ 2153416 w 4309837"/>
              <a:gd name="connsiteY24" fmla="*/ 630446 h 821359"/>
              <a:gd name="connsiteX25" fmla="*/ 2755963 w 4309837"/>
              <a:gd name="connsiteY25" fmla="*/ 616894 h 821359"/>
              <a:gd name="connsiteX26" fmla="*/ 3280352 w 4309837"/>
              <a:gd name="connsiteY26" fmla="*/ 579705 h 821359"/>
              <a:gd name="connsiteX27" fmla="*/ 3269177 w 4309837"/>
              <a:gd name="connsiteY27" fmla="*/ 762457 h 821359"/>
              <a:gd name="connsiteX28" fmla="*/ 2152380 w 4309837"/>
              <a:gd name="connsiteY28" fmla="*/ 821359 h 821359"/>
              <a:gd name="connsiteX29" fmla="*/ 2152380 w 4309837"/>
              <a:gd name="connsiteY29" fmla="*/ 820331 h 821359"/>
              <a:gd name="connsiteX30" fmla="*/ 1852552 w 4309837"/>
              <a:gd name="connsiteY30" fmla="*/ 816428 h 821359"/>
              <a:gd name="connsiteX31" fmla="*/ 1564163 w 4309837"/>
              <a:gd name="connsiteY31" fmla="*/ 804991 h 821359"/>
              <a:gd name="connsiteX32" fmla="*/ 1040489 w 4309837"/>
              <a:gd name="connsiteY32" fmla="*/ 761759 h 821359"/>
              <a:gd name="connsiteX33" fmla="*/ 1040656 w 4309837"/>
              <a:gd name="connsiteY33" fmla="*/ 764501 h 821359"/>
              <a:gd name="connsiteX34" fmla="*/ 0 w 4309837"/>
              <a:gd name="connsiteY34" fmla="*/ 412188 h 821359"/>
              <a:gd name="connsiteX35" fmla="*/ 615065 w 4309837"/>
              <a:gd name="connsiteY35" fmla="*/ 125372 h 821359"/>
              <a:gd name="connsiteX36" fmla="*/ 1036424 w 4309837"/>
              <a:gd name="connsiteY36" fmla="*/ 61558 h 821359"/>
              <a:gd name="connsiteX37" fmla="*/ 1036612 w 4309837"/>
              <a:gd name="connsiteY37" fmla="*/ 58906 h 821359"/>
              <a:gd name="connsiteX38" fmla="*/ 1852552 w 4309837"/>
              <a:gd name="connsiteY38" fmla="*/ 3917 h 821359"/>
              <a:gd name="connsiteX39" fmla="*/ 2152380 w 4309837"/>
              <a:gd name="connsiteY39" fmla="*/ 14 h 82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309837" h="821359">
                <a:moveTo>
                  <a:pt x="2152380" y="0"/>
                </a:moveTo>
                <a:lnTo>
                  <a:pt x="2152937" y="7"/>
                </a:lnTo>
                <a:lnTo>
                  <a:pt x="2153416" y="1"/>
                </a:lnTo>
                <a:lnTo>
                  <a:pt x="2153416" y="13"/>
                </a:lnTo>
                <a:lnTo>
                  <a:pt x="2453659" y="3920"/>
                </a:lnTo>
                <a:cubicBezTo>
                  <a:pt x="2748910" y="11681"/>
                  <a:pt x="3024744" y="30725"/>
                  <a:pt x="3269177" y="58902"/>
                </a:cubicBezTo>
                <a:lnTo>
                  <a:pt x="3269321" y="60938"/>
                </a:lnTo>
                <a:lnTo>
                  <a:pt x="3695200" y="125388"/>
                </a:lnTo>
                <a:cubicBezTo>
                  <a:pt x="4075690" y="199633"/>
                  <a:pt x="4309837" y="301292"/>
                  <a:pt x="4309837" y="413230"/>
                </a:cubicBezTo>
                <a:cubicBezTo>
                  <a:pt x="4309837" y="561439"/>
                  <a:pt x="3892563" y="692416"/>
                  <a:pt x="3269181" y="764501"/>
                </a:cubicBezTo>
                <a:cubicBezTo>
                  <a:pt x="3274240" y="704599"/>
                  <a:pt x="3278335" y="643687"/>
                  <a:pt x="3280359" y="581765"/>
                </a:cubicBezTo>
                <a:cubicBezTo>
                  <a:pt x="3759542" y="533035"/>
                  <a:pt x="4071257" y="453817"/>
                  <a:pt x="4071257" y="364468"/>
                </a:cubicBezTo>
                <a:cubicBezTo>
                  <a:pt x="4071257" y="275152"/>
                  <a:pt x="3757519" y="195934"/>
                  <a:pt x="3275252" y="147204"/>
                </a:cubicBezTo>
                <a:lnTo>
                  <a:pt x="3275109" y="145170"/>
                </a:lnTo>
                <a:lnTo>
                  <a:pt x="2753058" y="107623"/>
                </a:lnTo>
                <a:lnTo>
                  <a:pt x="2153370" y="94440"/>
                </a:lnTo>
                <a:lnTo>
                  <a:pt x="1553624" y="107999"/>
                </a:lnTo>
                <a:lnTo>
                  <a:pt x="1034748" y="144892"/>
                </a:lnTo>
                <a:lnTo>
                  <a:pt x="1034586" y="147204"/>
                </a:lnTo>
                <a:cubicBezTo>
                  <a:pt x="552319" y="195934"/>
                  <a:pt x="238580" y="275152"/>
                  <a:pt x="238580" y="364468"/>
                </a:cubicBezTo>
                <a:cubicBezTo>
                  <a:pt x="238580" y="431480"/>
                  <a:pt x="413920" y="492774"/>
                  <a:pt x="703745" y="539805"/>
                </a:cubicBezTo>
                <a:lnTo>
                  <a:pt x="1025582" y="581263"/>
                </a:lnTo>
                <a:lnTo>
                  <a:pt x="1025426" y="578723"/>
                </a:lnTo>
                <a:cubicBezTo>
                  <a:pt x="1342169" y="611195"/>
                  <a:pt x="1732034" y="630488"/>
                  <a:pt x="2153416" y="629462"/>
                </a:cubicBezTo>
                <a:lnTo>
                  <a:pt x="2153416" y="630446"/>
                </a:lnTo>
                <a:lnTo>
                  <a:pt x="2755963" y="616894"/>
                </a:lnTo>
                <a:cubicBezTo>
                  <a:pt x="2945825" y="608139"/>
                  <a:pt x="3122489" y="595447"/>
                  <a:pt x="3280352" y="579705"/>
                </a:cubicBezTo>
                <a:cubicBezTo>
                  <a:pt x="3278316" y="640622"/>
                  <a:pt x="3274242" y="702566"/>
                  <a:pt x="3269177" y="762457"/>
                </a:cubicBezTo>
                <a:cubicBezTo>
                  <a:pt x="2943266" y="800027"/>
                  <a:pt x="2561531" y="821359"/>
                  <a:pt x="2152380" y="821359"/>
                </a:cubicBezTo>
                <a:lnTo>
                  <a:pt x="2152380" y="820331"/>
                </a:lnTo>
                <a:lnTo>
                  <a:pt x="1852552" y="816428"/>
                </a:lnTo>
                <a:cubicBezTo>
                  <a:pt x="1754179" y="813843"/>
                  <a:pt x="1657885" y="810004"/>
                  <a:pt x="1564163" y="804991"/>
                </a:cubicBezTo>
                <a:lnTo>
                  <a:pt x="1040489" y="761759"/>
                </a:lnTo>
                <a:lnTo>
                  <a:pt x="1040656" y="764501"/>
                </a:lnTo>
                <a:cubicBezTo>
                  <a:pt x="417274" y="692416"/>
                  <a:pt x="0" y="561439"/>
                  <a:pt x="0" y="412188"/>
                </a:cubicBezTo>
                <a:cubicBezTo>
                  <a:pt x="0" y="301032"/>
                  <a:pt x="234717" y="199568"/>
                  <a:pt x="615065" y="125372"/>
                </a:cubicBezTo>
                <a:lnTo>
                  <a:pt x="1036424" y="61558"/>
                </a:lnTo>
                <a:lnTo>
                  <a:pt x="1036612" y="58906"/>
                </a:lnTo>
                <a:cubicBezTo>
                  <a:pt x="1281029" y="30707"/>
                  <a:pt x="1557433" y="11672"/>
                  <a:pt x="1852552" y="3917"/>
                </a:cubicBezTo>
                <a:lnTo>
                  <a:pt x="2152380" y="14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" name="Graphic 39" descr="Lightbulb with solid fill">
            <a:extLst>
              <a:ext uri="{FF2B5EF4-FFF2-40B4-BE49-F238E27FC236}">
                <a16:creationId xmlns:a16="http://schemas.microsoft.com/office/drawing/2014/main" id="{EAE71264-9E04-8915-DAB8-F660C3876F8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42950" y="1788101"/>
            <a:ext cx="329211" cy="329211"/>
          </a:xfrm>
          <a:prstGeom prst="rect">
            <a:avLst/>
          </a:prstGeom>
        </p:spPr>
      </p:pic>
      <p:pic>
        <p:nvPicPr>
          <p:cNvPr id="4" name="Graphic 40" descr="Bullseye with solid fill">
            <a:extLst>
              <a:ext uri="{FF2B5EF4-FFF2-40B4-BE49-F238E27FC236}">
                <a16:creationId xmlns:a16="http://schemas.microsoft.com/office/drawing/2014/main" id="{86E8E00A-FCAE-69CA-A4D5-F36EFA8FAD8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42950" y="4373171"/>
            <a:ext cx="329211" cy="329211"/>
          </a:xfrm>
          <a:prstGeom prst="rect">
            <a:avLst/>
          </a:prstGeom>
        </p:spPr>
      </p:pic>
      <p:pic>
        <p:nvPicPr>
          <p:cNvPr id="5" name="Graphic 41" descr="Database with solid fill">
            <a:extLst>
              <a:ext uri="{FF2B5EF4-FFF2-40B4-BE49-F238E27FC236}">
                <a16:creationId xmlns:a16="http://schemas.microsoft.com/office/drawing/2014/main" id="{FBDC4279-72D0-5C72-AB4D-3A8C78C3B3A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043264" y="1788101"/>
            <a:ext cx="329211" cy="329211"/>
          </a:xfrm>
          <a:prstGeom prst="rect">
            <a:avLst/>
          </a:prstGeom>
        </p:spPr>
      </p:pic>
      <p:pic>
        <p:nvPicPr>
          <p:cNvPr id="6" name="Graphic 42" descr="Gears with solid fill">
            <a:extLst>
              <a:ext uri="{FF2B5EF4-FFF2-40B4-BE49-F238E27FC236}">
                <a16:creationId xmlns:a16="http://schemas.microsoft.com/office/drawing/2014/main" id="{ECB2DB24-1FCB-8A44-0ACC-F154A286CED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043264" y="4373171"/>
            <a:ext cx="329211" cy="32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062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379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Sphere Wedges – Slide Template</vt:lpstr>
      <vt:lpstr>Sphere Wedges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Sphere Wedges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2022-08-09T18:17:46Z</dcterms:modified>
  <cp:category>Graphics &amp; Metaphors</cp:category>
</cp:coreProperties>
</file>