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8"/>
  </p:notesMasterIdLst>
  <p:sldIdLst>
    <p:sldId id="350" r:id="rId4"/>
    <p:sldId id="351" r:id="rId5"/>
    <p:sldId id="352" r:id="rId6"/>
    <p:sldId id="307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0EEEF"/>
    <a:srgbClr val="2B323B"/>
    <a:srgbClr val="EB1E42"/>
    <a:srgbClr val="FFDB55"/>
    <a:srgbClr val="05ACC7"/>
    <a:srgbClr val="C13018"/>
    <a:srgbClr val="F36F13"/>
    <a:srgbClr val="A2B969"/>
    <a:srgbClr val="063951"/>
    <a:srgbClr val="F160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99" d="100"/>
          <a:sy n="99" d="100"/>
        </p:scale>
        <p:origin x="120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5/10/relationships/revisionInfo" Target="revisionInfo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heme" Target="theme/theme1.xml"/><Relationship Id="rId5" Type="http://schemas.openxmlformats.org/officeDocument/2006/relationships/slide" Target="slides/slide2.xml"/><Relationship Id="rId10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9/14/2017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08020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74411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4635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271217" y="6121399"/>
            <a:ext cx="3649589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</a:t>
            </a:r>
            <a:r>
              <a:rPr lang="en-US" sz="1800" baseline="0">
                <a:solidFill>
                  <a:srgbClr val="A5CD00"/>
                </a:solidFill>
              </a:rPr>
              <a:t>PowerPoint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9/14/2017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Spiral Binding Matrix for PowerPoint</a:t>
            </a:r>
          </a:p>
        </p:txBody>
      </p:sp>
      <p:sp>
        <p:nvSpPr>
          <p:cNvPr id="33" name="Rectangle: Rounded Corners 32">
            <a:extLst>
              <a:ext uri="{FF2B5EF4-FFF2-40B4-BE49-F238E27FC236}">
                <a16:creationId xmlns:a16="http://schemas.microsoft.com/office/drawing/2014/main" id="{4CE1E93D-3EEE-4364-B9B2-63484BD1A25E}"/>
              </a:ext>
            </a:extLst>
          </p:cNvPr>
          <p:cNvSpPr/>
          <p:nvPr/>
        </p:nvSpPr>
        <p:spPr>
          <a:xfrm>
            <a:off x="6196114" y="1163975"/>
            <a:ext cx="4652739" cy="2197100"/>
          </a:xfrm>
          <a:prstGeom prst="roundRect">
            <a:avLst>
              <a:gd name="adj" fmla="val 3451"/>
            </a:avLst>
          </a:prstGeom>
          <a:gradFill>
            <a:gsLst>
              <a:gs pos="0">
                <a:schemeClr val="bg2">
                  <a:lumMod val="90000"/>
                </a:schemeClr>
              </a:gs>
              <a:gs pos="53000">
                <a:schemeClr val="bg2"/>
              </a:gs>
              <a:gs pos="77000">
                <a:srgbClr val="EFEDEE"/>
              </a:gs>
              <a:gs pos="100000">
                <a:srgbClr val="EFEBEC"/>
              </a:gs>
            </a:gsLst>
            <a:lin ang="5400000" scaled="1"/>
          </a:gradFill>
          <a:ln>
            <a:noFill/>
          </a:ln>
          <a:effectLst>
            <a:outerShdw blurRad="101600" dist="635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73" name="Rectangle: Rounded Corners 72">
            <a:extLst>
              <a:ext uri="{FF2B5EF4-FFF2-40B4-BE49-F238E27FC236}">
                <a16:creationId xmlns:a16="http://schemas.microsoft.com/office/drawing/2014/main" id="{92C4EBA7-46C3-4346-8A45-312FF0373B3C}"/>
              </a:ext>
            </a:extLst>
          </p:cNvPr>
          <p:cNvSpPr/>
          <p:nvPr/>
        </p:nvSpPr>
        <p:spPr>
          <a:xfrm>
            <a:off x="1343147" y="1163975"/>
            <a:ext cx="4652739" cy="2197100"/>
          </a:xfrm>
          <a:prstGeom prst="roundRect">
            <a:avLst>
              <a:gd name="adj" fmla="val 3451"/>
            </a:avLst>
          </a:prstGeom>
          <a:gradFill>
            <a:gsLst>
              <a:gs pos="0">
                <a:schemeClr val="bg2">
                  <a:lumMod val="90000"/>
                </a:schemeClr>
              </a:gs>
              <a:gs pos="53000">
                <a:schemeClr val="bg2"/>
              </a:gs>
              <a:gs pos="77000">
                <a:srgbClr val="EFEDEE"/>
              </a:gs>
              <a:gs pos="100000">
                <a:srgbClr val="EFEBEC"/>
              </a:gs>
            </a:gsLst>
            <a:lin ang="5400000" scaled="1"/>
          </a:gradFill>
          <a:ln>
            <a:noFill/>
          </a:ln>
          <a:effectLst>
            <a:outerShdw blurRad="101600" dist="635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9" name="Group 38">
            <a:extLst>
              <a:ext uri="{FF2B5EF4-FFF2-40B4-BE49-F238E27FC236}">
                <a16:creationId xmlns:a16="http://schemas.microsoft.com/office/drawing/2014/main" id="{53F25EC7-EE8A-446D-AAA6-4C14602797C1}"/>
              </a:ext>
            </a:extLst>
          </p:cNvPr>
          <p:cNvGrpSpPr/>
          <p:nvPr/>
        </p:nvGrpSpPr>
        <p:grpSpPr>
          <a:xfrm>
            <a:off x="5476477" y="2555455"/>
            <a:ext cx="1238492" cy="358917"/>
            <a:chOff x="8268630" y="5473960"/>
            <a:chExt cx="1387384" cy="402066"/>
          </a:xfrm>
        </p:grpSpPr>
        <p:sp>
          <p:nvSpPr>
            <p:cNvPr id="40" name="Oval 39">
              <a:extLst>
                <a:ext uri="{FF2B5EF4-FFF2-40B4-BE49-F238E27FC236}">
                  <a16:creationId xmlns:a16="http://schemas.microsoft.com/office/drawing/2014/main" id="{170099D8-DB41-4589-8CAE-64CAFBA3E498}"/>
                </a:ext>
              </a:extLst>
            </p:cNvPr>
            <p:cNvSpPr/>
            <p:nvPr/>
          </p:nvSpPr>
          <p:spPr>
            <a:xfrm>
              <a:off x="8268630" y="5473960"/>
              <a:ext cx="402066" cy="402066"/>
            </a:xfrm>
            <a:prstGeom prst="ellipse">
              <a:avLst/>
            </a:prstGeom>
            <a:solidFill>
              <a:srgbClr val="F0EEEF"/>
            </a:solidFill>
            <a:ln>
              <a:solidFill>
                <a:schemeClr val="bg1">
                  <a:lumMod val="75000"/>
                </a:schemeClr>
              </a:solidFill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Oval 40">
              <a:extLst>
                <a:ext uri="{FF2B5EF4-FFF2-40B4-BE49-F238E27FC236}">
                  <a16:creationId xmlns:a16="http://schemas.microsoft.com/office/drawing/2014/main" id="{19F888B9-C3F4-4047-80AC-C7B0F471A9D9}"/>
                </a:ext>
              </a:extLst>
            </p:cNvPr>
            <p:cNvSpPr/>
            <p:nvPr/>
          </p:nvSpPr>
          <p:spPr>
            <a:xfrm>
              <a:off x="9253948" y="5473960"/>
              <a:ext cx="402066" cy="402066"/>
            </a:xfrm>
            <a:prstGeom prst="ellipse">
              <a:avLst/>
            </a:prstGeom>
            <a:solidFill>
              <a:srgbClr val="F0EEEF"/>
            </a:solidFill>
            <a:ln>
              <a:solidFill>
                <a:schemeClr val="bg1">
                  <a:lumMod val="75000"/>
                </a:schemeClr>
              </a:solidFill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Rectangle: Rounded Corners 41">
              <a:extLst>
                <a:ext uri="{FF2B5EF4-FFF2-40B4-BE49-F238E27FC236}">
                  <a16:creationId xmlns:a16="http://schemas.microsoft.com/office/drawing/2014/main" id="{2BFA013A-A784-4E3C-81EA-FE4EB1AEDC80}"/>
                </a:ext>
              </a:extLst>
            </p:cNvPr>
            <p:cNvSpPr/>
            <p:nvPr/>
          </p:nvSpPr>
          <p:spPr>
            <a:xfrm>
              <a:off x="8360934" y="5531560"/>
              <a:ext cx="1178764" cy="286867"/>
            </a:xfrm>
            <a:prstGeom prst="roundRect">
              <a:avLst>
                <a:gd name="adj" fmla="val 50000"/>
              </a:avLst>
            </a:prstGeom>
            <a:gradFill flip="none" rotWithShape="1">
              <a:gsLst>
                <a:gs pos="0">
                  <a:srgbClr val="626763"/>
                </a:gs>
                <a:gs pos="70000">
                  <a:schemeClr val="bg2"/>
                </a:gs>
                <a:gs pos="30000">
                  <a:schemeClr val="bg2"/>
                </a:gs>
                <a:gs pos="50000">
                  <a:schemeClr val="bg1"/>
                </a:gs>
                <a:gs pos="100000">
                  <a:srgbClr val="626763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5" name="Rectangle: Rounded Corners 74">
            <a:extLst>
              <a:ext uri="{FF2B5EF4-FFF2-40B4-BE49-F238E27FC236}">
                <a16:creationId xmlns:a16="http://schemas.microsoft.com/office/drawing/2014/main" id="{9F0F8EF9-D888-475C-89CB-8DE54C7F04C2}"/>
              </a:ext>
            </a:extLst>
          </p:cNvPr>
          <p:cNvSpPr/>
          <p:nvPr/>
        </p:nvSpPr>
        <p:spPr>
          <a:xfrm>
            <a:off x="6196114" y="3551650"/>
            <a:ext cx="4652739" cy="2197100"/>
          </a:xfrm>
          <a:prstGeom prst="roundRect">
            <a:avLst>
              <a:gd name="adj" fmla="val 3451"/>
            </a:avLst>
          </a:prstGeom>
          <a:gradFill>
            <a:gsLst>
              <a:gs pos="0">
                <a:schemeClr val="bg2">
                  <a:lumMod val="90000"/>
                </a:schemeClr>
              </a:gs>
              <a:gs pos="53000">
                <a:schemeClr val="bg2"/>
              </a:gs>
              <a:gs pos="77000">
                <a:srgbClr val="EFEDEE"/>
              </a:gs>
              <a:gs pos="100000">
                <a:srgbClr val="EFEBEC"/>
              </a:gs>
            </a:gsLst>
            <a:lin ang="5400000" scaled="1"/>
          </a:gradFill>
          <a:ln>
            <a:noFill/>
          </a:ln>
          <a:effectLst>
            <a:outerShdw blurRad="101600" dist="635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76" name="Rectangle: Rounded Corners 75">
            <a:extLst>
              <a:ext uri="{FF2B5EF4-FFF2-40B4-BE49-F238E27FC236}">
                <a16:creationId xmlns:a16="http://schemas.microsoft.com/office/drawing/2014/main" id="{C58D334F-B5A2-4648-9A16-6232BB510971}"/>
              </a:ext>
            </a:extLst>
          </p:cNvPr>
          <p:cNvSpPr/>
          <p:nvPr/>
        </p:nvSpPr>
        <p:spPr>
          <a:xfrm>
            <a:off x="1343147" y="3551650"/>
            <a:ext cx="4652739" cy="2197100"/>
          </a:xfrm>
          <a:prstGeom prst="roundRect">
            <a:avLst>
              <a:gd name="adj" fmla="val 3451"/>
            </a:avLst>
          </a:prstGeom>
          <a:gradFill>
            <a:gsLst>
              <a:gs pos="0">
                <a:schemeClr val="bg2">
                  <a:lumMod val="90000"/>
                </a:schemeClr>
              </a:gs>
              <a:gs pos="53000">
                <a:schemeClr val="bg2"/>
              </a:gs>
              <a:gs pos="77000">
                <a:srgbClr val="EFEDEE"/>
              </a:gs>
              <a:gs pos="100000">
                <a:srgbClr val="EFEBEC"/>
              </a:gs>
            </a:gsLst>
            <a:lin ang="5400000" scaled="1"/>
          </a:gradFill>
          <a:ln>
            <a:noFill/>
          </a:ln>
          <a:effectLst>
            <a:outerShdw blurRad="101600" dist="635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2EE3F655-E067-4A11-BFFE-5D725172AC94}"/>
              </a:ext>
            </a:extLst>
          </p:cNvPr>
          <p:cNvGrpSpPr/>
          <p:nvPr/>
        </p:nvGrpSpPr>
        <p:grpSpPr>
          <a:xfrm>
            <a:off x="1343147" y="2059713"/>
            <a:ext cx="9505706" cy="405624"/>
            <a:chOff x="1343147" y="2086066"/>
            <a:chExt cx="9505706" cy="405624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4B74A475-AE60-420D-BCE9-B0DAA8CF617B}"/>
                </a:ext>
              </a:extLst>
            </p:cNvPr>
            <p:cNvSpPr/>
            <p:nvPr/>
          </p:nvSpPr>
          <p:spPr>
            <a:xfrm>
              <a:off x="1343147" y="2086066"/>
              <a:ext cx="4652739" cy="40562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sz="2400" b="1" cap="all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Lorem ipsum</a:t>
              </a:r>
              <a:endParaRPr lang="en-US" sz="2400" b="1" cap="all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86" name="Rectangle 85">
              <a:extLst>
                <a:ext uri="{FF2B5EF4-FFF2-40B4-BE49-F238E27FC236}">
                  <a16:creationId xmlns:a16="http://schemas.microsoft.com/office/drawing/2014/main" id="{A2FFB81F-F420-420A-87F5-817B3E3802A0}"/>
                </a:ext>
              </a:extLst>
            </p:cNvPr>
            <p:cNvSpPr/>
            <p:nvPr/>
          </p:nvSpPr>
          <p:spPr>
            <a:xfrm>
              <a:off x="6196114" y="2086066"/>
              <a:ext cx="4652739" cy="405624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sz="2400" b="1" cap="all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Lorem ipsum</a:t>
              </a:r>
              <a:endParaRPr lang="en-US" sz="2400" b="1" cap="all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5F3CBC7C-9F66-421E-8F50-2C5787845A3B}"/>
              </a:ext>
            </a:extLst>
          </p:cNvPr>
          <p:cNvGrpSpPr/>
          <p:nvPr/>
        </p:nvGrpSpPr>
        <p:grpSpPr>
          <a:xfrm>
            <a:off x="1343147" y="4444832"/>
            <a:ext cx="9505706" cy="410737"/>
            <a:chOff x="1343147" y="4405583"/>
            <a:chExt cx="9505706" cy="410737"/>
          </a:xfrm>
        </p:grpSpPr>
        <p:sp>
          <p:nvSpPr>
            <p:cNvPr id="87" name="Rectangle 86">
              <a:extLst>
                <a:ext uri="{FF2B5EF4-FFF2-40B4-BE49-F238E27FC236}">
                  <a16:creationId xmlns:a16="http://schemas.microsoft.com/office/drawing/2014/main" id="{DF16C357-3F7A-4CAE-A429-F6DF73A6581A}"/>
                </a:ext>
              </a:extLst>
            </p:cNvPr>
            <p:cNvSpPr/>
            <p:nvPr/>
          </p:nvSpPr>
          <p:spPr>
            <a:xfrm>
              <a:off x="1343147" y="4410696"/>
              <a:ext cx="4652739" cy="40562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sz="2400" b="1" cap="all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Lorem ipsum</a:t>
              </a:r>
              <a:endParaRPr lang="en-US" sz="2400" b="1" cap="all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88" name="Rectangle 87">
              <a:extLst>
                <a:ext uri="{FF2B5EF4-FFF2-40B4-BE49-F238E27FC236}">
                  <a16:creationId xmlns:a16="http://schemas.microsoft.com/office/drawing/2014/main" id="{AE8E7A01-BCEC-4F9A-B133-65E07A1AC386}"/>
                </a:ext>
              </a:extLst>
            </p:cNvPr>
            <p:cNvSpPr/>
            <p:nvPr/>
          </p:nvSpPr>
          <p:spPr>
            <a:xfrm>
              <a:off x="6196114" y="4405583"/>
              <a:ext cx="4652739" cy="405624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sz="2400" b="1" cap="all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Lorem ipsum</a:t>
              </a:r>
              <a:endParaRPr lang="en-US" sz="2400" b="1" cap="all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0FDEB88E-86E0-4717-ABC0-06A946E23C20}"/>
              </a:ext>
            </a:extLst>
          </p:cNvPr>
          <p:cNvGrpSpPr/>
          <p:nvPr/>
        </p:nvGrpSpPr>
        <p:grpSpPr>
          <a:xfrm>
            <a:off x="5477032" y="1610678"/>
            <a:ext cx="1238492" cy="358917"/>
            <a:chOff x="8268630" y="5473960"/>
            <a:chExt cx="1387384" cy="402066"/>
          </a:xfrm>
        </p:grpSpPr>
        <p:sp>
          <p:nvSpPr>
            <p:cNvPr id="35" name="Oval 34">
              <a:extLst>
                <a:ext uri="{FF2B5EF4-FFF2-40B4-BE49-F238E27FC236}">
                  <a16:creationId xmlns:a16="http://schemas.microsoft.com/office/drawing/2014/main" id="{6D907C75-BA52-4989-9FEE-557ABEC08FC1}"/>
                </a:ext>
              </a:extLst>
            </p:cNvPr>
            <p:cNvSpPr/>
            <p:nvPr/>
          </p:nvSpPr>
          <p:spPr>
            <a:xfrm>
              <a:off x="8268630" y="5473960"/>
              <a:ext cx="402066" cy="402066"/>
            </a:xfrm>
            <a:prstGeom prst="ellipse">
              <a:avLst/>
            </a:prstGeom>
            <a:solidFill>
              <a:srgbClr val="F0EEEF"/>
            </a:solidFill>
            <a:ln>
              <a:solidFill>
                <a:schemeClr val="bg1">
                  <a:lumMod val="75000"/>
                </a:schemeClr>
              </a:solidFill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Oval 35">
              <a:extLst>
                <a:ext uri="{FF2B5EF4-FFF2-40B4-BE49-F238E27FC236}">
                  <a16:creationId xmlns:a16="http://schemas.microsoft.com/office/drawing/2014/main" id="{E41EA5A7-7855-4DDA-B131-96D4119FC938}"/>
                </a:ext>
              </a:extLst>
            </p:cNvPr>
            <p:cNvSpPr/>
            <p:nvPr/>
          </p:nvSpPr>
          <p:spPr>
            <a:xfrm>
              <a:off x="9253948" y="5473960"/>
              <a:ext cx="402066" cy="402066"/>
            </a:xfrm>
            <a:prstGeom prst="ellipse">
              <a:avLst/>
            </a:prstGeom>
            <a:solidFill>
              <a:srgbClr val="F0EEEF"/>
            </a:solidFill>
            <a:ln>
              <a:solidFill>
                <a:schemeClr val="bg1">
                  <a:lumMod val="75000"/>
                </a:schemeClr>
              </a:solidFill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ectangle: Rounded Corners 36">
              <a:extLst>
                <a:ext uri="{FF2B5EF4-FFF2-40B4-BE49-F238E27FC236}">
                  <a16:creationId xmlns:a16="http://schemas.microsoft.com/office/drawing/2014/main" id="{ECEB6E21-9CB1-465D-ABAB-870596771A3D}"/>
                </a:ext>
              </a:extLst>
            </p:cNvPr>
            <p:cNvSpPr/>
            <p:nvPr/>
          </p:nvSpPr>
          <p:spPr>
            <a:xfrm>
              <a:off x="8360934" y="5531560"/>
              <a:ext cx="1178764" cy="286867"/>
            </a:xfrm>
            <a:prstGeom prst="roundRect">
              <a:avLst>
                <a:gd name="adj" fmla="val 50000"/>
              </a:avLst>
            </a:prstGeom>
            <a:gradFill flip="none" rotWithShape="1">
              <a:gsLst>
                <a:gs pos="0">
                  <a:srgbClr val="626763"/>
                </a:gs>
                <a:gs pos="70000">
                  <a:schemeClr val="bg2"/>
                </a:gs>
                <a:gs pos="30000">
                  <a:schemeClr val="bg2"/>
                </a:gs>
                <a:gs pos="50000">
                  <a:schemeClr val="bg1"/>
                </a:gs>
                <a:gs pos="100000">
                  <a:srgbClr val="626763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9" name="Group 78">
            <a:extLst>
              <a:ext uri="{FF2B5EF4-FFF2-40B4-BE49-F238E27FC236}">
                <a16:creationId xmlns:a16="http://schemas.microsoft.com/office/drawing/2014/main" id="{0DDDC0F2-266F-42AE-A4FF-5AF277A4E8C6}"/>
              </a:ext>
            </a:extLst>
          </p:cNvPr>
          <p:cNvGrpSpPr/>
          <p:nvPr/>
        </p:nvGrpSpPr>
        <p:grpSpPr>
          <a:xfrm>
            <a:off x="5476477" y="4943130"/>
            <a:ext cx="1238492" cy="358917"/>
            <a:chOff x="8268630" y="5473960"/>
            <a:chExt cx="1387384" cy="402066"/>
          </a:xfrm>
        </p:grpSpPr>
        <p:sp>
          <p:nvSpPr>
            <p:cNvPr id="80" name="Oval 79">
              <a:extLst>
                <a:ext uri="{FF2B5EF4-FFF2-40B4-BE49-F238E27FC236}">
                  <a16:creationId xmlns:a16="http://schemas.microsoft.com/office/drawing/2014/main" id="{B9350D6D-3D06-408E-8406-59753BB64CBA}"/>
                </a:ext>
              </a:extLst>
            </p:cNvPr>
            <p:cNvSpPr/>
            <p:nvPr/>
          </p:nvSpPr>
          <p:spPr>
            <a:xfrm>
              <a:off x="8268630" y="5473960"/>
              <a:ext cx="402066" cy="402066"/>
            </a:xfrm>
            <a:prstGeom prst="ellipse">
              <a:avLst/>
            </a:prstGeom>
            <a:solidFill>
              <a:srgbClr val="F0EEEF"/>
            </a:solidFill>
            <a:ln>
              <a:solidFill>
                <a:schemeClr val="bg1">
                  <a:lumMod val="75000"/>
                </a:schemeClr>
              </a:solidFill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Oval 80">
              <a:extLst>
                <a:ext uri="{FF2B5EF4-FFF2-40B4-BE49-F238E27FC236}">
                  <a16:creationId xmlns:a16="http://schemas.microsoft.com/office/drawing/2014/main" id="{AB7D3330-EE4F-4CA3-BE98-F688B9E10449}"/>
                </a:ext>
              </a:extLst>
            </p:cNvPr>
            <p:cNvSpPr/>
            <p:nvPr/>
          </p:nvSpPr>
          <p:spPr>
            <a:xfrm>
              <a:off x="9253948" y="5473960"/>
              <a:ext cx="402066" cy="402066"/>
            </a:xfrm>
            <a:prstGeom prst="ellipse">
              <a:avLst/>
            </a:prstGeom>
            <a:solidFill>
              <a:srgbClr val="F0EEEF"/>
            </a:solidFill>
            <a:ln>
              <a:solidFill>
                <a:schemeClr val="bg1">
                  <a:lumMod val="75000"/>
                </a:schemeClr>
              </a:solidFill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Rectangle: Rounded Corners 81">
              <a:extLst>
                <a:ext uri="{FF2B5EF4-FFF2-40B4-BE49-F238E27FC236}">
                  <a16:creationId xmlns:a16="http://schemas.microsoft.com/office/drawing/2014/main" id="{A2A7BF1A-B4BA-4310-B03D-5B1B2C7C164E}"/>
                </a:ext>
              </a:extLst>
            </p:cNvPr>
            <p:cNvSpPr/>
            <p:nvPr/>
          </p:nvSpPr>
          <p:spPr>
            <a:xfrm>
              <a:off x="8360934" y="5531560"/>
              <a:ext cx="1178764" cy="286867"/>
            </a:xfrm>
            <a:prstGeom prst="roundRect">
              <a:avLst>
                <a:gd name="adj" fmla="val 50000"/>
              </a:avLst>
            </a:prstGeom>
            <a:gradFill flip="none" rotWithShape="1">
              <a:gsLst>
                <a:gs pos="0">
                  <a:srgbClr val="626763"/>
                </a:gs>
                <a:gs pos="70000">
                  <a:schemeClr val="bg2"/>
                </a:gs>
                <a:gs pos="30000">
                  <a:schemeClr val="bg2"/>
                </a:gs>
                <a:gs pos="50000">
                  <a:schemeClr val="bg1"/>
                </a:gs>
                <a:gs pos="100000">
                  <a:srgbClr val="626763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8" name="Group 77">
            <a:extLst>
              <a:ext uri="{FF2B5EF4-FFF2-40B4-BE49-F238E27FC236}">
                <a16:creationId xmlns:a16="http://schemas.microsoft.com/office/drawing/2014/main" id="{2A78F00A-417B-4596-AF15-448947795483}"/>
              </a:ext>
            </a:extLst>
          </p:cNvPr>
          <p:cNvGrpSpPr/>
          <p:nvPr/>
        </p:nvGrpSpPr>
        <p:grpSpPr>
          <a:xfrm>
            <a:off x="5477032" y="3998353"/>
            <a:ext cx="1238492" cy="358917"/>
            <a:chOff x="8268630" y="5473960"/>
            <a:chExt cx="1387384" cy="402066"/>
          </a:xfrm>
        </p:grpSpPr>
        <p:sp>
          <p:nvSpPr>
            <p:cNvPr id="83" name="Oval 82">
              <a:extLst>
                <a:ext uri="{FF2B5EF4-FFF2-40B4-BE49-F238E27FC236}">
                  <a16:creationId xmlns:a16="http://schemas.microsoft.com/office/drawing/2014/main" id="{20C55D9C-75D7-4B36-9A84-ED4744FE39F0}"/>
                </a:ext>
              </a:extLst>
            </p:cNvPr>
            <p:cNvSpPr/>
            <p:nvPr/>
          </p:nvSpPr>
          <p:spPr>
            <a:xfrm>
              <a:off x="8268630" y="5473960"/>
              <a:ext cx="402066" cy="402066"/>
            </a:xfrm>
            <a:prstGeom prst="ellipse">
              <a:avLst/>
            </a:prstGeom>
            <a:solidFill>
              <a:srgbClr val="F0EEEF"/>
            </a:solidFill>
            <a:ln>
              <a:solidFill>
                <a:schemeClr val="bg1">
                  <a:lumMod val="75000"/>
                </a:schemeClr>
              </a:solidFill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Oval 83">
              <a:extLst>
                <a:ext uri="{FF2B5EF4-FFF2-40B4-BE49-F238E27FC236}">
                  <a16:creationId xmlns:a16="http://schemas.microsoft.com/office/drawing/2014/main" id="{33B05023-2D71-4B1C-BEF1-46634DEA53AC}"/>
                </a:ext>
              </a:extLst>
            </p:cNvPr>
            <p:cNvSpPr/>
            <p:nvPr/>
          </p:nvSpPr>
          <p:spPr>
            <a:xfrm>
              <a:off x="9253948" y="5473960"/>
              <a:ext cx="402066" cy="402066"/>
            </a:xfrm>
            <a:prstGeom prst="ellipse">
              <a:avLst/>
            </a:prstGeom>
            <a:solidFill>
              <a:srgbClr val="F0EEEF"/>
            </a:solidFill>
            <a:ln>
              <a:solidFill>
                <a:schemeClr val="bg1">
                  <a:lumMod val="75000"/>
                </a:schemeClr>
              </a:solidFill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Rectangle: Rounded Corners 84">
              <a:extLst>
                <a:ext uri="{FF2B5EF4-FFF2-40B4-BE49-F238E27FC236}">
                  <a16:creationId xmlns:a16="http://schemas.microsoft.com/office/drawing/2014/main" id="{262ED0C0-6AC6-467B-8E79-17FABB604FAB}"/>
                </a:ext>
              </a:extLst>
            </p:cNvPr>
            <p:cNvSpPr/>
            <p:nvPr/>
          </p:nvSpPr>
          <p:spPr>
            <a:xfrm>
              <a:off x="8360934" y="5531560"/>
              <a:ext cx="1178764" cy="286867"/>
            </a:xfrm>
            <a:prstGeom prst="roundRect">
              <a:avLst>
                <a:gd name="adj" fmla="val 50000"/>
              </a:avLst>
            </a:prstGeom>
            <a:gradFill flip="none" rotWithShape="1">
              <a:gsLst>
                <a:gs pos="0">
                  <a:srgbClr val="626763"/>
                </a:gs>
                <a:gs pos="70000">
                  <a:schemeClr val="bg2"/>
                </a:gs>
                <a:gs pos="30000">
                  <a:schemeClr val="bg2"/>
                </a:gs>
                <a:gs pos="50000">
                  <a:schemeClr val="bg1"/>
                </a:gs>
                <a:gs pos="100000">
                  <a:srgbClr val="626763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Rectangle 9">
            <a:extLst>
              <a:ext uri="{FF2B5EF4-FFF2-40B4-BE49-F238E27FC236}">
                <a16:creationId xmlns:a16="http://schemas.microsoft.com/office/drawing/2014/main" id="{BE72090F-AEE4-41E9-BCD6-2EF8548E8200}"/>
              </a:ext>
            </a:extLst>
          </p:cNvPr>
          <p:cNvSpPr/>
          <p:nvPr/>
        </p:nvSpPr>
        <p:spPr>
          <a:xfrm>
            <a:off x="1343147" y="2465337"/>
            <a:ext cx="4652739" cy="895738"/>
          </a:xfrm>
          <a:prstGeom prst="rect">
            <a:avLst/>
          </a:prstGeom>
        </p:spPr>
        <p:txBody>
          <a:bodyPr wrap="square" rIns="640080" anchor="ctr">
            <a:noAutofit/>
          </a:bodyPr>
          <a:lstStyle/>
          <a:p>
            <a:pPr algn="just"/>
            <a:r>
              <a:rPr lang="en-US" sz="1400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sodales mauris, cras pharetra. </a:t>
            </a:r>
            <a:endParaRPr lang="en-US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89" name="Rectangle 88">
            <a:extLst>
              <a:ext uri="{FF2B5EF4-FFF2-40B4-BE49-F238E27FC236}">
                <a16:creationId xmlns:a16="http://schemas.microsoft.com/office/drawing/2014/main" id="{74708E72-619F-476C-89B2-95276DE2B5A6}"/>
              </a:ext>
            </a:extLst>
          </p:cNvPr>
          <p:cNvSpPr/>
          <p:nvPr/>
        </p:nvSpPr>
        <p:spPr>
          <a:xfrm>
            <a:off x="6195393" y="2465337"/>
            <a:ext cx="4652739" cy="895738"/>
          </a:xfrm>
          <a:prstGeom prst="rect">
            <a:avLst/>
          </a:prstGeom>
        </p:spPr>
        <p:txBody>
          <a:bodyPr wrap="square" lIns="640080" rIns="91440" anchor="ctr">
            <a:noAutofit/>
          </a:bodyPr>
          <a:lstStyle/>
          <a:p>
            <a:pPr algn="just"/>
            <a:r>
              <a:rPr lang="en-US" sz="1400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sodales mauris, cras pharetra. </a:t>
            </a:r>
            <a:endParaRPr lang="en-US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90" name="Rectangle 89">
            <a:extLst>
              <a:ext uri="{FF2B5EF4-FFF2-40B4-BE49-F238E27FC236}">
                <a16:creationId xmlns:a16="http://schemas.microsoft.com/office/drawing/2014/main" id="{B678158E-B9F8-43BA-B3A2-8C07AB0D8CC7}"/>
              </a:ext>
            </a:extLst>
          </p:cNvPr>
          <p:cNvSpPr/>
          <p:nvPr/>
        </p:nvSpPr>
        <p:spPr>
          <a:xfrm>
            <a:off x="6195392" y="4850456"/>
            <a:ext cx="4652739" cy="895738"/>
          </a:xfrm>
          <a:prstGeom prst="rect">
            <a:avLst/>
          </a:prstGeom>
        </p:spPr>
        <p:txBody>
          <a:bodyPr wrap="square" lIns="640080" rIns="91440" anchor="ctr">
            <a:noAutofit/>
          </a:bodyPr>
          <a:lstStyle/>
          <a:p>
            <a:pPr algn="just"/>
            <a:r>
              <a:rPr lang="en-US" sz="1400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sodales mauris, cras pharetra. </a:t>
            </a:r>
            <a:endParaRPr lang="en-US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92" name="Rectangle 91">
            <a:extLst>
              <a:ext uri="{FF2B5EF4-FFF2-40B4-BE49-F238E27FC236}">
                <a16:creationId xmlns:a16="http://schemas.microsoft.com/office/drawing/2014/main" id="{53C16538-67F8-40CE-920E-95AD026DE1B4}"/>
              </a:ext>
            </a:extLst>
          </p:cNvPr>
          <p:cNvSpPr/>
          <p:nvPr/>
        </p:nvSpPr>
        <p:spPr>
          <a:xfrm>
            <a:off x="1343447" y="4839138"/>
            <a:ext cx="4652739" cy="895738"/>
          </a:xfrm>
          <a:prstGeom prst="rect">
            <a:avLst/>
          </a:prstGeom>
        </p:spPr>
        <p:txBody>
          <a:bodyPr wrap="square" rIns="640080" anchor="ctr">
            <a:noAutofit/>
          </a:bodyPr>
          <a:lstStyle/>
          <a:p>
            <a:pPr algn="just"/>
            <a:r>
              <a:rPr lang="en-US" sz="1400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sodales mauris, cras pharetra. </a:t>
            </a:r>
            <a:endParaRPr lang="en-US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12" name="Graphic 11" descr="Meeting">
            <a:extLst>
              <a:ext uri="{FF2B5EF4-FFF2-40B4-BE49-F238E27FC236}">
                <a16:creationId xmlns:a16="http://schemas.microsoft.com/office/drawing/2014/main" id="{AAE3FC51-B646-44FC-AD9B-5457A040A11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221274" y="3551650"/>
            <a:ext cx="896112" cy="896112"/>
          </a:xfrm>
          <a:prstGeom prst="rect">
            <a:avLst/>
          </a:prstGeom>
        </p:spPr>
      </p:pic>
      <p:pic>
        <p:nvPicPr>
          <p:cNvPr id="14" name="Graphic 13" descr="Head with Gears">
            <a:extLst>
              <a:ext uri="{FF2B5EF4-FFF2-40B4-BE49-F238E27FC236}">
                <a16:creationId xmlns:a16="http://schemas.microsoft.com/office/drawing/2014/main" id="{E9090418-63C2-4EFC-A880-EF4DB9406CB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221274" y="1162622"/>
            <a:ext cx="896112" cy="896112"/>
          </a:xfrm>
          <a:prstGeom prst="rect">
            <a:avLst/>
          </a:prstGeom>
        </p:spPr>
      </p:pic>
      <p:pic>
        <p:nvPicPr>
          <p:cNvPr id="16" name="Graphic 15" descr="Bullseye">
            <a:extLst>
              <a:ext uri="{FF2B5EF4-FFF2-40B4-BE49-F238E27FC236}">
                <a16:creationId xmlns:a16="http://schemas.microsoft.com/office/drawing/2014/main" id="{4EB6F9CC-32AD-4090-9F77-6FE003806FC7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8075170" y="1162622"/>
            <a:ext cx="896112" cy="896112"/>
          </a:xfrm>
          <a:prstGeom prst="rect">
            <a:avLst/>
          </a:prstGeom>
        </p:spPr>
      </p:pic>
      <p:pic>
        <p:nvPicPr>
          <p:cNvPr id="18" name="Graphic 17" descr="Rocket">
            <a:extLst>
              <a:ext uri="{FF2B5EF4-FFF2-40B4-BE49-F238E27FC236}">
                <a16:creationId xmlns:a16="http://schemas.microsoft.com/office/drawing/2014/main" id="{1890AAB0-50E4-4A4E-BC5A-D599C5CEBC53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8075170" y="3551651"/>
            <a:ext cx="893182" cy="8931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3280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Spiral Binding Matrix for PowerPoint</a:t>
            </a:r>
          </a:p>
        </p:txBody>
      </p:sp>
      <p:sp>
        <p:nvSpPr>
          <p:cNvPr id="33" name="Rectangle: Rounded Corners 32">
            <a:extLst>
              <a:ext uri="{FF2B5EF4-FFF2-40B4-BE49-F238E27FC236}">
                <a16:creationId xmlns:a16="http://schemas.microsoft.com/office/drawing/2014/main" id="{4CE1E93D-3EEE-4364-B9B2-63484BD1A25E}"/>
              </a:ext>
            </a:extLst>
          </p:cNvPr>
          <p:cNvSpPr/>
          <p:nvPr/>
        </p:nvSpPr>
        <p:spPr>
          <a:xfrm>
            <a:off x="6196114" y="1163975"/>
            <a:ext cx="4652739" cy="2197100"/>
          </a:xfrm>
          <a:prstGeom prst="roundRect">
            <a:avLst>
              <a:gd name="adj" fmla="val 3451"/>
            </a:avLst>
          </a:prstGeom>
          <a:solidFill>
            <a:schemeClr val="bg1"/>
          </a:solidFill>
          <a:ln>
            <a:noFill/>
          </a:ln>
          <a:effectLst>
            <a:outerShdw blurRad="101600" dist="635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73" name="Rectangle: Rounded Corners 72">
            <a:extLst>
              <a:ext uri="{FF2B5EF4-FFF2-40B4-BE49-F238E27FC236}">
                <a16:creationId xmlns:a16="http://schemas.microsoft.com/office/drawing/2014/main" id="{92C4EBA7-46C3-4346-8A45-312FF0373B3C}"/>
              </a:ext>
            </a:extLst>
          </p:cNvPr>
          <p:cNvSpPr/>
          <p:nvPr/>
        </p:nvSpPr>
        <p:spPr>
          <a:xfrm>
            <a:off x="1343147" y="1163975"/>
            <a:ext cx="4652739" cy="2197100"/>
          </a:xfrm>
          <a:prstGeom prst="roundRect">
            <a:avLst>
              <a:gd name="adj" fmla="val 3451"/>
            </a:avLst>
          </a:prstGeom>
          <a:solidFill>
            <a:schemeClr val="bg1"/>
          </a:solidFill>
          <a:ln>
            <a:noFill/>
          </a:ln>
          <a:effectLst>
            <a:outerShdw blurRad="101600" dist="635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9" name="Group 38">
            <a:extLst>
              <a:ext uri="{FF2B5EF4-FFF2-40B4-BE49-F238E27FC236}">
                <a16:creationId xmlns:a16="http://schemas.microsoft.com/office/drawing/2014/main" id="{53F25EC7-EE8A-446D-AAA6-4C14602797C1}"/>
              </a:ext>
            </a:extLst>
          </p:cNvPr>
          <p:cNvGrpSpPr/>
          <p:nvPr/>
        </p:nvGrpSpPr>
        <p:grpSpPr>
          <a:xfrm>
            <a:off x="5476477" y="2555455"/>
            <a:ext cx="1238492" cy="358917"/>
            <a:chOff x="8268630" y="5473960"/>
            <a:chExt cx="1387384" cy="402066"/>
          </a:xfrm>
        </p:grpSpPr>
        <p:sp>
          <p:nvSpPr>
            <p:cNvPr id="40" name="Oval 39">
              <a:extLst>
                <a:ext uri="{FF2B5EF4-FFF2-40B4-BE49-F238E27FC236}">
                  <a16:creationId xmlns:a16="http://schemas.microsoft.com/office/drawing/2014/main" id="{170099D8-DB41-4589-8CAE-64CAFBA3E498}"/>
                </a:ext>
              </a:extLst>
            </p:cNvPr>
            <p:cNvSpPr/>
            <p:nvPr/>
          </p:nvSpPr>
          <p:spPr>
            <a:xfrm>
              <a:off x="8268630" y="5473960"/>
              <a:ext cx="402066" cy="402066"/>
            </a:xfrm>
            <a:prstGeom prst="ellipse">
              <a:avLst/>
            </a:prstGeom>
            <a:solidFill>
              <a:srgbClr val="F0EEEF"/>
            </a:solidFill>
            <a:ln>
              <a:solidFill>
                <a:schemeClr val="bg1">
                  <a:lumMod val="75000"/>
                </a:schemeClr>
              </a:solidFill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Oval 40">
              <a:extLst>
                <a:ext uri="{FF2B5EF4-FFF2-40B4-BE49-F238E27FC236}">
                  <a16:creationId xmlns:a16="http://schemas.microsoft.com/office/drawing/2014/main" id="{19F888B9-C3F4-4047-80AC-C7B0F471A9D9}"/>
                </a:ext>
              </a:extLst>
            </p:cNvPr>
            <p:cNvSpPr/>
            <p:nvPr/>
          </p:nvSpPr>
          <p:spPr>
            <a:xfrm>
              <a:off x="9253948" y="5473960"/>
              <a:ext cx="402066" cy="402066"/>
            </a:xfrm>
            <a:prstGeom prst="ellipse">
              <a:avLst/>
            </a:prstGeom>
            <a:solidFill>
              <a:srgbClr val="F0EEEF"/>
            </a:solidFill>
            <a:ln>
              <a:solidFill>
                <a:schemeClr val="bg1">
                  <a:lumMod val="75000"/>
                </a:schemeClr>
              </a:solidFill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Rectangle: Rounded Corners 41">
              <a:extLst>
                <a:ext uri="{FF2B5EF4-FFF2-40B4-BE49-F238E27FC236}">
                  <a16:creationId xmlns:a16="http://schemas.microsoft.com/office/drawing/2014/main" id="{2BFA013A-A784-4E3C-81EA-FE4EB1AEDC80}"/>
                </a:ext>
              </a:extLst>
            </p:cNvPr>
            <p:cNvSpPr/>
            <p:nvPr/>
          </p:nvSpPr>
          <p:spPr>
            <a:xfrm>
              <a:off x="8360934" y="5531560"/>
              <a:ext cx="1178764" cy="286867"/>
            </a:xfrm>
            <a:prstGeom prst="roundRect">
              <a:avLst>
                <a:gd name="adj" fmla="val 50000"/>
              </a:avLst>
            </a:prstGeom>
            <a:gradFill flip="none" rotWithShape="1">
              <a:gsLst>
                <a:gs pos="0">
                  <a:srgbClr val="626763"/>
                </a:gs>
                <a:gs pos="70000">
                  <a:schemeClr val="bg2"/>
                </a:gs>
                <a:gs pos="30000">
                  <a:schemeClr val="bg2"/>
                </a:gs>
                <a:gs pos="50000">
                  <a:schemeClr val="bg1"/>
                </a:gs>
                <a:gs pos="100000">
                  <a:srgbClr val="626763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5" name="Rectangle: Rounded Corners 74">
            <a:extLst>
              <a:ext uri="{FF2B5EF4-FFF2-40B4-BE49-F238E27FC236}">
                <a16:creationId xmlns:a16="http://schemas.microsoft.com/office/drawing/2014/main" id="{9F0F8EF9-D888-475C-89CB-8DE54C7F04C2}"/>
              </a:ext>
            </a:extLst>
          </p:cNvPr>
          <p:cNvSpPr/>
          <p:nvPr/>
        </p:nvSpPr>
        <p:spPr>
          <a:xfrm>
            <a:off x="6196114" y="3551650"/>
            <a:ext cx="4652739" cy="2197100"/>
          </a:xfrm>
          <a:prstGeom prst="roundRect">
            <a:avLst>
              <a:gd name="adj" fmla="val 3451"/>
            </a:avLst>
          </a:prstGeom>
          <a:solidFill>
            <a:schemeClr val="bg1"/>
          </a:solidFill>
          <a:ln>
            <a:noFill/>
          </a:ln>
          <a:effectLst>
            <a:outerShdw blurRad="101600" dist="635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76" name="Rectangle: Rounded Corners 75">
            <a:extLst>
              <a:ext uri="{FF2B5EF4-FFF2-40B4-BE49-F238E27FC236}">
                <a16:creationId xmlns:a16="http://schemas.microsoft.com/office/drawing/2014/main" id="{C58D334F-B5A2-4648-9A16-6232BB510971}"/>
              </a:ext>
            </a:extLst>
          </p:cNvPr>
          <p:cNvSpPr/>
          <p:nvPr/>
        </p:nvSpPr>
        <p:spPr>
          <a:xfrm>
            <a:off x="1343147" y="3551650"/>
            <a:ext cx="4652739" cy="2197100"/>
          </a:xfrm>
          <a:prstGeom prst="roundRect">
            <a:avLst>
              <a:gd name="adj" fmla="val 3451"/>
            </a:avLst>
          </a:prstGeom>
          <a:solidFill>
            <a:schemeClr val="bg1"/>
          </a:solidFill>
          <a:ln>
            <a:noFill/>
          </a:ln>
          <a:effectLst>
            <a:outerShdw blurRad="101600" dist="635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2EE3F655-E067-4A11-BFFE-5D725172AC94}"/>
              </a:ext>
            </a:extLst>
          </p:cNvPr>
          <p:cNvGrpSpPr/>
          <p:nvPr/>
        </p:nvGrpSpPr>
        <p:grpSpPr>
          <a:xfrm>
            <a:off x="1343147" y="2059713"/>
            <a:ext cx="9505706" cy="405624"/>
            <a:chOff x="1343147" y="2086066"/>
            <a:chExt cx="9505706" cy="405624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4B74A475-AE60-420D-BCE9-B0DAA8CF617B}"/>
                </a:ext>
              </a:extLst>
            </p:cNvPr>
            <p:cNvSpPr/>
            <p:nvPr/>
          </p:nvSpPr>
          <p:spPr>
            <a:xfrm>
              <a:off x="1343147" y="2086066"/>
              <a:ext cx="4652739" cy="40562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sz="2400" b="1" cap="all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Lorem ipsum</a:t>
              </a:r>
              <a:endParaRPr lang="en-US" sz="2400" b="1" cap="all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86" name="Rectangle 85">
              <a:extLst>
                <a:ext uri="{FF2B5EF4-FFF2-40B4-BE49-F238E27FC236}">
                  <a16:creationId xmlns:a16="http://schemas.microsoft.com/office/drawing/2014/main" id="{A2FFB81F-F420-420A-87F5-817B3E3802A0}"/>
                </a:ext>
              </a:extLst>
            </p:cNvPr>
            <p:cNvSpPr/>
            <p:nvPr/>
          </p:nvSpPr>
          <p:spPr>
            <a:xfrm>
              <a:off x="6196114" y="2086066"/>
              <a:ext cx="4652739" cy="405624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sz="2400" b="1" cap="all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Lorem ipsum</a:t>
              </a:r>
              <a:endParaRPr lang="en-US" sz="2400" b="1" cap="all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5F3CBC7C-9F66-421E-8F50-2C5787845A3B}"/>
              </a:ext>
            </a:extLst>
          </p:cNvPr>
          <p:cNvGrpSpPr/>
          <p:nvPr/>
        </p:nvGrpSpPr>
        <p:grpSpPr>
          <a:xfrm>
            <a:off x="1343147" y="4444832"/>
            <a:ext cx="9505706" cy="410737"/>
            <a:chOff x="1343147" y="4405583"/>
            <a:chExt cx="9505706" cy="410737"/>
          </a:xfrm>
        </p:grpSpPr>
        <p:sp>
          <p:nvSpPr>
            <p:cNvPr id="87" name="Rectangle 86">
              <a:extLst>
                <a:ext uri="{FF2B5EF4-FFF2-40B4-BE49-F238E27FC236}">
                  <a16:creationId xmlns:a16="http://schemas.microsoft.com/office/drawing/2014/main" id="{DF16C357-3F7A-4CAE-A429-F6DF73A6581A}"/>
                </a:ext>
              </a:extLst>
            </p:cNvPr>
            <p:cNvSpPr/>
            <p:nvPr/>
          </p:nvSpPr>
          <p:spPr>
            <a:xfrm>
              <a:off x="1343147" y="4410696"/>
              <a:ext cx="4652739" cy="40562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sz="2400" b="1" cap="all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Lorem ipsum</a:t>
              </a:r>
              <a:endParaRPr lang="en-US" sz="2400" b="1" cap="all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88" name="Rectangle 87">
              <a:extLst>
                <a:ext uri="{FF2B5EF4-FFF2-40B4-BE49-F238E27FC236}">
                  <a16:creationId xmlns:a16="http://schemas.microsoft.com/office/drawing/2014/main" id="{AE8E7A01-BCEC-4F9A-B133-65E07A1AC386}"/>
                </a:ext>
              </a:extLst>
            </p:cNvPr>
            <p:cNvSpPr/>
            <p:nvPr/>
          </p:nvSpPr>
          <p:spPr>
            <a:xfrm>
              <a:off x="6196114" y="4405583"/>
              <a:ext cx="4652739" cy="405624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sz="2400" b="1" cap="all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Lorem ipsum</a:t>
              </a:r>
              <a:endParaRPr lang="en-US" sz="2400" b="1" cap="all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0FDEB88E-86E0-4717-ABC0-06A946E23C20}"/>
              </a:ext>
            </a:extLst>
          </p:cNvPr>
          <p:cNvGrpSpPr/>
          <p:nvPr/>
        </p:nvGrpSpPr>
        <p:grpSpPr>
          <a:xfrm>
            <a:off x="5477032" y="1610678"/>
            <a:ext cx="1238492" cy="358917"/>
            <a:chOff x="8268630" y="5473960"/>
            <a:chExt cx="1387384" cy="402066"/>
          </a:xfrm>
        </p:grpSpPr>
        <p:sp>
          <p:nvSpPr>
            <p:cNvPr id="35" name="Oval 34">
              <a:extLst>
                <a:ext uri="{FF2B5EF4-FFF2-40B4-BE49-F238E27FC236}">
                  <a16:creationId xmlns:a16="http://schemas.microsoft.com/office/drawing/2014/main" id="{6D907C75-BA52-4989-9FEE-557ABEC08FC1}"/>
                </a:ext>
              </a:extLst>
            </p:cNvPr>
            <p:cNvSpPr/>
            <p:nvPr/>
          </p:nvSpPr>
          <p:spPr>
            <a:xfrm>
              <a:off x="8268630" y="5473960"/>
              <a:ext cx="402066" cy="402066"/>
            </a:xfrm>
            <a:prstGeom prst="ellipse">
              <a:avLst/>
            </a:prstGeom>
            <a:solidFill>
              <a:srgbClr val="F0EEEF"/>
            </a:solidFill>
            <a:ln>
              <a:solidFill>
                <a:schemeClr val="bg1">
                  <a:lumMod val="75000"/>
                </a:schemeClr>
              </a:solidFill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Oval 35">
              <a:extLst>
                <a:ext uri="{FF2B5EF4-FFF2-40B4-BE49-F238E27FC236}">
                  <a16:creationId xmlns:a16="http://schemas.microsoft.com/office/drawing/2014/main" id="{E41EA5A7-7855-4DDA-B131-96D4119FC938}"/>
                </a:ext>
              </a:extLst>
            </p:cNvPr>
            <p:cNvSpPr/>
            <p:nvPr/>
          </p:nvSpPr>
          <p:spPr>
            <a:xfrm>
              <a:off x="9253948" y="5473960"/>
              <a:ext cx="402066" cy="402066"/>
            </a:xfrm>
            <a:prstGeom prst="ellipse">
              <a:avLst/>
            </a:prstGeom>
            <a:solidFill>
              <a:srgbClr val="F0EEEF"/>
            </a:solidFill>
            <a:ln>
              <a:solidFill>
                <a:schemeClr val="bg1">
                  <a:lumMod val="75000"/>
                </a:schemeClr>
              </a:solidFill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ectangle: Rounded Corners 36">
              <a:extLst>
                <a:ext uri="{FF2B5EF4-FFF2-40B4-BE49-F238E27FC236}">
                  <a16:creationId xmlns:a16="http://schemas.microsoft.com/office/drawing/2014/main" id="{ECEB6E21-9CB1-465D-ABAB-870596771A3D}"/>
                </a:ext>
              </a:extLst>
            </p:cNvPr>
            <p:cNvSpPr/>
            <p:nvPr/>
          </p:nvSpPr>
          <p:spPr>
            <a:xfrm>
              <a:off x="8360934" y="5531560"/>
              <a:ext cx="1178764" cy="286867"/>
            </a:xfrm>
            <a:prstGeom prst="roundRect">
              <a:avLst>
                <a:gd name="adj" fmla="val 50000"/>
              </a:avLst>
            </a:prstGeom>
            <a:gradFill flip="none" rotWithShape="1">
              <a:gsLst>
                <a:gs pos="0">
                  <a:srgbClr val="626763"/>
                </a:gs>
                <a:gs pos="70000">
                  <a:schemeClr val="bg2"/>
                </a:gs>
                <a:gs pos="30000">
                  <a:schemeClr val="bg2"/>
                </a:gs>
                <a:gs pos="50000">
                  <a:schemeClr val="bg1"/>
                </a:gs>
                <a:gs pos="100000">
                  <a:srgbClr val="626763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9" name="Group 78">
            <a:extLst>
              <a:ext uri="{FF2B5EF4-FFF2-40B4-BE49-F238E27FC236}">
                <a16:creationId xmlns:a16="http://schemas.microsoft.com/office/drawing/2014/main" id="{0DDDC0F2-266F-42AE-A4FF-5AF277A4E8C6}"/>
              </a:ext>
            </a:extLst>
          </p:cNvPr>
          <p:cNvGrpSpPr/>
          <p:nvPr/>
        </p:nvGrpSpPr>
        <p:grpSpPr>
          <a:xfrm>
            <a:off x="5476477" y="4943130"/>
            <a:ext cx="1238492" cy="358917"/>
            <a:chOff x="8268630" y="5473960"/>
            <a:chExt cx="1387384" cy="402066"/>
          </a:xfrm>
        </p:grpSpPr>
        <p:sp>
          <p:nvSpPr>
            <p:cNvPr id="80" name="Oval 79">
              <a:extLst>
                <a:ext uri="{FF2B5EF4-FFF2-40B4-BE49-F238E27FC236}">
                  <a16:creationId xmlns:a16="http://schemas.microsoft.com/office/drawing/2014/main" id="{B9350D6D-3D06-408E-8406-59753BB64CBA}"/>
                </a:ext>
              </a:extLst>
            </p:cNvPr>
            <p:cNvSpPr/>
            <p:nvPr/>
          </p:nvSpPr>
          <p:spPr>
            <a:xfrm>
              <a:off x="8268630" y="5473960"/>
              <a:ext cx="402066" cy="402066"/>
            </a:xfrm>
            <a:prstGeom prst="ellipse">
              <a:avLst/>
            </a:prstGeom>
            <a:solidFill>
              <a:srgbClr val="F0EEEF"/>
            </a:solidFill>
            <a:ln>
              <a:solidFill>
                <a:schemeClr val="bg1">
                  <a:lumMod val="75000"/>
                </a:schemeClr>
              </a:solidFill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Oval 80">
              <a:extLst>
                <a:ext uri="{FF2B5EF4-FFF2-40B4-BE49-F238E27FC236}">
                  <a16:creationId xmlns:a16="http://schemas.microsoft.com/office/drawing/2014/main" id="{AB7D3330-EE4F-4CA3-BE98-F688B9E10449}"/>
                </a:ext>
              </a:extLst>
            </p:cNvPr>
            <p:cNvSpPr/>
            <p:nvPr/>
          </p:nvSpPr>
          <p:spPr>
            <a:xfrm>
              <a:off x="9253948" y="5473960"/>
              <a:ext cx="402066" cy="402066"/>
            </a:xfrm>
            <a:prstGeom prst="ellipse">
              <a:avLst/>
            </a:prstGeom>
            <a:solidFill>
              <a:srgbClr val="F0EEEF"/>
            </a:solidFill>
            <a:ln>
              <a:solidFill>
                <a:schemeClr val="bg1">
                  <a:lumMod val="75000"/>
                </a:schemeClr>
              </a:solidFill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Rectangle: Rounded Corners 81">
              <a:extLst>
                <a:ext uri="{FF2B5EF4-FFF2-40B4-BE49-F238E27FC236}">
                  <a16:creationId xmlns:a16="http://schemas.microsoft.com/office/drawing/2014/main" id="{A2A7BF1A-B4BA-4310-B03D-5B1B2C7C164E}"/>
                </a:ext>
              </a:extLst>
            </p:cNvPr>
            <p:cNvSpPr/>
            <p:nvPr/>
          </p:nvSpPr>
          <p:spPr>
            <a:xfrm>
              <a:off x="8360934" y="5531560"/>
              <a:ext cx="1178764" cy="286867"/>
            </a:xfrm>
            <a:prstGeom prst="roundRect">
              <a:avLst>
                <a:gd name="adj" fmla="val 50000"/>
              </a:avLst>
            </a:prstGeom>
            <a:gradFill flip="none" rotWithShape="1">
              <a:gsLst>
                <a:gs pos="0">
                  <a:srgbClr val="626763"/>
                </a:gs>
                <a:gs pos="70000">
                  <a:schemeClr val="bg2"/>
                </a:gs>
                <a:gs pos="30000">
                  <a:schemeClr val="bg2"/>
                </a:gs>
                <a:gs pos="50000">
                  <a:schemeClr val="bg1"/>
                </a:gs>
                <a:gs pos="100000">
                  <a:srgbClr val="626763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8" name="Group 77">
            <a:extLst>
              <a:ext uri="{FF2B5EF4-FFF2-40B4-BE49-F238E27FC236}">
                <a16:creationId xmlns:a16="http://schemas.microsoft.com/office/drawing/2014/main" id="{2A78F00A-417B-4596-AF15-448947795483}"/>
              </a:ext>
            </a:extLst>
          </p:cNvPr>
          <p:cNvGrpSpPr/>
          <p:nvPr/>
        </p:nvGrpSpPr>
        <p:grpSpPr>
          <a:xfrm>
            <a:off x="5477032" y="3998353"/>
            <a:ext cx="1238492" cy="358917"/>
            <a:chOff x="8268630" y="5473960"/>
            <a:chExt cx="1387384" cy="402066"/>
          </a:xfrm>
        </p:grpSpPr>
        <p:sp>
          <p:nvSpPr>
            <p:cNvPr id="83" name="Oval 82">
              <a:extLst>
                <a:ext uri="{FF2B5EF4-FFF2-40B4-BE49-F238E27FC236}">
                  <a16:creationId xmlns:a16="http://schemas.microsoft.com/office/drawing/2014/main" id="{20C55D9C-75D7-4B36-9A84-ED4744FE39F0}"/>
                </a:ext>
              </a:extLst>
            </p:cNvPr>
            <p:cNvSpPr/>
            <p:nvPr/>
          </p:nvSpPr>
          <p:spPr>
            <a:xfrm>
              <a:off x="8268630" y="5473960"/>
              <a:ext cx="402066" cy="402066"/>
            </a:xfrm>
            <a:prstGeom prst="ellipse">
              <a:avLst/>
            </a:prstGeom>
            <a:solidFill>
              <a:srgbClr val="F0EEEF"/>
            </a:solidFill>
            <a:ln>
              <a:solidFill>
                <a:schemeClr val="bg1">
                  <a:lumMod val="75000"/>
                </a:schemeClr>
              </a:solidFill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Oval 83">
              <a:extLst>
                <a:ext uri="{FF2B5EF4-FFF2-40B4-BE49-F238E27FC236}">
                  <a16:creationId xmlns:a16="http://schemas.microsoft.com/office/drawing/2014/main" id="{33B05023-2D71-4B1C-BEF1-46634DEA53AC}"/>
                </a:ext>
              </a:extLst>
            </p:cNvPr>
            <p:cNvSpPr/>
            <p:nvPr/>
          </p:nvSpPr>
          <p:spPr>
            <a:xfrm>
              <a:off x="9253948" y="5473960"/>
              <a:ext cx="402066" cy="402066"/>
            </a:xfrm>
            <a:prstGeom prst="ellipse">
              <a:avLst/>
            </a:prstGeom>
            <a:solidFill>
              <a:srgbClr val="F0EEEF"/>
            </a:solidFill>
            <a:ln>
              <a:solidFill>
                <a:schemeClr val="bg1">
                  <a:lumMod val="75000"/>
                </a:schemeClr>
              </a:solidFill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Rectangle: Rounded Corners 84">
              <a:extLst>
                <a:ext uri="{FF2B5EF4-FFF2-40B4-BE49-F238E27FC236}">
                  <a16:creationId xmlns:a16="http://schemas.microsoft.com/office/drawing/2014/main" id="{262ED0C0-6AC6-467B-8E79-17FABB604FAB}"/>
                </a:ext>
              </a:extLst>
            </p:cNvPr>
            <p:cNvSpPr/>
            <p:nvPr/>
          </p:nvSpPr>
          <p:spPr>
            <a:xfrm>
              <a:off x="8360934" y="5531560"/>
              <a:ext cx="1178764" cy="286867"/>
            </a:xfrm>
            <a:prstGeom prst="roundRect">
              <a:avLst>
                <a:gd name="adj" fmla="val 50000"/>
              </a:avLst>
            </a:prstGeom>
            <a:gradFill flip="none" rotWithShape="1">
              <a:gsLst>
                <a:gs pos="0">
                  <a:srgbClr val="626763"/>
                </a:gs>
                <a:gs pos="70000">
                  <a:schemeClr val="bg2"/>
                </a:gs>
                <a:gs pos="30000">
                  <a:schemeClr val="bg2"/>
                </a:gs>
                <a:gs pos="50000">
                  <a:schemeClr val="bg1"/>
                </a:gs>
                <a:gs pos="100000">
                  <a:srgbClr val="626763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Rectangle 9">
            <a:extLst>
              <a:ext uri="{FF2B5EF4-FFF2-40B4-BE49-F238E27FC236}">
                <a16:creationId xmlns:a16="http://schemas.microsoft.com/office/drawing/2014/main" id="{BE72090F-AEE4-41E9-BCD6-2EF8548E8200}"/>
              </a:ext>
            </a:extLst>
          </p:cNvPr>
          <p:cNvSpPr/>
          <p:nvPr/>
        </p:nvSpPr>
        <p:spPr>
          <a:xfrm>
            <a:off x="1343147" y="2465337"/>
            <a:ext cx="4652739" cy="895738"/>
          </a:xfrm>
          <a:prstGeom prst="rect">
            <a:avLst/>
          </a:prstGeom>
        </p:spPr>
        <p:txBody>
          <a:bodyPr wrap="square" rIns="640080" anchor="ctr">
            <a:noAutofit/>
          </a:bodyPr>
          <a:lstStyle/>
          <a:p>
            <a:pPr algn="just"/>
            <a:r>
              <a:rPr lang="en-US" sz="1400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sodales mauris, cras pharetra. </a:t>
            </a:r>
            <a:endParaRPr lang="en-US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89" name="Rectangle 88">
            <a:extLst>
              <a:ext uri="{FF2B5EF4-FFF2-40B4-BE49-F238E27FC236}">
                <a16:creationId xmlns:a16="http://schemas.microsoft.com/office/drawing/2014/main" id="{74708E72-619F-476C-89B2-95276DE2B5A6}"/>
              </a:ext>
            </a:extLst>
          </p:cNvPr>
          <p:cNvSpPr/>
          <p:nvPr/>
        </p:nvSpPr>
        <p:spPr>
          <a:xfrm>
            <a:off x="6195393" y="2465337"/>
            <a:ext cx="4652739" cy="895738"/>
          </a:xfrm>
          <a:prstGeom prst="rect">
            <a:avLst/>
          </a:prstGeom>
        </p:spPr>
        <p:txBody>
          <a:bodyPr wrap="square" lIns="640080" rIns="91440" anchor="ctr">
            <a:noAutofit/>
          </a:bodyPr>
          <a:lstStyle/>
          <a:p>
            <a:pPr algn="just"/>
            <a:r>
              <a:rPr lang="en-US" sz="1400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sodales mauris, cras pharetra. </a:t>
            </a:r>
            <a:endParaRPr lang="en-US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90" name="Rectangle 89">
            <a:extLst>
              <a:ext uri="{FF2B5EF4-FFF2-40B4-BE49-F238E27FC236}">
                <a16:creationId xmlns:a16="http://schemas.microsoft.com/office/drawing/2014/main" id="{B678158E-B9F8-43BA-B3A2-8C07AB0D8CC7}"/>
              </a:ext>
            </a:extLst>
          </p:cNvPr>
          <p:cNvSpPr/>
          <p:nvPr/>
        </p:nvSpPr>
        <p:spPr>
          <a:xfrm>
            <a:off x="6195392" y="4850456"/>
            <a:ext cx="4652739" cy="895738"/>
          </a:xfrm>
          <a:prstGeom prst="rect">
            <a:avLst/>
          </a:prstGeom>
        </p:spPr>
        <p:txBody>
          <a:bodyPr wrap="square" lIns="640080" rIns="91440" anchor="ctr">
            <a:noAutofit/>
          </a:bodyPr>
          <a:lstStyle/>
          <a:p>
            <a:pPr algn="just"/>
            <a:r>
              <a:rPr lang="en-US" sz="1400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sodales mauris, cras pharetra. </a:t>
            </a:r>
            <a:endParaRPr lang="en-US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92" name="Rectangle 91">
            <a:extLst>
              <a:ext uri="{FF2B5EF4-FFF2-40B4-BE49-F238E27FC236}">
                <a16:creationId xmlns:a16="http://schemas.microsoft.com/office/drawing/2014/main" id="{53C16538-67F8-40CE-920E-95AD026DE1B4}"/>
              </a:ext>
            </a:extLst>
          </p:cNvPr>
          <p:cNvSpPr/>
          <p:nvPr/>
        </p:nvSpPr>
        <p:spPr>
          <a:xfrm>
            <a:off x="1343447" y="4839138"/>
            <a:ext cx="4652739" cy="895738"/>
          </a:xfrm>
          <a:prstGeom prst="rect">
            <a:avLst/>
          </a:prstGeom>
        </p:spPr>
        <p:txBody>
          <a:bodyPr wrap="square" rIns="640080" anchor="ctr">
            <a:noAutofit/>
          </a:bodyPr>
          <a:lstStyle/>
          <a:p>
            <a:pPr algn="just"/>
            <a:r>
              <a:rPr lang="en-US" sz="1400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sodales mauris, cras pharetra. </a:t>
            </a:r>
            <a:endParaRPr lang="en-US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12" name="Graphic 11" descr="Meeting">
            <a:extLst>
              <a:ext uri="{FF2B5EF4-FFF2-40B4-BE49-F238E27FC236}">
                <a16:creationId xmlns:a16="http://schemas.microsoft.com/office/drawing/2014/main" id="{AAE3FC51-B646-44FC-AD9B-5457A040A11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221274" y="3551650"/>
            <a:ext cx="896112" cy="896112"/>
          </a:xfrm>
          <a:prstGeom prst="rect">
            <a:avLst/>
          </a:prstGeom>
        </p:spPr>
      </p:pic>
      <p:pic>
        <p:nvPicPr>
          <p:cNvPr id="14" name="Graphic 13" descr="Head with Gears">
            <a:extLst>
              <a:ext uri="{FF2B5EF4-FFF2-40B4-BE49-F238E27FC236}">
                <a16:creationId xmlns:a16="http://schemas.microsoft.com/office/drawing/2014/main" id="{E9090418-63C2-4EFC-A880-EF4DB9406CB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221274" y="1162622"/>
            <a:ext cx="896112" cy="896112"/>
          </a:xfrm>
          <a:prstGeom prst="rect">
            <a:avLst/>
          </a:prstGeom>
        </p:spPr>
      </p:pic>
      <p:pic>
        <p:nvPicPr>
          <p:cNvPr id="16" name="Graphic 15" descr="Bullseye">
            <a:extLst>
              <a:ext uri="{FF2B5EF4-FFF2-40B4-BE49-F238E27FC236}">
                <a16:creationId xmlns:a16="http://schemas.microsoft.com/office/drawing/2014/main" id="{4EB6F9CC-32AD-4090-9F77-6FE003806FC7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8075170" y="1162622"/>
            <a:ext cx="896112" cy="896112"/>
          </a:xfrm>
          <a:prstGeom prst="rect">
            <a:avLst/>
          </a:prstGeom>
        </p:spPr>
      </p:pic>
      <p:pic>
        <p:nvPicPr>
          <p:cNvPr id="18" name="Graphic 17" descr="Rocket">
            <a:extLst>
              <a:ext uri="{FF2B5EF4-FFF2-40B4-BE49-F238E27FC236}">
                <a16:creationId xmlns:a16="http://schemas.microsoft.com/office/drawing/2014/main" id="{1890AAB0-50E4-4A4E-BC5A-D599C5CEBC53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8075170" y="3551651"/>
            <a:ext cx="893182" cy="8931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62668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Spiral Binding Matrix for PowerPoint</a:t>
            </a:r>
          </a:p>
        </p:txBody>
      </p:sp>
      <p:sp>
        <p:nvSpPr>
          <p:cNvPr id="33" name="Rectangle: Rounded Corners 32">
            <a:extLst>
              <a:ext uri="{FF2B5EF4-FFF2-40B4-BE49-F238E27FC236}">
                <a16:creationId xmlns:a16="http://schemas.microsoft.com/office/drawing/2014/main" id="{4CE1E93D-3EEE-4364-B9B2-63484BD1A25E}"/>
              </a:ext>
            </a:extLst>
          </p:cNvPr>
          <p:cNvSpPr/>
          <p:nvPr/>
        </p:nvSpPr>
        <p:spPr>
          <a:xfrm>
            <a:off x="6196114" y="1163975"/>
            <a:ext cx="4652739" cy="2197100"/>
          </a:xfrm>
          <a:prstGeom prst="roundRect">
            <a:avLst>
              <a:gd name="adj" fmla="val 3451"/>
            </a:avLst>
          </a:prstGeom>
          <a:solidFill>
            <a:schemeClr val="bg1"/>
          </a:solidFill>
          <a:ln>
            <a:noFill/>
          </a:ln>
          <a:effectLst>
            <a:outerShdw blurRad="101600" dist="635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73" name="Rectangle: Rounded Corners 72">
            <a:extLst>
              <a:ext uri="{FF2B5EF4-FFF2-40B4-BE49-F238E27FC236}">
                <a16:creationId xmlns:a16="http://schemas.microsoft.com/office/drawing/2014/main" id="{92C4EBA7-46C3-4346-8A45-312FF0373B3C}"/>
              </a:ext>
            </a:extLst>
          </p:cNvPr>
          <p:cNvSpPr/>
          <p:nvPr/>
        </p:nvSpPr>
        <p:spPr>
          <a:xfrm>
            <a:off x="1343147" y="1163975"/>
            <a:ext cx="4652739" cy="2197100"/>
          </a:xfrm>
          <a:prstGeom prst="roundRect">
            <a:avLst>
              <a:gd name="adj" fmla="val 3451"/>
            </a:avLst>
          </a:prstGeom>
          <a:solidFill>
            <a:schemeClr val="bg1"/>
          </a:solidFill>
          <a:ln>
            <a:noFill/>
          </a:ln>
          <a:effectLst>
            <a:outerShdw blurRad="101600" dist="635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9" name="Group 38">
            <a:extLst>
              <a:ext uri="{FF2B5EF4-FFF2-40B4-BE49-F238E27FC236}">
                <a16:creationId xmlns:a16="http://schemas.microsoft.com/office/drawing/2014/main" id="{53F25EC7-EE8A-446D-AAA6-4C14602797C1}"/>
              </a:ext>
            </a:extLst>
          </p:cNvPr>
          <p:cNvGrpSpPr/>
          <p:nvPr/>
        </p:nvGrpSpPr>
        <p:grpSpPr>
          <a:xfrm>
            <a:off x="5476477" y="2555455"/>
            <a:ext cx="1238492" cy="358917"/>
            <a:chOff x="8268630" y="5473960"/>
            <a:chExt cx="1387384" cy="402066"/>
          </a:xfrm>
        </p:grpSpPr>
        <p:sp>
          <p:nvSpPr>
            <p:cNvPr id="40" name="Oval 39">
              <a:extLst>
                <a:ext uri="{FF2B5EF4-FFF2-40B4-BE49-F238E27FC236}">
                  <a16:creationId xmlns:a16="http://schemas.microsoft.com/office/drawing/2014/main" id="{170099D8-DB41-4589-8CAE-64CAFBA3E498}"/>
                </a:ext>
              </a:extLst>
            </p:cNvPr>
            <p:cNvSpPr/>
            <p:nvPr/>
          </p:nvSpPr>
          <p:spPr>
            <a:xfrm>
              <a:off x="8268630" y="5473960"/>
              <a:ext cx="402066" cy="402066"/>
            </a:xfrm>
            <a:prstGeom prst="ellipse">
              <a:avLst/>
            </a:prstGeom>
            <a:solidFill>
              <a:srgbClr val="2B323B"/>
            </a:solidFill>
            <a:ln>
              <a:solidFill>
                <a:schemeClr val="bg1">
                  <a:lumMod val="75000"/>
                </a:schemeClr>
              </a:solidFill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Oval 40">
              <a:extLst>
                <a:ext uri="{FF2B5EF4-FFF2-40B4-BE49-F238E27FC236}">
                  <a16:creationId xmlns:a16="http://schemas.microsoft.com/office/drawing/2014/main" id="{19F888B9-C3F4-4047-80AC-C7B0F471A9D9}"/>
                </a:ext>
              </a:extLst>
            </p:cNvPr>
            <p:cNvSpPr/>
            <p:nvPr/>
          </p:nvSpPr>
          <p:spPr>
            <a:xfrm>
              <a:off x="9253948" y="5473960"/>
              <a:ext cx="402066" cy="402066"/>
            </a:xfrm>
            <a:prstGeom prst="ellipse">
              <a:avLst/>
            </a:prstGeom>
            <a:solidFill>
              <a:srgbClr val="2B323B"/>
            </a:solidFill>
            <a:ln>
              <a:solidFill>
                <a:schemeClr val="bg1">
                  <a:lumMod val="75000"/>
                </a:schemeClr>
              </a:solidFill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Rectangle: Rounded Corners 41">
              <a:extLst>
                <a:ext uri="{FF2B5EF4-FFF2-40B4-BE49-F238E27FC236}">
                  <a16:creationId xmlns:a16="http://schemas.microsoft.com/office/drawing/2014/main" id="{2BFA013A-A784-4E3C-81EA-FE4EB1AEDC80}"/>
                </a:ext>
              </a:extLst>
            </p:cNvPr>
            <p:cNvSpPr/>
            <p:nvPr/>
          </p:nvSpPr>
          <p:spPr>
            <a:xfrm>
              <a:off x="8360934" y="5531560"/>
              <a:ext cx="1178764" cy="286867"/>
            </a:xfrm>
            <a:prstGeom prst="roundRect">
              <a:avLst>
                <a:gd name="adj" fmla="val 50000"/>
              </a:avLst>
            </a:prstGeom>
            <a:gradFill flip="none" rotWithShape="1">
              <a:gsLst>
                <a:gs pos="0">
                  <a:srgbClr val="626763"/>
                </a:gs>
                <a:gs pos="70000">
                  <a:schemeClr val="bg2"/>
                </a:gs>
                <a:gs pos="30000">
                  <a:schemeClr val="bg2"/>
                </a:gs>
                <a:gs pos="50000">
                  <a:schemeClr val="bg1"/>
                </a:gs>
                <a:gs pos="100000">
                  <a:srgbClr val="626763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5" name="Rectangle: Rounded Corners 74">
            <a:extLst>
              <a:ext uri="{FF2B5EF4-FFF2-40B4-BE49-F238E27FC236}">
                <a16:creationId xmlns:a16="http://schemas.microsoft.com/office/drawing/2014/main" id="{9F0F8EF9-D888-475C-89CB-8DE54C7F04C2}"/>
              </a:ext>
            </a:extLst>
          </p:cNvPr>
          <p:cNvSpPr/>
          <p:nvPr/>
        </p:nvSpPr>
        <p:spPr>
          <a:xfrm>
            <a:off x="6196114" y="3551650"/>
            <a:ext cx="4652739" cy="2197100"/>
          </a:xfrm>
          <a:prstGeom prst="roundRect">
            <a:avLst>
              <a:gd name="adj" fmla="val 3451"/>
            </a:avLst>
          </a:prstGeom>
          <a:solidFill>
            <a:schemeClr val="bg1"/>
          </a:solidFill>
          <a:ln>
            <a:noFill/>
          </a:ln>
          <a:effectLst>
            <a:outerShdw blurRad="101600" dist="635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76" name="Rectangle: Rounded Corners 75">
            <a:extLst>
              <a:ext uri="{FF2B5EF4-FFF2-40B4-BE49-F238E27FC236}">
                <a16:creationId xmlns:a16="http://schemas.microsoft.com/office/drawing/2014/main" id="{C58D334F-B5A2-4648-9A16-6232BB510971}"/>
              </a:ext>
            </a:extLst>
          </p:cNvPr>
          <p:cNvSpPr/>
          <p:nvPr/>
        </p:nvSpPr>
        <p:spPr>
          <a:xfrm>
            <a:off x="1343147" y="3551650"/>
            <a:ext cx="4652739" cy="2197100"/>
          </a:xfrm>
          <a:prstGeom prst="roundRect">
            <a:avLst>
              <a:gd name="adj" fmla="val 3451"/>
            </a:avLst>
          </a:prstGeom>
          <a:solidFill>
            <a:schemeClr val="bg1"/>
          </a:solidFill>
          <a:ln>
            <a:noFill/>
          </a:ln>
          <a:effectLst>
            <a:outerShdw blurRad="101600" dist="635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2EE3F655-E067-4A11-BFFE-5D725172AC94}"/>
              </a:ext>
            </a:extLst>
          </p:cNvPr>
          <p:cNvGrpSpPr/>
          <p:nvPr/>
        </p:nvGrpSpPr>
        <p:grpSpPr>
          <a:xfrm>
            <a:off x="1343147" y="2059713"/>
            <a:ext cx="9505706" cy="405624"/>
            <a:chOff x="1343147" y="2086066"/>
            <a:chExt cx="9505706" cy="405624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4B74A475-AE60-420D-BCE9-B0DAA8CF617B}"/>
                </a:ext>
              </a:extLst>
            </p:cNvPr>
            <p:cNvSpPr/>
            <p:nvPr/>
          </p:nvSpPr>
          <p:spPr>
            <a:xfrm>
              <a:off x="1343147" y="2086066"/>
              <a:ext cx="4652739" cy="40562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sz="2400" b="1" cap="all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Lorem ipsum</a:t>
              </a:r>
              <a:endParaRPr lang="en-US" sz="2400" b="1" cap="all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86" name="Rectangle 85">
              <a:extLst>
                <a:ext uri="{FF2B5EF4-FFF2-40B4-BE49-F238E27FC236}">
                  <a16:creationId xmlns:a16="http://schemas.microsoft.com/office/drawing/2014/main" id="{A2FFB81F-F420-420A-87F5-817B3E3802A0}"/>
                </a:ext>
              </a:extLst>
            </p:cNvPr>
            <p:cNvSpPr/>
            <p:nvPr/>
          </p:nvSpPr>
          <p:spPr>
            <a:xfrm>
              <a:off x="6196114" y="2086066"/>
              <a:ext cx="4652739" cy="405624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sz="2400" b="1" cap="all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Lorem ipsum</a:t>
              </a:r>
              <a:endParaRPr lang="en-US" sz="2400" b="1" cap="all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5F3CBC7C-9F66-421E-8F50-2C5787845A3B}"/>
              </a:ext>
            </a:extLst>
          </p:cNvPr>
          <p:cNvGrpSpPr/>
          <p:nvPr/>
        </p:nvGrpSpPr>
        <p:grpSpPr>
          <a:xfrm>
            <a:off x="1343147" y="4444832"/>
            <a:ext cx="9505706" cy="410737"/>
            <a:chOff x="1343147" y="4405583"/>
            <a:chExt cx="9505706" cy="410737"/>
          </a:xfrm>
        </p:grpSpPr>
        <p:sp>
          <p:nvSpPr>
            <p:cNvPr id="87" name="Rectangle 86">
              <a:extLst>
                <a:ext uri="{FF2B5EF4-FFF2-40B4-BE49-F238E27FC236}">
                  <a16:creationId xmlns:a16="http://schemas.microsoft.com/office/drawing/2014/main" id="{DF16C357-3F7A-4CAE-A429-F6DF73A6581A}"/>
                </a:ext>
              </a:extLst>
            </p:cNvPr>
            <p:cNvSpPr/>
            <p:nvPr/>
          </p:nvSpPr>
          <p:spPr>
            <a:xfrm>
              <a:off x="1343147" y="4410696"/>
              <a:ext cx="4652739" cy="40562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sz="2400" b="1" cap="all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Lorem ipsum</a:t>
              </a:r>
              <a:endParaRPr lang="en-US" sz="2400" b="1" cap="all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88" name="Rectangle 87">
              <a:extLst>
                <a:ext uri="{FF2B5EF4-FFF2-40B4-BE49-F238E27FC236}">
                  <a16:creationId xmlns:a16="http://schemas.microsoft.com/office/drawing/2014/main" id="{AE8E7A01-BCEC-4F9A-B133-65E07A1AC386}"/>
                </a:ext>
              </a:extLst>
            </p:cNvPr>
            <p:cNvSpPr/>
            <p:nvPr/>
          </p:nvSpPr>
          <p:spPr>
            <a:xfrm>
              <a:off x="6196114" y="4405583"/>
              <a:ext cx="4652739" cy="405624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sz="2400" b="1" cap="all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Lorem ipsum</a:t>
              </a:r>
              <a:endParaRPr lang="en-US" sz="2400" b="1" cap="all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0FDEB88E-86E0-4717-ABC0-06A946E23C20}"/>
              </a:ext>
            </a:extLst>
          </p:cNvPr>
          <p:cNvGrpSpPr/>
          <p:nvPr/>
        </p:nvGrpSpPr>
        <p:grpSpPr>
          <a:xfrm>
            <a:off x="5477032" y="1610678"/>
            <a:ext cx="1238492" cy="358917"/>
            <a:chOff x="8268630" y="5473960"/>
            <a:chExt cx="1387384" cy="402066"/>
          </a:xfrm>
        </p:grpSpPr>
        <p:sp>
          <p:nvSpPr>
            <p:cNvPr id="35" name="Oval 34">
              <a:extLst>
                <a:ext uri="{FF2B5EF4-FFF2-40B4-BE49-F238E27FC236}">
                  <a16:creationId xmlns:a16="http://schemas.microsoft.com/office/drawing/2014/main" id="{6D907C75-BA52-4989-9FEE-557ABEC08FC1}"/>
                </a:ext>
              </a:extLst>
            </p:cNvPr>
            <p:cNvSpPr/>
            <p:nvPr/>
          </p:nvSpPr>
          <p:spPr>
            <a:xfrm>
              <a:off x="8268630" y="5473960"/>
              <a:ext cx="402066" cy="402066"/>
            </a:xfrm>
            <a:prstGeom prst="ellipse">
              <a:avLst/>
            </a:prstGeom>
            <a:solidFill>
              <a:srgbClr val="2B323B"/>
            </a:solidFill>
            <a:ln>
              <a:solidFill>
                <a:schemeClr val="bg1">
                  <a:lumMod val="75000"/>
                </a:schemeClr>
              </a:solidFill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Oval 35">
              <a:extLst>
                <a:ext uri="{FF2B5EF4-FFF2-40B4-BE49-F238E27FC236}">
                  <a16:creationId xmlns:a16="http://schemas.microsoft.com/office/drawing/2014/main" id="{E41EA5A7-7855-4DDA-B131-96D4119FC938}"/>
                </a:ext>
              </a:extLst>
            </p:cNvPr>
            <p:cNvSpPr/>
            <p:nvPr/>
          </p:nvSpPr>
          <p:spPr>
            <a:xfrm>
              <a:off x="9253948" y="5473960"/>
              <a:ext cx="402066" cy="402066"/>
            </a:xfrm>
            <a:prstGeom prst="ellipse">
              <a:avLst/>
            </a:prstGeom>
            <a:solidFill>
              <a:srgbClr val="2B323B"/>
            </a:solidFill>
            <a:ln>
              <a:solidFill>
                <a:schemeClr val="bg1">
                  <a:lumMod val="75000"/>
                </a:schemeClr>
              </a:solidFill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ectangle: Rounded Corners 36">
              <a:extLst>
                <a:ext uri="{FF2B5EF4-FFF2-40B4-BE49-F238E27FC236}">
                  <a16:creationId xmlns:a16="http://schemas.microsoft.com/office/drawing/2014/main" id="{ECEB6E21-9CB1-465D-ABAB-870596771A3D}"/>
                </a:ext>
              </a:extLst>
            </p:cNvPr>
            <p:cNvSpPr/>
            <p:nvPr/>
          </p:nvSpPr>
          <p:spPr>
            <a:xfrm>
              <a:off x="8360934" y="5531560"/>
              <a:ext cx="1178764" cy="286867"/>
            </a:xfrm>
            <a:prstGeom prst="roundRect">
              <a:avLst>
                <a:gd name="adj" fmla="val 50000"/>
              </a:avLst>
            </a:prstGeom>
            <a:gradFill flip="none" rotWithShape="1">
              <a:gsLst>
                <a:gs pos="0">
                  <a:srgbClr val="626763"/>
                </a:gs>
                <a:gs pos="70000">
                  <a:schemeClr val="bg2"/>
                </a:gs>
                <a:gs pos="30000">
                  <a:schemeClr val="bg2"/>
                </a:gs>
                <a:gs pos="50000">
                  <a:schemeClr val="bg1"/>
                </a:gs>
                <a:gs pos="100000">
                  <a:srgbClr val="626763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8B480A2B-562A-4AA4-962A-F3B484C10962}"/>
              </a:ext>
            </a:extLst>
          </p:cNvPr>
          <p:cNvGrpSpPr/>
          <p:nvPr/>
        </p:nvGrpSpPr>
        <p:grpSpPr>
          <a:xfrm>
            <a:off x="5476477" y="3998353"/>
            <a:ext cx="1239047" cy="1303694"/>
            <a:chOff x="5476477" y="3998353"/>
            <a:chExt cx="1239047" cy="1303694"/>
          </a:xfrm>
        </p:grpSpPr>
        <p:grpSp>
          <p:nvGrpSpPr>
            <p:cNvPr id="79" name="Group 78">
              <a:extLst>
                <a:ext uri="{FF2B5EF4-FFF2-40B4-BE49-F238E27FC236}">
                  <a16:creationId xmlns:a16="http://schemas.microsoft.com/office/drawing/2014/main" id="{0DDDC0F2-266F-42AE-A4FF-5AF277A4E8C6}"/>
                </a:ext>
              </a:extLst>
            </p:cNvPr>
            <p:cNvGrpSpPr/>
            <p:nvPr/>
          </p:nvGrpSpPr>
          <p:grpSpPr>
            <a:xfrm>
              <a:off x="5476477" y="4943130"/>
              <a:ext cx="1238492" cy="358917"/>
              <a:chOff x="8268630" y="5473960"/>
              <a:chExt cx="1387384" cy="402066"/>
            </a:xfrm>
          </p:grpSpPr>
          <p:sp>
            <p:nvSpPr>
              <p:cNvPr id="80" name="Oval 79">
                <a:extLst>
                  <a:ext uri="{FF2B5EF4-FFF2-40B4-BE49-F238E27FC236}">
                    <a16:creationId xmlns:a16="http://schemas.microsoft.com/office/drawing/2014/main" id="{B9350D6D-3D06-408E-8406-59753BB64CBA}"/>
                  </a:ext>
                </a:extLst>
              </p:cNvPr>
              <p:cNvSpPr/>
              <p:nvPr/>
            </p:nvSpPr>
            <p:spPr>
              <a:xfrm>
                <a:off x="8268630" y="5473960"/>
                <a:ext cx="402066" cy="402066"/>
              </a:xfrm>
              <a:prstGeom prst="ellipse">
                <a:avLst/>
              </a:prstGeom>
              <a:solidFill>
                <a:srgbClr val="2B323B"/>
              </a:solidFill>
              <a:ln>
                <a:solidFill>
                  <a:schemeClr val="bg1">
                    <a:lumMod val="75000"/>
                  </a:schemeClr>
                </a:solidFill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1" name="Oval 80">
                <a:extLst>
                  <a:ext uri="{FF2B5EF4-FFF2-40B4-BE49-F238E27FC236}">
                    <a16:creationId xmlns:a16="http://schemas.microsoft.com/office/drawing/2014/main" id="{AB7D3330-EE4F-4CA3-BE98-F688B9E10449}"/>
                  </a:ext>
                </a:extLst>
              </p:cNvPr>
              <p:cNvSpPr/>
              <p:nvPr/>
            </p:nvSpPr>
            <p:spPr>
              <a:xfrm>
                <a:off x="9253948" y="5473960"/>
                <a:ext cx="402066" cy="402066"/>
              </a:xfrm>
              <a:prstGeom prst="ellipse">
                <a:avLst/>
              </a:prstGeom>
              <a:solidFill>
                <a:srgbClr val="2B323B"/>
              </a:solidFill>
              <a:ln>
                <a:solidFill>
                  <a:schemeClr val="bg1">
                    <a:lumMod val="75000"/>
                  </a:schemeClr>
                </a:solidFill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2" name="Rectangle: Rounded Corners 81">
                <a:extLst>
                  <a:ext uri="{FF2B5EF4-FFF2-40B4-BE49-F238E27FC236}">
                    <a16:creationId xmlns:a16="http://schemas.microsoft.com/office/drawing/2014/main" id="{A2A7BF1A-B4BA-4310-B03D-5B1B2C7C164E}"/>
                  </a:ext>
                </a:extLst>
              </p:cNvPr>
              <p:cNvSpPr/>
              <p:nvPr/>
            </p:nvSpPr>
            <p:spPr>
              <a:xfrm>
                <a:off x="8360934" y="5531560"/>
                <a:ext cx="1178764" cy="286867"/>
              </a:xfrm>
              <a:prstGeom prst="roundRect">
                <a:avLst>
                  <a:gd name="adj" fmla="val 50000"/>
                </a:avLst>
              </a:prstGeom>
              <a:gradFill flip="none" rotWithShape="1">
                <a:gsLst>
                  <a:gs pos="0">
                    <a:srgbClr val="626763"/>
                  </a:gs>
                  <a:gs pos="70000">
                    <a:schemeClr val="bg2"/>
                  </a:gs>
                  <a:gs pos="30000">
                    <a:schemeClr val="bg2"/>
                  </a:gs>
                  <a:gs pos="50000">
                    <a:schemeClr val="bg1"/>
                  </a:gs>
                  <a:gs pos="100000">
                    <a:srgbClr val="626763"/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78" name="Group 77">
              <a:extLst>
                <a:ext uri="{FF2B5EF4-FFF2-40B4-BE49-F238E27FC236}">
                  <a16:creationId xmlns:a16="http://schemas.microsoft.com/office/drawing/2014/main" id="{2A78F00A-417B-4596-AF15-448947795483}"/>
                </a:ext>
              </a:extLst>
            </p:cNvPr>
            <p:cNvGrpSpPr/>
            <p:nvPr/>
          </p:nvGrpSpPr>
          <p:grpSpPr>
            <a:xfrm>
              <a:off x="5477032" y="3998353"/>
              <a:ext cx="1238492" cy="358917"/>
              <a:chOff x="8268630" y="5473960"/>
              <a:chExt cx="1387384" cy="402066"/>
            </a:xfrm>
          </p:grpSpPr>
          <p:sp>
            <p:nvSpPr>
              <p:cNvPr id="83" name="Oval 82">
                <a:extLst>
                  <a:ext uri="{FF2B5EF4-FFF2-40B4-BE49-F238E27FC236}">
                    <a16:creationId xmlns:a16="http://schemas.microsoft.com/office/drawing/2014/main" id="{20C55D9C-75D7-4B36-9A84-ED4744FE39F0}"/>
                  </a:ext>
                </a:extLst>
              </p:cNvPr>
              <p:cNvSpPr/>
              <p:nvPr/>
            </p:nvSpPr>
            <p:spPr>
              <a:xfrm>
                <a:off x="8268630" y="5473960"/>
                <a:ext cx="402066" cy="402066"/>
              </a:xfrm>
              <a:prstGeom prst="ellipse">
                <a:avLst/>
              </a:prstGeom>
              <a:solidFill>
                <a:srgbClr val="2B323B"/>
              </a:solidFill>
              <a:ln>
                <a:solidFill>
                  <a:schemeClr val="bg1">
                    <a:lumMod val="75000"/>
                  </a:schemeClr>
                </a:solidFill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4" name="Oval 83">
                <a:extLst>
                  <a:ext uri="{FF2B5EF4-FFF2-40B4-BE49-F238E27FC236}">
                    <a16:creationId xmlns:a16="http://schemas.microsoft.com/office/drawing/2014/main" id="{33B05023-2D71-4B1C-BEF1-46634DEA53AC}"/>
                  </a:ext>
                </a:extLst>
              </p:cNvPr>
              <p:cNvSpPr/>
              <p:nvPr/>
            </p:nvSpPr>
            <p:spPr>
              <a:xfrm>
                <a:off x="9253948" y="5473960"/>
                <a:ext cx="402066" cy="402066"/>
              </a:xfrm>
              <a:prstGeom prst="ellipse">
                <a:avLst/>
              </a:prstGeom>
              <a:solidFill>
                <a:srgbClr val="2B323B"/>
              </a:solidFill>
              <a:ln>
                <a:solidFill>
                  <a:schemeClr val="bg1">
                    <a:lumMod val="75000"/>
                  </a:schemeClr>
                </a:solidFill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5" name="Rectangle: Rounded Corners 84">
                <a:extLst>
                  <a:ext uri="{FF2B5EF4-FFF2-40B4-BE49-F238E27FC236}">
                    <a16:creationId xmlns:a16="http://schemas.microsoft.com/office/drawing/2014/main" id="{262ED0C0-6AC6-467B-8E79-17FABB604FAB}"/>
                  </a:ext>
                </a:extLst>
              </p:cNvPr>
              <p:cNvSpPr/>
              <p:nvPr/>
            </p:nvSpPr>
            <p:spPr>
              <a:xfrm>
                <a:off x="8360934" y="5531560"/>
                <a:ext cx="1178764" cy="286867"/>
              </a:xfrm>
              <a:prstGeom prst="roundRect">
                <a:avLst>
                  <a:gd name="adj" fmla="val 50000"/>
                </a:avLst>
              </a:prstGeom>
              <a:gradFill flip="none" rotWithShape="1">
                <a:gsLst>
                  <a:gs pos="0">
                    <a:srgbClr val="626763"/>
                  </a:gs>
                  <a:gs pos="70000">
                    <a:schemeClr val="bg2"/>
                  </a:gs>
                  <a:gs pos="30000">
                    <a:schemeClr val="bg2"/>
                  </a:gs>
                  <a:gs pos="50000">
                    <a:schemeClr val="bg1"/>
                  </a:gs>
                  <a:gs pos="100000">
                    <a:srgbClr val="626763"/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10" name="Rectangle 9">
            <a:extLst>
              <a:ext uri="{FF2B5EF4-FFF2-40B4-BE49-F238E27FC236}">
                <a16:creationId xmlns:a16="http://schemas.microsoft.com/office/drawing/2014/main" id="{BE72090F-AEE4-41E9-BCD6-2EF8548E8200}"/>
              </a:ext>
            </a:extLst>
          </p:cNvPr>
          <p:cNvSpPr/>
          <p:nvPr/>
        </p:nvSpPr>
        <p:spPr>
          <a:xfrm>
            <a:off x="1343147" y="2465337"/>
            <a:ext cx="4652739" cy="895738"/>
          </a:xfrm>
          <a:prstGeom prst="rect">
            <a:avLst/>
          </a:prstGeom>
        </p:spPr>
        <p:txBody>
          <a:bodyPr wrap="square" rIns="640080" anchor="ctr">
            <a:noAutofit/>
          </a:bodyPr>
          <a:lstStyle/>
          <a:p>
            <a:pPr algn="just"/>
            <a:r>
              <a:rPr lang="en-US" sz="1400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sodales mauris, cras pharetra. </a:t>
            </a:r>
            <a:endParaRPr lang="en-US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89" name="Rectangle 88">
            <a:extLst>
              <a:ext uri="{FF2B5EF4-FFF2-40B4-BE49-F238E27FC236}">
                <a16:creationId xmlns:a16="http://schemas.microsoft.com/office/drawing/2014/main" id="{74708E72-619F-476C-89B2-95276DE2B5A6}"/>
              </a:ext>
            </a:extLst>
          </p:cNvPr>
          <p:cNvSpPr/>
          <p:nvPr/>
        </p:nvSpPr>
        <p:spPr>
          <a:xfrm>
            <a:off x="6195393" y="2465337"/>
            <a:ext cx="4652739" cy="895738"/>
          </a:xfrm>
          <a:prstGeom prst="rect">
            <a:avLst/>
          </a:prstGeom>
        </p:spPr>
        <p:txBody>
          <a:bodyPr wrap="square" lIns="640080" rIns="91440" anchor="ctr">
            <a:noAutofit/>
          </a:bodyPr>
          <a:lstStyle/>
          <a:p>
            <a:pPr algn="just"/>
            <a:r>
              <a:rPr lang="en-US" sz="1400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sodales mauris, cras pharetra. </a:t>
            </a:r>
            <a:endParaRPr lang="en-US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90" name="Rectangle 89">
            <a:extLst>
              <a:ext uri="{FF2B5EF4-FFF2-40B4-BE49-F238E27FC236}">
                <a16:creationId xmlns:a16="http://schemas.microsoft.com/office/drawing/2014/main" id="{B678158E-B9F8-43BA-B3A2-8C07AB0D8CC7}"/>
              </a:ext>
            </a:extLst>
          </p:cNvPr>
          <p:cNvSpPr/>
          <p:nvPr/>
        </p:nvSpPr>
        <p:spPr>
          <a:xfrm>
            <a:off x="6195392" y="4850456"/>
            <a:ext cx="4652739" cy="895738"/>
          </a:xfrm>
          <a:prstGeom prst="rect">
            <a:avLst/>
          </a:prstGeom>
        </p:spPr>
        <p:txBody>
          <a:bodyPr wrap="square" lIns="640080" rIns="91440" anchor="ctr">
            <a:noAutofit/>
          </a:bodyPr>
          <a:lstStyle/>
          <a:p>
            <a:pPr algn="just"/>
            <a:r>
              <a:rPr lang="en-US" sz="1400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sodales mauris, cras pharetra. </a:t>
            </a:r>
            <a:endParaRPr lang="en-US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92" name="Rectangle 91">
            <a:extLst>
              <a:ext uri="{FF2B5EF4-FFF2-40B4-BE49-F238E27FC236}">
                <a16:creationId xmlns:a16="http://schemas.microsoft.com/office/drawing/2014/main" id="{53C16538-67F8-40CE-920E-95AD026DE1B4}"/>
              </a:ext>
            </a:extLst>
          </p:cNvPr>
          <p:cNvSpPr/>
          <p:nvPr/>
        </p:nvSpPr>
        <p:spPr>
          <a:xfrm>
            <a:off x="1343447" y="4839138"/>
            <a:ext cx="4652739" cy="895738"/>
          </a:xfrm>
          <a:prstGeom prst="rect">
            <a:avLst/>
          </a:prstGeom>
        </p:spPr>
        <p:txBody>
          <a:bodyPr wrap="square" rIns="640080" anchor="ctr">
            <a:noAutofit/>
          </a:bodyPr>
          <a:lstStyle/>
          <a:p>
            <a:pPr algn="just"/>
            <a:r>
              <a:rPr lang="en-US" sz="1400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sodales mauris, cras pharetra. </a:t>
            </a:r>
            <a:endParaRPr lang="en-US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12" name="Graphic 11" descr="Meeting">
            <a:extLst>
              <a:ext uri="{FF2B5EF4-FFF2-40B4-BE49-F238E27FC236}">
                <a16:creationId xmlns:a16="http://schemas.microsoft.com/office/drawing/2014/main" id="{AAE3FC51-B646-44FC-AD9B-5457A040A11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221274" y="3551650"/>
            <a:ext cx="896112" cy="896112"/>
          </a:xfrm>
          <a:prstGeom prst="rect">
            <a:avLst/>
          </a:prstGeom>
        </p:spPr>
      </p:pic>
      <p:pic>
        <p:nvPicPr>
          <p:cNvPr id="14" name="Graphic 13" descr="Head with Gears">
            <a:extLst>
              <a:ext uri="{FF2B5EF4-FFF2-40B4-BE49-F238E27FC236}">
                <a16:creationId xmlns:a16="http://schemas.microsoft.com/office/drawing/2014/main" id="{E9090418-63C2-4EFC-A880-EF4DB9406CB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221274" y="1162622"/>
            <a:ext cx="896112" cy="896112"/>
          </a:xfrm>
          <a:prstGeom prst="rect">
            <a:avLst/>
          </a:prstGeom>
        </p:spPr>
      </p:pic>
      <p:pic>
        <p:nvPicPr>
          <p:cNvPr id="16" name="Graphic 15" descr="Bullseye">
            <a:extLst>
              <a:ext uri="{FF2B5EF4-FFF2-40B4-BE49-F238E27FC236}">
                <a16:creationId xmlns:a16="http://schemas.microsoft.com/office/drawing/2014/main" id="{4EB6F9CC-32AD-4090-9F77-6FE003806FC7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8075170" y="1162622"/>
            <a:ext cx="896112" cy="896112"/>
          </a:xfrm>
          <a:prstGeom prst="rect">
            <a:avLst/>
          </a:prstGeom>
        </p:spPr>
      </p:pic>
      <p:pic>
        <p:nvPicPr>
          <p:cNvPr id="18" name="Graphic 17" descr="Rocket">
            <a:extLst>
              <a:ext uri="{FF2B5EF4-FFF2-40B4-BE49-F238E27FC236}">
                <a16:creationId xmlns:a16="http://schemas.microsoft.com/office/drawing/2014/main" id="{1890AAB0-50E4-4A4E-BC5A-D599C5CEBC53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8075170" y="3551651"/>
            <a:ext cx="893182" cy="8931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86320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7970</TotalTime>
  <Words>435</Words>
  <PresentationFormat>Widescreen</PresentationFormat>
  <Paragraphs>35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4</vt:i4>
      </vt:variant>
    </vt:vector>
  </HeadingPairs>
  <TitlesOfParts>
    <vt:vector size="12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Spiral Binding Matrix for PowerPoint</vt:lpstr>
      <vt:lpstr>Spiral Binding Matrix for PowerPoint</vt:lpstr>
      <vt:lpstr>Spiral Binding Matrix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Spiral Binding Matrix Diagram for PowerPoint</dc:title>
  <dc:creator>PresentationGo.com</dc:creator>
  <dc:description>© Copyright PresentationGo.com</dc:description>
  <dcterms:created xsi:type="dcterms:W3CDTF">2014-11-26T05:14:11Z</dcterms:created>
  <dcterms:modified xsi:type="dcterms:W3CDTF">2017-09-14T17:41:02Z</dcterms:modified>
  <cp:category>Charts &amp; Diagrams</cp:category>
</cp:coreProperties>
</file>