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45" r:id="rId4"/>
    <p:sldId id="348" r:id="rId5"/>
    <p:sldId id="349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0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Spiral Binding Matrix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CE1E93D-3EEE-4364-B9B2-63484BD1A25E}"/>
              </a:ext>
            </a:extLst>
          </p:cNvPr>
          <p:cNvSpPr/>
          <p:nvPr/>
        </p:nvSpPr>
        <p:spPr>
          <a:xfrm>
            <a:off x="4659355" y="1069710"/>
            <a:ext cx="4059748" cy="2277077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C4EBA7-46C3-4346-8A45-312FF0373B3C}"/>
              </a:ext>
            </a:extLst>
          </p:cNvPr>
          <p:cNvSpPr/>
          <p:nvPr/>
        </p:nvSpPr>
        <p:spPr>
          <a:xfrm>
            <a:off x="424898" y="1069710"/>
            <a:ext cx="4059748" cy="2277077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F0F8EF9-D888-475C-89CB-8DE54C7F04C2}"/>
              </a:ext>
            </a:extLst>
          </p:cNvPr>
          <p:cNvSpPr/>
          <p:nvPr/>
        </p:nvSpPr>
        <p:spPr>
          <a:xfrm>
            <a:off x="4659355" y="3544301"/>
            <a:ext cx="4059748" cy="2277077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58D334F-B5A2-4648-9A16-6232BB510971}"/>
              </a:ext>
            </a:extLst>
          </p:cNvPr>
          <p:cNvSpPr/>
          <p:nvPr/>
        </p:nvSpPr>
        <p:spPr>
          <a:xfrm>
            <a:off x="424898" y="3544301"/>
            <a:ext cx="4059748" cy="2277077"/>
          </a:xfrm>
          <a:prstGeom prst="roundRect">
            <a:avLst>
              <a:gd name="adj" fmla="val 3451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3000">
                <a:schemeClr val="bg2"/>
              </a:gs>
              <a:gs pos="77000">
                <a:srgbClr val="EFEDEE"/>
              </a:gs>
              <a:gs pos="100000">
                <a:srgbClr val="EFEBEC"/>
              </a:gs>
            </a:gsLst>
            <a:lin ang="5400000" scaled="1"/>
          </a:gra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E3F655-E067-4A11-BFFE-5D725172AC94}"/>
              </a:ext>
            </a:extLst>
          </p:cNvPr>
          <p:cNvGrpSpPr/>
          <p:nvPr/>
        </p:nvGrpSpPr>
        <p:grpSpPr>
          <a:xfrm>
            <a:off x="424897" y="1998055"/>
            <a:ext cx="8294206" cy="420389"/>
            <a:chOff x="1343147" y="2086066"/>
            <a:chExt cx="9505706" cy="405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74A475-AE60-420D-BCE9-B0DAA8CF617B}"/>
                </a:ext>
              </a:extLst>
            </p:cNvPr>
            <p:cNvSpPr/>
            <p:nvPr/>
          </p:nvSpPr>
          <p:spPr>
            <a:xfrm>
              <a:off x="1343147" y="2086066"/>
              <a:ext cx="4652739" cy="4056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FFB81F-F420-420A-87F5-817B3E3802A0}"/>
                </a:ext>
              </a:extLst>
            </p:cNvPr>
            <p:cNvSpPr/>
            <p:nvPr/>
          </p:nvSpPr>
          <p:spPr>
            <a:xfrm>
              <a:off x="6196114" y="2086066"/>
              <a:ext cx="4652739" cy="4056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3CBC7C-9F66-421E-8F50-2C5787845A3B}"/>
              </a:ext>
            </a:extLst>
          </p:cNvPr>
          <p:cNvGrpSpPr/>
          <p:nvPr/>
        </p:nvGrpSpPr>
        <p:grpSpPr>
          <a:xfrm>
            <a:off x="424897" y="4469995"/>
            <a:ext cx="8294206" cy="425689"/>
            <a:chOff x="1343147" y="4405583"/>
            <a:chExt cx="9505706" cy="410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16C357-3F7A-4CAE-A429-F6DF73A6581A}"/>
                </a:ext>
              </a:extLst>
            </p:cNvPr>
            <p:cNvSpPr/>
            <p:nvPr/>
          </p:nvSpPr>
          <p:spPr>
            <a:xfrm>
              <a:off x="1343147" y="4410696"/>
              <a:ext cx="4652739" cy="405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8E7A01-BCEC-4F9A-B133-65E07A1AC386}"/>
                </a:ext>
              </a:extLst>
            </p:cNvPr>
            <p:cNvSpPr/>
            <p:nvPr/>
          </p:nvSpPr>
          <p:spPr>
            <a:xfrm>
              <a:off x="6196114" y="4405583"/>
              <a:ext cx="4652739" cy="4056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72090F-AEE4-41E9-BCD6-2EF8548E8200}"/>
              </a:ext>
            </a:extLst>
          </p:cNvPr>
          <p:cNvSpPr/>
          <p:nvPr/>
        </p:nvSpPr>
        <p:spPr>
          <a:xfrm>
            <a:off x="424898" y="2418444"/>
            <a:ext cx="4059748" cy="928345"/>
          </a:xfrm>
          <a:prstGeom prst="rect">
            <a:avLst/>
          </a:prstGeom>
        </p:spPr>
        <p:txBody>
          <a:bodyPr wrap="square" rIns="54864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708E72-619F-476C-89B2-95276DE2B5A6}"/>
              </a:ext>
            </a:extLst>
          </p:cNvPr>
          <p:cNvSpPr/>
          <p:nvPr/>
        </p:nvSpPr>
        <p:spPr>
          <a:xfrm>
            <a:off x="4658726" y="2418444"/>
            <a:ext cx="4059748" cy="928345"/>
          </a:xfrm>
          <a:prstGeom prst="rect">
            <a:avLst/>
          </a:prstGeom>
        </p:spPr>
        <p:txBody>
          <a:bodyPr wrap="square" lIns="548640" rIns="6858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78158E-B9F8-43BA-B3A2-8C07AB0D8CC7}"/>
              </a:ext>
            </a:extLst>
          </p:cNvPr>
          <p:cNvSpPr/>
          <p:nvPr/>
        </p:nvSpPr>
        <p:spPr>
          <a:xfrm>
            <a:off x="4658726" y="4890384"/>
            <a:ext cx="4059748" cy="928345"/>
          </a:xfrm>
          <a:prstGeom prst="rect">
            <a:avLst/>
          </a:prstGeom>
        </p:spPr>
        <p:txBody>
          <a:bodyPr wrap="square" lIns="548640" rIns="6858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3C16538-67F8-40CE-920E-95AD026DE1B4}"/>
              </a:ext>
            </a:extLst>
          </p:cNvPr>
          <p:cNvSpPr/>
          <p:nvPr/>
        </p:nvSpPr>
        <p:spPr>
          <a:xfrm>
            <a:off x="425160" y="4898332"/>
            <a:ext cx="4059748" cy="928345"/>
          </a:xfrm>
          <a:prstGeom prst="rect">
            <a:avLst/>
          </a:prstGeom>
        </p:spPr>
        <p:txBody>
          <a:bodyPr wrap="square" rIns="54864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Meeting">
            <a:extLst>
              <a:ext uri="{FF2B5EF4-FFF2-40B4-BE49-F238E27FC236}">
                <a16:creationId xmlns:a16="http://schemas.microsoft.com/office/drawing/2014/main" id="{AAE3FC51-B646-44FC-AD9B-5457A040A11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8428" y="3544301"/>
            <a:ext cx="932688" cy="932688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9090418-63C2-4EFC-A880-EF4DB9406CB0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88428" y="1068309"/>
            <a:ext cx="932688" cy="932688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EB6F9CC-32AD-4090-9F77-6FE003806FC7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2885" y="1068309"/>
            <a:ext cx="932688" cy="932688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1890AAB0-50E4-4A4E-BC5A-D599C5CEBC53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22885" y="3544301"/>
            <a:ext cx="932688" cy="9326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D86BEAE-C5F8-4B86-B295-48E951A56417}"/>
              </a:ext>
            </a:extLst>
          </p:cNvPr>
          <p:cNvGrpSpPr/>
          <p:nvPr/>
        </p:nvGrpSpPr>
        <p:grpSpPr>
          <a:xfrm>
            <a:off x="4106937" y="1512977"/>
            <a:ext cx="929706" cy="1390542"/>
            <a:chOff x="4106937" y="1518673"/>
            <a:chExt cx="929706" cy="139054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245AE84-5DB8-4870-AB74-CF6F9CE2BE06}"/>
                </a:ext>
              </a:extLst>
            </p:cNvPr>
            <p:cNvGrpSpPr/>
            <p:nvPr/>
          </p:nvGrpSpPr>
          <p:grpSpPr>
            <a:xfrm>
              <a:off x="4107774" y="1518673"/>
              <a:ext cx="928869" cy="269188"/>
              <a:chOff x="8268630" y="5473960"/>
              <a:chExt cx="1387384" cy="402066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95BE72B-45F8-44A4-9E40-2DFDAD940CA6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F079858-589A-4EDA-BB10-3789F7A741F4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DB281734-F8FA-471C-A26A-BFB5C34C5744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E6AB9D3-92AE-4129-8347-47DE25102918}"/>
                </a:ext>
              </a:extLst>
            </p:cNvPr>
            <p:cNvGrpSpPr/>
            <p:nvPr/>
          </p:nvGrpSpPr>
          <p:grpSpPr>
            <a:xfrm>
              <a:off x="4106937" y="2640027"/>
              <a:ext cx="928869" cy="269188"/>
              <a:chOff x="8268630" y="5473960"/>
              <a:chExt cx="1387384" cy="402066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36E80FE-3C24-4890-8D73-2923AB6B537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43E31ED-0F90-4D55-B65C-BE41C37571D0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256BE925-E008-421A-9C24-51365068F46E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4DAFCFD-7D54-456B-8C9A-3DDAAC19AE25}"/>
              </a:ext>
            </a:extLst>
          </p:cNvPr>
          <p:cNvGrpSpPr/>
          <p:nvPr/>
        </p:nvGrpSpPr>
        <p:grpSpPr>
          <a:xfrm>
            <a:off x="4106519" y="3987568"/>
            <a:ext cx="929706" cy="1390542"/>
            <a:chOff x="4106937" y="1518673"/>
            <a:chExt cx="929706" cy="139054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7E493C5-86FD-4764-8944-A8E8F001F6AE}"/>
                </a:ext>
              </a:extLst>
            </p:cNvPr>
            <p:cNvGrpSpPr/>
            <p:nvPr/>
          </p:nvGrpSpPr>
          <p:grpSpPr>
            <a:xfrm>
              <a:off x="4107774" y="1518673"/>
              <a:ext cx="928869" cy="269188"/>
              <a:chOff x="8268630" y="5473960"/>
              <a:chExt cx="1387384" cy="402066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ABF3734-E8B3-4C56-B6DA-F688403EE9D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EC83AFC-DAAC-4A88-A1FC-26A5BB14D9EF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283DD446-9C72-4916-AF14-6F2395D6A0F6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3C3C0260-D1BD-4DBE-8D0F-A52753E9CC29}"/>
                </a:ext>
              </a:extLst>
            </p:cNvPr>
            <p:cNvGrpSpPr/>
            <p:nvPr/>
          </p:nvGrpSpPr>
          <p:grpSpPr>
            <a:xfrm>
              <a:off x="4106937" y="2640027"/>
              <a:ext cx="928869" cy="269188"/>
              <a:chOff x="8268630" y="5473960"/>
              <a:chExt cx="1387384" cy="402066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1C59789-84DD-46E6-98AC-71B973D4BBEB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67B7AF03-5A02-40BF-9AF4-B9DD1CA943D6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0F7BE205-D291-4051-90B2-6AA63AA0B328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328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Spiral Binding Matrix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CE1E93D-3EEE-4364-B9B2-63484BD1A25E}"/>
              </a:ext>
            </a:extLst>
          </p:cNvPr>
          <p:cNvSpPr/>
          <p:nvPr/>
        </p:nvSpPr>
        <p:spPr>
          <a:xfrm>
            <a:off x="4659355" y="1069710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C4EBA7-46C3-4346-8A45-312FF0373B3C}"/>
              </a:ext>
            </a:extLst>
          </p:cNvPr>
          <p:cNvSpPr/>
          <p:nvPr/>
        </p:nvSpPr>
        <p:spPr>
          <a:xfrm>
            <a:off x="424898" y="1069710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F0F8EF9-D888-475C-89CB-8DE54C7F04C2}"/>
              </a:ext>
            </a:extLst>
          </p:cNvPr>
          <p:cNvSpPr/>
          <p:nvPr/>
        </p:nvSpPr>
        <p:spPr>
          <a:xfrm>
            <a:off x="4659355" y="3544301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58D334F-B5A2-4648-9A16-6232BB510971}"/>
              </a:ext>
            </a:extLst>
          </p:cNvPr>
          <p:cNvSpPr/>
          <p:nvPr/>
        </p:nvSpPr>
        <p:spPr>
          <a:xfrm>
            <a:off x="424898" y="3544301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E3F655-E067-4A11-BFFE-5D725172AC94}"/>
              </a:ext>
            </a:extLst>
          </p:cNvPr>
          <p:cNvGrpSpPr/>
          <p:nvPr/>
        </p:nvGrpSpPr>
        <p:grpSpPr>
          <a:xfrm>
            <a:off x="424897" y="1998055"/>
            <a:ext cx="8294206" cy="420389"/>
            <a:chOff x="1343147" y="2086066"/>
            <a:chExt cx="9505706" cy="405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74A475-AE60-420D-BCE9-B0DAA8CF617B}"/>
                </a:ext>
              </a:extLst>
            </p:cNvPr>
            <p:cNvSpPr/>
            <p:nvPr/>
          </p:nvSpPr>
          <p:spPr>
            <a:xfrm>
              <a:off x="1343147" y="2086066"/>
              <a:ext cx="4652739" cy="4056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FFB81F-F420-420A-87F5-817B3E3802A0}"/>
                </a:ext>
              </a:extLst>
            </p:cNvPr>
            <p:cNvSpPr/>
            <p:nvPr/>
          </p:nvSpPr>
          <p:spPr>
            <a:xfrm>
              <a:off x="6196114" y="2086066"/>
              <a:ext cx="4652739" cy="4056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3CBC7C-9F66-421E-8F50-2C5787845A3B}"/>
              </a:ext>
            </a:extLst>
          </p:cNvPr>
          <p:cNvGrpSpPr/>
          <p:nvPr/>
        </p:nvGrpSpPr>
        <p:grpSpPr>
          <a:xfrm>
            <a:off x="424897" y="4469995"/>
            <a:ext cx="8294206" cy="425689"/>
            <a:chOff x="1343147" y="4405583"/>
            <a:chExt cx="9505706" cy="410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16C357-3F7A-4CAE-A429-F6DF73A6581A}"/>
                </a:ext>
              </a:extLst>
            </p:cNvPr>
            <p:cNvSpPr/>
            <p:nvPr/>
          </p:nvSpPr>
          <p:spPr>
            <a:xfrm>
              <a:off x="1343147" y="4410696"/>
              <a:ext cx="4652739" cy="405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8E7A01-BCEC-4F9A-B133-65E07A1AC386}"/>
                </a:ext>
              </a:extLst>
            </p:cNvPr>
            <p:cNvSpPr/>
            <p:nvPr/>
          </p:nvSpPr>
          <p:spPr>
            <a:xfrm>
              <a:off x="6196114" y="4405583"/>
              <a:ext cx="4652739" cy="4056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72090F-AEE4-41E9-BCD6-2EF8548E8200}"/>
              </a:ext>
            </a:extLst>
          </p:cNvPr>
          <p:cNvSpPr/>
          <p:nvPr/>
        </p:nvSpPr>
        <p:spPr>
          <a:xfrm>
            <a:off x="424898" y="2418444"/>
            <a:ext cx="4059748" cy="928345"/>
          </a:xfrm>
          <a:prstGeom prst="rect">
            <a:avLst/>
          </a:prstGeom>
        </p:spPr>
        <p:txBody>
          <a:bodyPr wrap="square" rIns="54864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708E72-619F-476C-89B2-95276DE2B5A6}"/>
              </a:ext>
            </a:extLst>
          </p:cNvPr>
          <p:cNvSpPr/>
          <p:nvPr/>
        </p:nvSpPr>
        <p:spPr>
          <a:xfrm>
            <a:off x="4658726" y="2418444"/>
            <a:ext cx="4059748" cy="928345"/>
          </a:xfrm>
          <a:prstGeom prst="rect">
            <a:avLst/>
          </a:prstGeom>
        </p:spPr>
        <p:txBody>
          <a:bodyPr wrap="square" lIns="548640" rIns="6858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78158E-B9F8-43BA-B3A2-8C07AB0D8CC7}"/>
              </a:ext>
            </a:extLst>
          </p:cNvPr>
          <p:cNvSpPr/>
          <p:nvPr/>
        </p:nvSpPr>
        <p:spPr>
          <a:xfrm>
            <a:off x="4658726" y="4890384"/>
            <a:ext cx="4059748" cy="928345"/>
          </a:xfrm>
          <a:prstGeom prst="rect">
            <a:avLst/>
          </a:prstGeom>
        </p:spPr>
        <p:txBody>
          <a:bodyPr wrap="square" lIns="548640" rIns="6858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3C16538-67F8-40CE-920E-95AD026DE1B4}"/>
              </a:ext>
            </a:extLst>
          </p:cNvPr>
          <p:cNvSpPr/>
          <p:nvPr/>
        </p:nvSpPr>
        <p:spPr>
          <a:xfrm>
            <a:off x="425160" y="4898332"/>
            <a:ext cx="4059748" cy="928345"/>
          </a:xfrm>
          <a:prstGeom prst="rect">
            <a:avLst/>
          </a:prstGeom>
        </p:spPr>
        <p:txBody>
          <a:bodyPr wrap="square" rIns="54864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Meeting">
            <a:extLst>
              <a:ext uri="{FF2B5EF4-FFF2-40B4-BE49-F238E27FC236}">
                <a16:creationId xmlns:a16="http://schemas.microsoft.com/office/drawing/2014/main" id="{AAE3FC51-B646-44FC-AD9B-5457A040A11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8428" y="3544301"/>
            <a:ext cx="932688" cy="932688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9090418-63C2-4EFC-A880-EF4DB9406CB0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88428" y="1068309"/>
            <a:ext cx="932688" cy="932688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EB6F9CC-32AD-4090-9F77-6FE003806FC7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2885" y="1068309"/>
            <a:ext cx="932688" cy="932688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1890AAB0-50E4-4A4E-BC5A-D599C5CEBC53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22885" y="3544301"/>
            <a:ext cx="932688" cy="9326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D86BEAE-C5F8-4B86-B295-48E951A56417}"/>
              </a:ext>
            </a:extLst>
          </p:cNvPr>
          <p:cNvGrpSpPr/>
          <p:nvPr/>
        </p:nvGrpSpPr>
        <p:grpSpPr>
          <a:xfrm>
            <a:off x="4106937" y="1512977"/>
            <a:ext cx="929706" cy="1390542"/>
            <a:chOff x="4106937" y="1518673"/>
            <a:chExt cx="929706" cy="139054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245AE84-5DB8-4870-AB74-CF6F9CE2BE06}"/>
                </a:ext>
              </a:extLst>
            </p:cNvPr>
            <p:cNvGrpSpPr/>
            <p:nvPr/>
          </p:nvGrpSpPr>
          <p:grpSpPr>
            <a:xfrm>
              <a:off x="4107774" y="1518673"/>
              <a:ext cx="928869" cy="269188"/>
              <a:chOff x="8268630" y="5473960"/>
              <a:chExt cx="1387384" cy="402066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95BE72B-45F8-44A4-9E40-2DFDAD940CA6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F079858-589A-4EDA-BB10-3789F7A741F4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DB281734-F8FA-471C-A26A-BFB5C34C5744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E6AB9D3-92AE-4129-8347-47DE25102918}"/>
                </a:ext>
              </a:extLst>
            </p:cNvPr>
            <p:cNvGrpSpPr/>
            <p:nvPr/>
          </p:nvGrpSpPr>
          <p:grpSpPr>
            <a:xfrm>
              <a:off x="4106937" y="2640027"/>
              <a:ext cx="928869" cy="269188"/>
              <a:chOff x="8268630" y="5473960"/>
              <a:chExt cx="1387384" cy="402066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36E80FE-3C24-4890-8D73-2923AB6B537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43E31ED-0F90-4D55-B65C-BE41C37571D0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256BE925-E008-421A-9C24-51365068F46E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4DAFCFD-7D54-456B-8C9A-3DDAAC19AE25}"/>
              </a:ext>
            </a:extLst>
          </p:cNvPr>
          <p:cNvGrpSpPr/>
          <p:nvPr/>
        </p:nvGrpSpPr>
        <p:grpSpPr>
          <a:xfrm>
            <a:off x="4106519" y="3987568"/>
            <a:ext cx="929706" cy="1390542"/>
            <a:chOff x="4106937" y="1518673"/>
            <a:chExt cx="929706" cy="139054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7E493C5-86FD-4764-8944-A8E8F001F6AE}"/>
                </a:ext>
              </a:extLst>
            </p:cNvPr>
            <p:cNvGrpSpPr/>
            <p:nvPr/>
          </p:nvGrpSpPr>
          <p:grpSpPr>
            <a:xfrm>
              <a:off x="4107774" y="1518673"/>
              <a:ext cx="928869" cy="269188"/>
              <a:chOff x="8268630" y="5473960"/>
              <a:chExt cx="1387384" cy="402066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ABF3734-E8B3-4C56-B6DA-F688403EE9D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EC83AFC-DAAC-4A88-A1FC-26A5BB14D9EF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283DD446-9C72-4916-AF14-6F2395D6A0F6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3C3C0260-D1BD-4DBE-8D0F-A52753E9CC29}"/>
                </a:ext>
              </a:extLst>
            </p:cNvPr>
            <p:cNvGrpSpPr/>
            <p:nvPr/>
          </p:nvGrpSpPr>
          <p:grpSpPr>
            <a:xfrm>
              <a:off x="4106937" y="2640027"/>
              <a:ext cx="928869" cy="269188"/>
              <a:chOff x="8268630" y="5473960"/>
              <a:chExt cx="1387384" cy="402066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1C59789-84DD-46E6-98AC-71B973D4BBEB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67B7AF03-5A02-40BF-9AF4-B9DD1CA943D6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F0EEEF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0F7BE205-D291-4051-90B2-6AA63AA0B328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61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Spiral Binding Matrix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CE1E93D-3EEE-4364-B9B2-63484BD1A25E}"/>
              </a:ext>
            </a:extLst>
          </p:cNvPr>
          <p:cNvSpPr/>
          <p:nvPr/>
        </p:nvSpPr>
        <p:spPr>
          <a:xfrm>
            <a:off x="4659355" y="1069710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92C4EBA7-46C3-4346-8A45-312FF0373B3C}"/>
              </a:ext>
            </a:extLst>
          </p:cNvPr>
          <p:cNvSpPr/>
          <p:nvPr/>
        </p:nvSpPr>
        <p:spPr>
          <a:xfrm>
            <a:off x="424898" y="1069710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9F0F8EF9-D888-475C-89CB-8DE54C7F04C2}"/>
              </a:ext>
            </a:extLst>
          </p:cNvPr>
          <p:cNvSpPr/>
          <p:nvPr/>
        </p:nvSpPr>
        <p:spPr>
          <a:xfrm>
            <a:off x="4659355" y="3544301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58D334F-B5A2-4648-9A16-6232BB510971}"/>
              </a:ext>
            </a:extLst>
          </p:cNvPr>
          <p:cNvSpPr/>
          <p:nvPr/>
        </p:nvSpPr>
        <p:spPr>
          <a:xfrm>
            <a:off x="424898" y="3544301"/>
            <a:ext cx="4059748" cy="2277077"/>
          </a:xfrm>
          <a:prstGeom prst="roundRect">
            <a:avLst>
              <a:gd name="adj" fmla="val 3451"/>
            </a:avLst>
          </a:prstGeom>
          <a:solidFill>
            <a:schemeClr val="bg1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E3F655-E067-4A11-BFFE-5D725172AC94}"/>
              </a:ext>
            </a:extLst>
          </p:cNvPr>
          <p:cNvGrpSpPr/>
          <p:nvPr/>
        </p:nvGrpSpPr>
        <p:grpSpPr>
          <a:xfrm>
            <a:off x="424897" y="1998055"/>
            <a:ext cx="8294206" cy="420389"/>
            <a:chOff x="1343147" y="2086066"/>
            <a:chExt cx="9505706" cy="4056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B74A475-AE60-420D-BCE9-B0DAA8CF617B}"/>
                </a:ext>
              </a:extLst>
            </p:cNvPr>
            <p:cNvSpPr/>
            <p:nvPr/>
          </p:nvSpPr>
          <p:spPr>
            <a:xfrm>
              <a:off x="1343147" y="2086066"/>
              <a:ext cx="4652739" cy="4056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A2FFB81F-F420-420A-87F5-817B3E3802A0}"/>
                </a:ext>
              </a:extLst>
            </p:cNvPr>
            <p:cNvSpPr/>
            <p:nvPr/>
          </p:nvSpPr>
          <p:spPr>
            <a:xfrm>
              <a:off x="6196114" y="2086066"/>
              <a:ext cx="4652739" cy="4056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F3CBC7C-9F66-421E-8F50-2C5787845A3B}"/>
              </a:ext>
            </a:extLst>
          </p:cNvPr>
          <p:cNvGrpSpPr/>
          <p:nvPr/>
        </p:nvGrpSpPr>
        <p:grpSpPr>
          <a:xfrm>
            <a:off x="424897" y="4469995"/>
            <a:ext cx="8294206" cy="425689"/>
            <a:chOff x="1343147" y="4405583"/>
            <a:chExt cx="9505706" cy="410737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F16C357-3F7A-4CAE-A429-F6DF73A6581A}"/>
                </a:ext>
              </a:extLst>
            </p:cNvPr>
            <p:cNvSpPr/>
            <p:nvPr/>
          </p:nvSpPr>
          <p:spPr>
            <a:xfrm>
              <a:off x="1343147" y="4410696"/>
              <a:ext cx="4652739" cy="4056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E8E7A01-BCEC-4F9A-B133-65E07A1AC386}"/>
                </a:ext>
              </a:extLst>
            </p:cNvPr>
            <p:cNvSpPr/>
            <p:nvPr/>
          </p:nvSpPr>
          <p:spPr>
            <a:xfrm>
              <a:off x="6196114" y="4405583"/>
              <a:ext cx="4652739" cy="40562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a-DK" sz="2400" b="1" cap="all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  <a:endParaRPr lang="en-US" sz="24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BE72090F-AEE4-41E9-BCD6-2EF8548E8200}"/>
              </a:ext>
            </a:extLst>
          </p:cNvPr>
          <p:cNvSpPr/>
          <p:nvPr/>
        </p:nvSpPr>
        <p:spPr>
          <a:xfrm>
            <a:off x="424898" y="2418444"/>
            <a:ext cx="4059748" cy="928345"/>
          </a:xfrm>
          <a:prstGeom prst="rect">
            <a:avLst/>
          </a:prstGeom>
        </p:spPr>
        <p:txBody>
          <a:bodyPr wrap="square" rIns="54864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4708E72-619F-476C-89B2-95276DE2B5A6}"/>
              </a:ext>
            </a:extLst>
          </p:cNvPr>
          <p:cNvSpPr/>
          <p:nvPr/>
        </p:nvSpPr>
        <p:spPr>
          <a:xfrm>
            <a:off x="4658726" y="2418444"/>
            <a:ext cx="4059748" cy="928345"/>
          </a:xfrm>
          <a:prstGeom prst="rect">
            <a:avLst/>
          </a:prstGeom>
        </p:spPr>
        <p:txBody>
          <a:bodyPr wrap="square" lIns="548640" rIns="6858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678158E-B9F8-43BA-B3A2-8C07AB0D8CC7}"/>
              </a:ext>
            </a:extLst>
          </p:cNvPr>
          <p:cNvSpPr/>
          <p:nvPr/>
        </p:nvSpPr>
        <p:spPr>
          <a:xfrm>
            <a:off x="4658726" y="4890384"/>
            <a:ext cx="4059748" cy="928345"/>
          </a:xfrm>
          <a:prstGeom prst="rect">
            <a:avLst/>
          </a:prstGeom>
        </p:spPr>
        <p:txBody>
          <a:bodyPr wrap="square" lIns="548640" rIns="6858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3C16538-67F8-40CE-920E-95AD026DE1B4}"/>
              </a:ext>
            </a:extLst>
          </p:cNvPr>
          <p:cNvSpPr/>
          <p:nvPr/>
        </p:nvSpPr>
        <p:spPr>
          <a:xfrm>
            <a:off x="425160" y="4898332"/>
            <a:ext cx="4059748" cy="928345"/>
          </a:xfrm>
          <a:prstGeom prst="rect">
            <a:avLst/>
          </a:prstGeom>
        </p:spPr>
        <p:txBody>
          <a:bodyPr wrap="square" rIns="548640" anchor="ctr">
            <a:no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Graphic 11" descr="Meeting">
            <a:extLst>
              <a:ext uri="{FF2B5EF4-FFF2-40B4-BE49-F238E27FC236}">
                <a16:creationId xmlns:a16="http://schemas.microsoft.com/office/drawing/2014/main" id="{AAE3FC51-B646-44FC-AD9B-5457A040A116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8428" y="3544301"/>
            <a:ext cx="932688" cy="932688"/>
          </a:xfrm>
          <a:prstGeom prst="rect">
            <a:avLst/>
          </a:prstGeom>
        </p:spPr>
      </p:pic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E9090418-63C2-4EFC-A880-EF4DB9406CB0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88428" y="1068309"/>
            <a:ext cx="932688" cy="932688"/>
          </a:xfrm>
          <a:prstGeom prst="rect">
            <a:avLst/>
          </a:prstGeom>
        </p:spPr>
      </p:pic>
      <p:pic>
        <p:nvPicPr>
          <p:cNvPr id="16" name="Graphic 15" descr="Bullseye">
            <a:extLst>
              <a:ext uri="{FF2B5EF4-FFF2-40B4-BE49-F238E27FC236}">
                <a16:creationId xmlns:a16="http://schemas.microsoft.com/office/drawing/2014/main" id="{4EB6F9CC-32AD-4090-9F77-6FE003806FC7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2885" y="1068309"/>
            <a:ext cx="932688" cy="932688"/>
          </a:xfrm>
          <a:prstGeom prst="rect">
            <a:avLst/>
          </a:prstGeom>
        </p:spPr>
      </p:pic>
      <p:pic>
        <p:nvPicPr>
          <p:cNvPr id="18" name="Graphic 17" descr="Rocket">
            <a:extLst>
              <a:ext uri="{FF2B5EF4-FFF2-40B4-BE49-F238E27FC236}">
                <a16:creationId xmlns:a16="http://schemas.microsoft.com/office/drawing/2014/main" id="{1890AAB0-50E4-4A4E-BC5A-D599C5CEBC53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22885" y="3544301"/>
            <a:ext cx="932688" cy="9326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D86BEAE-C5F8-4B86-B295-48E951A56417}"/>
              </a:ext>
            </a:extLst>
          </p:cNvPr>
          <p:cNvGrpSpPr/>
          <p:nvPr/>
        </p:nvGrpSpPr>
        <p:grpSpPr>
          <a:xfrm>
            <a:off x="4106937" y="1512977"/>
            <a:ext cx="929706" cy="1390542"/>
            <a:chOff x="4106937" y="1518673"/>
            <a:chExt cx="929706" cy="139054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245AE84-5DB8-4870-AB74-CF6F9CE2BE06}"/>
                </a:ext>
              </a:extLst>
            </p:cNvPr>
            <p:cNvGrpSpPr/>
            <p:nvPr/>
          </p:nvGrpSpPr>
          <p:grpSpPr>
            <a:xfrm>
              <a:off x="4107774" y="1518673"/>
              <a:ext cx="928869" cy="269188"/>
              <a:chOff x="8268630" y="5473960"/>
              <a:chExt cx="1387384" cy="402066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995BE72B-45F8-44A4-9E40-2DFDAD940CA6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F079858-589A-4EDA-BB10-3789F7A741F4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DB281734-F8FA-471C-A26A-BFB5C34C5744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E6AB9D3-92AE-4129-8347-47DE25102918}"/>
                </a:ext>
              </a:extLst>
            </p:cNvPr>
            <p:cNvGrpSpPr/>
            <p:nvPr/>
          </p:nvGrpSpPr>
          <p:grpSpPr>
            <a:xfrm>
              <a:off x="4106937" y="2640027"/>
              <a:ext cx="928869" cy="269188"/>
              <a:chOff x="8268630" y="5473960"/>
              <a:chExt cx="1387384" cy="402066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36E80FE-3C24-4890-8D73-2923AB6B537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43E31ED-0F90-4D55-B65C-BE41C37571D0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49" name="Rectangle: Rounded Corners 48">
                <a:extLst>
                  <a:ext uri="{FF2B5EF4-FFF2-40B4-BE49-F238E27FC236}">
                    <a16:creationId xmlns:a16="http://schemas.microsoft.com/office/drawing/2014/main" id="{256BE925-E008-421A-9C24-51365068F46E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4DAFCFD-7D54-456B-8C9A-3DDAAC19AE25}"/>
              </a:ext>
            </a:extLst>
          </p:cNvPr>
          <p:cNvGrpSpPr/>
          <p:nvPr/>
        </p:nvGrpSpPr>
        <p:grpSpPr>
          <a:xfrm>
            <a:off x="4106519" y="3987568"/>
            <a:ext cx="929706" cy="1390542"/>
            <a:chOff x="4106937" y="1518673"/>
            <a:chExt cx="929706" cy="1390542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7E493C5-86FD-4764-8944-A8E8F001F6AE}"/>
                </a:ext>
              </a:extLst>
            </p:cNvPr>
            <p:cNvGrpSpPr/>
            <p:nvPr/>
          </p:nvGrpSpPr>
          <p:grpSpPr>
            <a:xfrm>
              <a:off x="4107774" y="1518673"/>
              <a:ext cx="928869" cy="269188"/>
              <a:chOff x="8268630" y="5473960"/>
              <a:chExt cx="1387384" cy="402066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4ABF3734-E8B3-4C56-B6DA-F688403EE9D0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6EC83AFC-DAAC-4A88-A1FC-26A5BB14D9EF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8" name="Rectangle: Rounded Corners 57">
                <a:extLst>
                  <a:ext uri="{FF2B5EF4-FFF2-40B4-BE49-F238E27FC236}">
                    <a16:creationId xmlns:a16="http://schemas.microsoft.com/office/drawing/2014/main" id="{283DD446-9C72-4916-AF14-6F2395D6A0F6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3C3C0260-D1BD-4DBE-8D0F-A52753E9CC29}"/>
                </a:ext>
              </a:extLst>
            </p:cNvPr>
            <p:cNvGrpSpPr/>
            <p:nvPr/>
          </p:nvGrpSpPr>
          <p:grpSpPr>
            <a:xfrm>
              <a:off x="4106937" y="2640027"/>
              <a:ext cx="928869" cy="269188"/>
              <a:chOff x="8268630" y="5473960"/>
              <a:chExt cx="1387384" cy="402066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21C59789-84DD-46E6-98AC-71B973D4BBEB}"/>
                  </a:ext>
                </a:extLst>
              </p:cNvPr>
              <p:cNvSpPr/>
              <p:nvPr/>
            </p:nvSpPr>
            <p:spPr>
              <a:xfrm>
                <a:off x="8268630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67B7AF03-5A02-40BF-9AF4-B9DD1CA943D6}"/>
                  </a:ext>
                </a:extLst>
              </p:cNvPr>
              <p:cNvSpPr/>
              <p:nvPr/>
            </p:nvSpPr>
            <p:spPr>
              <a:xfrm>
                <a:off x="9253948" y="5473960"/>
                <a:ext cx="402066" cy="402066"/>
              </a:xfrm>
              <a:prstGeom prst="ellipse">
                <a:avLst/>
              </a:prstGeom>
              <a:solidFill>
                <a:srgbClr val="2B323B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0F7BE205-D291-4051-90B2-6AA63AA0B328}"/>
                  </a:ext>
                </a:extLst>
              </p:cNvPr>
              <p:cNvSpPr/>
              <p:nvPr/>
            </p:nvSpPr>
            <p:spPr>
              <a:xfrm>
                <a:off x="8360934" y="5531560"/>
                <a:ext cx="1178764" cy="286867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rgbClr val="626763"/>
                  </a:gs>
                  <a:gs pos="70000">
                    <a:schemeClr val="bg2"/>
                  </a:gs>
                  <a:gs pos="30000">
                    <a:schemeClr val="bg2"/>
                  </a:gs>
                  <a:gs pos="50000">
                    <a:schemeClr val="bg1"/>
                  </a:gs>
                  <a:gs pos="100000">
                    <a:srgbClr val="626763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109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9935</TotalTime>
  <Words>435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Binding Matrix for PowerPoint</vt:lpstr>
      <vt:lpstr>Spiral Binding Matrix for PowerPoint</vt:lpstr>
      <vt:lpstr>Spiral Binding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Binding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2017-09-14T17:40:09Z</dcterms:modified>
  <cp:category>Charts &amp; Diagrams</cp:category>
</cp:coreProperties>
</file>