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320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71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Spiral Bound Weekly Planner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5A48A79-CA59-434B-ABB1-D0E02B7BC6F7}"/>
              </a:ext>
            </a:extLst>
          </p:cNvPr>
          <p:cNvGrpSpPr/>
          <p:nvPr/>
        </p:nvGrpSpPr>
        <p:grpSpPr>
          <a:xfrm>
            <a:off x="731982" y="1583127"/>
            <a:ext cx="1763181" cy="2074463"/>
            <a:chOff x="1797339" y="1062897"/>
            <a:chExt cx="1973771" cy="2322232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228A246-46BD-4C08-B140-09902EABF9EC}"/>
                </a:ext>
              </a:extLst>
            </p:cNvPr>
            <p:cNvSpPr/>
            <p:nvPr/>
          </p:nvSpPr>
          <p:spPr>
            <a:xfrm>
              <a:off x="17973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8" y="17055"/>
                    <a:pt x="14118" y="16187"/>
                  </a:cubicBezTo>
                  <a:lnTo>
                    <a:pt x="14118" y="5362"/>
                  </a:lnTo>
                  <a:cubicBezTo>
                    <a:pt x="14118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CEEA5EA-D516-4AD6-88E5-9F7A376CCE5D}"/>
                </a:ext>
              </a:extLst>
            </p:cNvPr>
            <p:cNvSpPr/>
            <p:nvPr/>
          </p:nvSpPr>
          <p:spPr>
            <a:xfrm>
              <a:off x="17973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5778A5D-D429-4589-B859-440F89C7EB1F}"/>
                </a:ext>
              </a:extLst>
            </p:cNvPr>
            <p:cNvSpPr/>
            <p:nvPr/>
          </p:nvSpPr>
          <p:spPr>
            <a:xfrm>
              <a:off x="222294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1100BD0A-EB16-49BE-97CD-3A43E7B7D538}"/>
                </a:ext>
              </a:extLst>
            </p:cNvPr>
            <p:cNvSpPr/>
            <p:nvPr/>
          </p:nvSpPr>
          <p:spPr>
            <a:xfrm>
              <a:off x="27549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199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99EC5505-67FF-4ED7-9196-6B1D09E62460}"/>
                </a:ext>
              </a:extLst>
            </p:cNvPr>
            <p:cNvSpPr/>
            <p:nvPr/>
          </p:nvSpPr>
          <p:spPr>
            <a:xfrm>
              <a:off x="328697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19BBC76-5B8B-44EA-A46F-90BAF1A2E305}"/>
                </a:ext>
              </a:extLst>
            </p:cNvPr>
            <p:cNvSpPr txBox="1"/>
            <p:nvPr/>
          </p:nvSpPr>
          <p:spPr>
            <a:xfrm>
              <a:off x="1956099" y="1321415"/>
              <a:ext cx="587148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ADB5C08-61A4-48E2-B72E-D9CA49795E21}"/>
                </a:ext>
              </a:extLst>
            </p:cNvPr>
            <p:cNvSpPr txBox="1"/>
            <p:nvPr/>
          </p:nvSpPr>
          <p:spPr>
            <a:xfrm>
              <a:off x="2507684" y="1321415"/>
              <a:ext cx="547669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D6177C4-D691-4A25-85CD-34BC1B6DA3E2}"/>
                </a:ext>
              </a:extLst>
            </p:cNvPr>
            <p:cNvSpPr txBox="1"/>
            <p:nvPr/>
          </p:nvSpPr>
          <p:spPr>
            <a:xfrm>
              <a:off x="3030196" y="1321415"/>
              <a:ext cx="54767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3A600CD-D92C-453F-9F16-FC392772ABA9}"/>
                </a:ext>
              </a:extLst>
            </p:cNvPr>
            <p:cNvSpPr txBox="1"/>
            <p:nvPr/>
          </p:nvSpPr>
          <p:spPr>
            <a:xfrm>
              <a:off x="1985759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EF3B6AE-68BD-4821-B229-A2CA0D2922EF}"/>
              </a:ext>
            </a:extLst>
          </p:cNvPr>
          <p:cNvGrpSpPr/>
          <p:nvPr/>
        </p:nvGrpSpPr>
        <p:grpSpPr>
          <a:xfrm>
            <a:off x="2704267" y="1583127"/>
            <a:ext cx="1763181" cy="2074463"/>
            <a:chOff x="4005189" y="1062897"/>
            <a:chExt cx="1973771" cy="2322232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6A8BC17-0083-4EBF-AA20-288B012D2667}"/>
                </a:ext>
              </a:extLst>
            </p:cNvPr>
            <p:cNvSpPr/>
            <p:nvPr/>
          </p:nvSpPr>
          <p:spPr>
            <a:xfrm>
              <a:off x="40051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30"/>
                  </a:moveTo>
                  <a:cubicBezTo>
                    <a:pt x="4599" y="20630"/>
                    <a:pt x="4337" y="20170"/>
                    <a:pt x="4337" y="19609"/>
                  </a:cubicBezTo>
                  <a:cubicBezTo>
                    <a:pt x="4337" y="19047"/>
                    <a:pt x="4599" y="18587"/>
                    <a:pt x="4920" y="18587"/>
                  </a:cubicBezTo>
                  <a:cubicBezTo>
                    <a:pt x="5240" y="18587"/>
                    <a:pt x="5502" y="19047"/>
                    <a:pt x="5502" y="19609"/>
                  </a:cubicBezTo>
                  <a:cubicBezTo>
                    <a:pt x="5502" y="20170"/>
                    <a:pt x="5240" y="20630"/>
                    <a:pt x="4920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5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49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709" y="20630"/>
                  </a:moveTo>
                  <a:cubicBezTo>
                    <a:pt x="16389" y="20630"/>
                    <a:pt x="16127" y="20170"/>
                    <a:pt x="16127" y="19609"/>
                  </a:cubicBezTo>
                  <a:cubicBezTo>
                    <a:pt x="16127" y="19047"/>
                    <a:pt x="16389" y="18587"/>
                    <a:pt x="16709" y="18587"/>
                  </a:cubicBezTo>
                  <a:cubicBezTo>
                    <a:pt x="17030" y="18587"/>
                    <a:pt x="17292" y="19047"/>
                    <a:pt x="17292" y="19609"/>
                  </a:cubicBezTo>
                  <a:cubicBezTo>
                    <a:pt x="17292" y="20170"/>
                    <a:pt x="17030" y="20630"/>
                    <a:pt x="16709" y="20630"/>
                  </a:cubicBezTo>
                  <a:close/>
                  <a:moveTo>
                    <a:pt x="19300" y="16187"/>
                  </a:moveTo>
                  <a:cubicBezTo>
                    <a:pt x="19300" y="17055"/>
                    <a:pt x="18893" y="17770"/>
                    <a:pt x="18398" y="17770"/>
                  </a:cubicBezTo>
                  <a:lnTo>
                    <a:pt x="15050" y="17770"/>
                  </a:lnTo>
                  <a:cubicBezTo>
                    <a:pt x="14555" y="17770"/>
                    <a:pt x="14148" y="17055"/>
                    <a:pt x="14148" y="16187"/>
                  </a:cubicBezTo>
                  <a:lnTo>
                    <a:pt x="14148" y="5362"/>
                  </a:lnTo>
                  <a:cubicBezTo>
                    <a:pt x="14148" y="4494"/>
                    <a:pt x="14555" y="3779"/>
                    <a:pt x="15050" y="3779"/>
                  </a:cubicBezTo>
                  <a:lnTo>
                    <a:pt x="18398" y="3779"/>
                  </a:lnTo>
                  <a:cubicBezTo>
                    <a:pt x="18893" y="3779"/>
                    <a:pt x="19300" y="4494"/>
                    <a:pt x="19300" y="5362"/>
                  </a:cubicBezTo>
                  <a:lnTo>
                    <a:pt x="19300" y="1618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BCAEA65-F95F-4FC0-BBE6-2E7DFDD82594}"/>
                </a:ext>
              </a:extLst>
            </p:cNvPr>
            <p:cNvSpPr/>
            <p:nvPr/>
          </p:nvSpPr>
          <p:spPr>
            <a:xfrm>
              <a:off x="40051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920" y="2655"/>
                  </a:moveTo>
                  <a:cubicBezTo>
                    <a:pt x="4599" y="2655"/>
                    <a:pt x="4337" y="2196"/>
                    <a:pt x="4337" y="1634"/>
                  </a:cubicBezTo>
                  <a:cubicBezTo>
                    <a:pt x="4337" y="1072"/>
                    <a:pt x="4599" y="613"/>
                    <a:pt x="4920" y="613"/>
                  </a:cubicBezTo>
                  <a:cubicBezTo>
                    <a:pt x="5240" y="613"/>
                    <a:pt x="5502" y="1072"/>
                    <a:pt x="5502" y="1634"/>
                  </a:cubicBezTo>
                  <a:cubicBezTo>
                    <a:pt x="5502" y="2196"/>
                    <a:pt x="5240" y="2655"/>
                    <a:pt x="4920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49" y="2655"/>
                    <a:pt x="10800" y="2655"/>
                  </a:cubicBezTo>
                  <a:close/>
                  <a:moveTo>
                    <a:pt x="16709" y="2655"/>
                  </a:moveTo>
                  <a:cubicBezTo>
                    <a:pt x="16389" y="2655"/>
                    <a:pt x="16127" y="2196"/>
                    <a:pt x="16127" y="1634"/>
                  </a:cubicBezTo>
                  <a:cubicBezTo>
                    <a:pt x="16127" y="1072"/>
                    <a:pt x="16389" y="613"/>
                    <a:pt x="16709" y="613"/>
                  </a:cubicBezTo>
                  <a:cubicBezTo>
                    <a:pt x="17030" y="613"/>
                    <a:pt x="17292" y="1072"/>
                    <a:pt x="17292" y="1634"/>
                  </a:cubicBezTo>
                  <a:cubicBezTo>
                    <a:pt x="17292" y="2196"/>
                    <a:pt x="17030" y="2655"/>
                    <a:pt x="16709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1233D7D9-D20A-4689-8DB3-0DE24D7B95B1}"/>
                </a:ext>
              </a:extLst>
            </p:cNvPr>
            <p:cNvSpPr/>
            <p:nvPr/>
          </p:nvSpPr>
          <p:spPr>
            <a:xfrm>
              <a:off x="44307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E6E2CCB-65ED-49E1-BF9C-28344EFC9325}"/>
                </a:ext>
              </a:extLst>
            </p:cNvPr>
            <p:cNvSpPr/>
            <p:nvPr/>
          </p:nvSpPr>
          <p:spPr>
            <a:xfrm>
              <a:off x="4962811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707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F3974CA-1842-4F55-BC0F-2D168CEECA36}"/>
                </a:ext>
              </a:extLst>
            </p:cNvPr>
            <p:cNvSpPr/>
            <p:nvPr/>
          </p:nvSpPr>
          <p:spPr>
            <a:xfrm>
              <a:off x="54948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E5590DF-6CD9-4C41-A32F-B3BDFC7AEF3C}"/>
                </a:ext>
              </a:extLst>
            </p:cNvPr>
            <p:cNvSpPr txBox="1"/>
            <p:nvPr/>
          </p:nvSpPr>
          <p:spPr>
            <a:xfrm>
              <a:off x="4229721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D5D9636-D7E9-47BE-9242-27A2991C858C}"/>
                </a:ext>
              </a:extLst>
            </p:cNvPr>
            <p:cNvSpPr txBox="1"/>
            <p:nvPr/>
          </p:nvSpPr>
          <p:spPr>
            <a:xfrm>
              <a:off x="4735546" y="1321415"/>
              <a:ext cx="53331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B67B2D2-043D-45B6-B7A7-AF72E8D2BB9D}"/>
                </a:ext>
              </a:extLst>
            </p:cNvPr>
            <p:cNvSpPr txBox="1"/>
            <p:nvPr/>
          </p:nvSpPr>
          <p:spPr>
            <a:xfrm>
              <a:off x="5284080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FC8CB4-B0B0-464D-835C-30F83B8F2B53}"/>
                </a:ext>
              </a:extLst>
            </p:cNvPr>
            <p:cNvSpPr txBox="1"/>
            <p:nvPr/>
          </p:nvSpPr>
          <p:spPr>
            <a:xfrm>
              <a:off x="4197114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9C6B9F4-F73C-4FDB-8B20-B99D84533581}"/>
              </a:ext>
            </a:extLst>
          </p:cNvPr>
          <p:cNvGrpSpPr/>
          <p:nvPr/>
        </p:nvGrpSpPr>
        <p:grpSpPr>
          <a:xfrm>
            <a:off x="4676552" y="1583127"/>
            <a:ext cx="1763181" cy="2074463"/>
            <a:chOff x="6213039" y="1062897"/>
            <a:chExt cx="1973771" cy="2322232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EF3304B-C521-47F4-9F1D-7AE9D2A68773}"/>
                </a:ext>
              </a:extLst>
            </p:cNvPr>
            <p:cNvSpPr/>
            <p:nvPr/>
          </p:nvSpPr>
          <p:spPr>
            <a:xfrm>
              <a:off x="62130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6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30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EC5E0AE2-6C41-4A34-8477-6AF27F1C8115}"/>
                </a:ext>
              </a:extLst>
            </p:cNvPr>
            <p:cNvSpPr/>
            <p:nvPr/>
          </p:nvSpPr>
          <p:spPr>
            <a:xfrm>
              <a:off x="62130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30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A452ABC-3F6C-4145-AC1F-443FD4B831C4}"/>
                </a:ext>
              </a:extLst>
            </p:cNvPr>
            <p:cNvSpPr/>
            <p:nvPr/>
          </p:nvSpPr>
          <p:spPr>
            <a:xfrm>
              <a:off x="6638649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A57FD6DB-7D68-487D-9504-BEF85928982B}"/>
                </a:ext>
              </a:extLst>
            </p:cNvPr>
            <p:cNvSpPr/>
            <p:nvPr/>
          </p:nvSpPr>
          <p:spPr>
            <a:xfrm>
              <a:off x="71706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707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2655F3B6-8190-47AB-BF55-A9D5F5F67DF0}"/>
                </a:ext>
              </a:extLst>
            </p:cNvPr>
            <p:cNvSpPr/>
            <p:nvPr/>
          </p:nvSpPr>
          <p:spPr>
            <a:xfrm>
              <a:off x="7702673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DA6165F-188F-4861-B8E0-AFA367E13C79}"/>
                </a:ext>
              </a:extLst>
            </p:cNvPr>
            <p:cNvSpPr txBox="1"/>
            <p:nvPr/>
          </p:nvSpPr>
          <p:spPr>
            <a:xfrm>
              <a:off x="6342022" y="1321415"/>
              <a:ext cx="66072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5F451B-64BE-4DFD-ABFF-406D953D6A86}"/>
                </a:ext>
              </a:extLst>
            </p:cNvPr>
            <p:cNvSpPr txBox="1"/>
            <p:nvPr/>
          </p:nvSpPr>
          <p:spPr>
            <a:xfrm>
              <a:off x="6963591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CDD1028-F1D6-42B8-AA07-BB67F0CD6AC5}"/>
                </a:ext>
              </a:extLst>
            </p:cNvPr>
            <p:cNvSpPr txBox="1"/>
            <p:nvPr/>
          </p:nvSpPr>
          <p:spPr>
            <a:xfrm>
              <a:off x="7456495" y="1321415"/>
              <a:ext cx="540492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95A3F0B-9ED3-4E15-B039-B9764EDDD801}"/>
                </a:ext>
              </a:extLst>
            </p:cNvPr>
            <p:cNvSpPr txBox="1"/>
            <p:nvPr/>
          </p:nvSpPr>
          <p:spPr>
            <a:xfrm>
              <a:off x="6380477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D84055F-2C4D-40E3-A6F9-66900FEADCDB}"/>
              </a:ext>
            </a:extLst>
          </p:cNvPr>
          <p:cNvGrpSpPr/>
          <p:nvPr/>
        </p:nvGrpSpPr>
        <p:grpSpPr>
          <a:xfrm>
            <a:off x="6648837" y="1583127"/>
            <a:ext cx="1763181" cy="2074463"/>
            <a:chOff x="8420889" y="1062897"/>
            <a:chExt cx="1973771" cy="2322232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B66D494D-1E83-47E1-9DA1-96A7D3DD3208}"/>
                </a:ext>
              </a:extLst>
            </p:cNvPr>
            <p:cNvSpPr/>
            <p:nvPr/>
          </p:nvSpPr>
          <p:spPr>
            <a:xfrm>
              <a:off x="84208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11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FECC3B88-7391-4EB7-9D41-D63456B84AB8}"/>
                </a:ext>
              </a:extLst>
            </p:cNvPr>
            <p:cNvSpPr/>
            <p:nvPr/>
          </p:nvSpPr>
          <p:spPr>
            <a:xfrm>
              <a:off x="84208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11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F2EB7D53-DC60-4507-A191-C3F780629D56}"/>
                </a:ext>
              </a:extLst>
            </p:cNvPr>
            <p:cNvSpPr/>
            <p:nvPr/>
          </p:nvSpPr>
          <p:spPr>
            <a:xfrm>
              <a:off x="88464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0891D3F-2123-40C8-9715-A11BC72FA484}"/>
                </a:ext>
              </a:extLst>
            </p:cNvPr>
            <p:cNvSpPr/>
            <p:nvPr/>
          </p:nvSpPr>
          <p:spPr>
            <a:xfrm>
              <a:off x="937850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705E7FBC-C746-4902-BDB9-FFF60B737635}"/>
                </a:ext>
              </a:extLst>
            </p:cNvPr>
            <p:cNvSpPr/>
            <p:nvPr/>
          </p:nvSpPr>
          <p:spPr>
            <a:xfrm>
              <a:off x="99105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91C3BD5-F83E-4E76-9523-C6623F102D34}"/>
                </a:ext>
              </a:extLst>
            </p:cNvPr>
            <p:cNvSpPr txBox="1"/>
            <p:nvPr/>
          </p:nvSpPr>
          <p:spPr>
            <a:xfrm>
              <a:off x="8643098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38BE71A-55E3-446E-99BF-C6665F0ACF29}"/>
                </a:ext>
              </a:extLst>
            </p:cNvPr>
            <p:cNvSpPr txBox="1"/>
            <p:nvPr/>
          </p:nvSpPr>
          <p:spPr>
            <a:xfrm>
              <a:off x="9143541" y="1321415"/>
              <a:ext cx="54408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C9C01F7-B9B3-44DF-A030-6143F051D2C4}"/>
                </a:ext>
              </a:extLst>
            </p:cNvPr>
            <p:cNvSpPr txBox="1"/>
            <p:nvPr/>
          </p:nvSpPr>
          <p:spPr>
            <a:xfrm>
              <a:off x="9671438" y="1321415"/>
              <a:ext cx="53331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68095DA-6707-4337-8DA7-C7C0F433AEEC}"/>
                </a:ext>
              </a:extLst>
            </p:cNvPr>
            <p:cNvSpPr txBox="1"/>
            <p:nvPr/>
          </p:nvSpPr>
          <p:spPr>
            <a:xfrm>
              <a:off x="8582501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D94A743-ADAD-4062-B188-D20F24BE7CA3}"/>
              </a:ext>
            </a:extLst>
          </p:cNvPr>
          <p:cNvGrpSpPr/>
          <p:nvPr/>
        </p:nvGrpSpPr>
        <p:grpSpPr>
          <a:xfrm>
            <a:off x="1730005" y="3953224"/>
            <a:ext cx="1763181" cy="2074463"/>
            <a:chOff x="2914564" y="3616555"/>
            <a:chExt cx="1973771" cy="2322232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1ADCF6B8-7ECE-48D7-9996-EF2539A0031D}"/>
                </a:ext>
              </a:extLst>
            </p:cNvPr>
            <p:cNvSpPr/>
            <p:nvPr/>
          </p:nvSpPr>
          <p:spPr>
            <a:xfrm>
              <a:off x="29145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40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30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8" y="17106"/>
                    <a:pt x="14118" y="16238"/>
                  </a:cubicBezTo>
                  <a:lnTo>
                    <a:pt x="14118" y="5413"/>
                  </a:lnTo>
                  <a:cubicBezTo>
                    <a:pt x="14118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7BC8682-0A26-40AA-B675-444D0F124F4A}"/>
                </a:ext>
              </a:extLst>
            </p:cNvPr>
            <p:cNvSpPr/>
            <p:nvPr/>
          </p:nvSpPr>
          <p:spPr>
            <a:xfrm>
              <a:off x="29145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40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30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C55706A-4050-4689-8774-A338F6177222}"/>
                </a:ext>
              </a:extLst>
            </p:cNvPr>
            <p:cNvSpPr/>
            <p:nvPr/>
          </p:nvSpPr>
          <p:spPr>
            <a:xfrm>
              <a:off x="3340174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F1263735-2556-46BE-8442-82EEE6CD6A1A}"/>
                </a:ext>
              </a:extLst>
            </p:cNvPr>
            <p:cNvSpPr/>
            <p:nvPr/>
          </p:nvSpPr>
          <p:spPr>
            <a:xfrm>
              <a:off x="38721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FA1DA1A2-E4FE-4320-8B70-1A4A235B7D75}"/>
                </a:ext>
              </a:extLst>
            </p:cNvPr>
            <p:cNvSpPr/>
            <p:nvPr/>
          </p:nvSpPr>
          <p:spPr>
            <a:xfrm>
              <a:off x="4404198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6E0F1EA-18C2-4C46-B741-73B64F01EAC7}"/>
                </a:ext>
              </a:extLst>
            </p:cNvPr>
            <p:cNvSpPr txBox="1"/>
            <p:nvPr/>
          </p:nvSpPr>
          <p:spPr>
            <a:xfrm>
              <a:off x="3134988" y="3887335"/>
              <a:ext cx="468714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18FF1A5-5CC5-4951-9410-70C9938FF10F}"/>
                </a:ext>
              </a:extLst>
            </p:cNvPr>
            <p:cNvSpPr txBox="1"/>
            <p:nvPr/>
          </p:nvSpPr>
          <p:spPr>
            <a:xfrm>
              <a:off x="3640814" y="3887335"/>
              <a:ext cx="520753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7EDA10D-66BA-4D15-A1D8-F220A1682731}"/>
                </a:ext>
              </a:extLst>
            </p:cNvPr>
            <p:cNvSpPr txBox="1"/>
            <p:nvPr/>
          </p:nvSpPr>
          <p:spPr>
            <a:xfrm>
              <a:off x="4210882" y="3887335"/>
              <a:ext cx="425646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DB9FE1D-310A-4575-8352-62FD4192139D}"/>
                </a:ext>
              </a:extLst>
            </p:cNvPr>
            <p:cNvSpPr txBox="1"/>
            <p:nvPr/>
          </p:nvSpPr>
          <p:spPr>
            <a:xfrm>
              <a:off x="3068109" y="4996809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095D8CA-BBA7-4DCD-942E-85DE5CB895E2}"/>
              </a:ext>
            </a:extLst>
          </p:cNvPr>
          <p:cNvGrpSpPr/>
          <p:nvPr/>
        </p:nvGrpSpPr>
        <p:grpSpPr>
          <a:xfrm>
            <a:off x="3702291" y="3953224"/>
            <a:ext cx="1763181" cy="2074463"/>
            <a:chOff x="5122414" y="3616555"/>
            <a:chExt cx="1973771" cy="2322232"/>
          </a:xfrm>
        </p:grpSpPr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11E49FF0-AA6B-4440-B9E5-19815FDE8756}"/>
                </a:ext>
              </a:extLst>
            </p:cNvPr>
            <p:cNvSpPr/>
            <p:nvPr/>
          </p:nvSpPr>
          <p:spPr>
            <a:xfrm>
              <a:off x="512241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11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01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9" y="17106"/>
                    <a:pt x="14119" y="16238"/>
                  </a:cubicBezTo>
                  <a:lnTo>
                    <a:pt x="14119" y="5413"/>
                  </a:lnTo>
                  <a:cubicBezTo>
                    <a:pt x="14119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5B5B883B-A707-4926-9463-8EE88017BBFE}"/>
                </a:ext>
              </a:extLst>
            </p:cNvPr>
            <p:cNvSpPr/>
            <p:nvPr/>
          </p:nvSpPr>
          <p:spPr>
            <a:xfrm>
              <a:off x="512241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11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01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B0C24F6-E76F-4F4A-9098-986E869489E7}"/>
                </a:ext>
              </a:extLst>
            </p:cNvPr>
            <p:cNvSpPr/>
            <p:nvPr/>
          </p:nvSpPr>
          <p:spPr>
            <a:xfrm>
              <a:off x="554802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9FCD3BE4-922D-4708-90B9-B96C0D78E1EF}"/>
                </a:ext>
              </a:extLst>
            </p:cNvPr>
            <p:cNvSpPr/>
            <p:nvPr/>
          </p:nvSpPr>
          <p:spPr>
            <a:xfrm>
              <a:off x="608003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6199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0807A819-5A55-473F-BD23-0062D226870C}"/>
                </a:ext>
              </a:extLst>
            </p:cNvPr>
            <p:cNvSpPr/>
            <p:nvPr/>
          </p:nvSpPr>
          <p:spPr>
            <a:xfrm>
              <a:off x="661204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1747A9-7C28-4B42-9F89-37161C470BE4}"/>
                </a:ext>
              </a:extLst>
            </p:cNvPr>
            <p:cNvSpPr txBox="1"/>
            <p:nvPr/>
          </p:nvSpPr>
          <p:spPr>
            <a:xfrm>
              <a:off x="5334680" y="3887335"/>
              <a:ext cx="492042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5F9CA6D-C5FC-4971-9706-9D206CCC38A5}"/>
                </a:ext>
              </a:extLst>
            </p:cNvPr>
            <p:cNvSpPr txBox="1"/>
            <p:nvPr/>
          </p:nvSpPr>
          <p:spPr>
            <a:xfrm>
              <a:off x="5853066" y="3887335"/>
              <a:ext cx="518959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62DCDA2-D5CD-4C3E-935A-0D0DBC60025A}"/>
                </a:ext>
              </a:extLst>
            </p:cNvPr>
            <p:cNvSpPr txBox="1"/>
            <p:nvPr/>
          </p:nvSpPr>
          <p:spPr>
            <a:xfrm>
              <a:off x="6394422" y="388733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4C93B15-53A6-423D-AD93-72357BF60B85}"/>
                </a:ext>
              </a:extLst>
            </p:cNvPr>
            <p:cNvSpPr txBox="1"/>
            <p:nvPr/>
          </p:nvSpPr>
          <p:spPr>
            <a:xfrm>
              <a:off x="5270134" y="4996809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5132EA5-14A6-46C9-9922-0CF0732646BE}"/>
              </a:ext>
            </a:extLst>
          </p:cNvPr>
          <p:cNvGrpSpPr/>
          <p:nvPr/>
        </p:nvGrpSpPr>
        <p:grpSpPr>
          <a:xfrm>
            <a:off x="5674576" y="3953224"/>
            <a:ext cx="1763181" cy="2074463"/>
            <a:chOff x="7330264" y="3616555"/>
            <a:chExt cx="1973771" cy="2322232"/>
          </a:xfrm>
        </p:grpSpPr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51C3D0DA-8A3B-41D9-BDAB-4AD89D886490}"/>
                </a:ext>
              </a:extLst>
            </p:cNvPr>
            <p:cNvSpPr/>
            <p:nvPr/>
          </p:nvSpPr>
          <p:spPr>
            <a:xfrm>
              <a:off x="73302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81"/>
                  </a:moveTo>
                  <a:cubicBezTo>
                    <a:pt x="4599" y="20681"/>
                    <a:pt x="4337" y="20221"/>
                    <a:pt x="4337" y="19660"/>
                  </a:cubicBezTo>
                  <a:cubicBezTo>
                    <a:pt x="4337" y="19098"/>
                    <a:pt x="4599" y="18638"/>
                    <a:pt x="4920" y="18638"/>
                  </a:cubicBezTo>
                  <a:cubicBezTo>
                    <a:pt x="5240" y="18638"/>
                    <a:pt x="5502" y="19098"/>
                    <a:pt x="5502" y="19660"/>
                  </a:cubicBezTo>
                  <a:cubicBezTo>
                    <a:pt x="5502" y="20221"/>
                    <a:pt x="5240" y="20681"/>
                    <a:pt x="4920" y="20681"/>
                  </a:cubicBezTo>
                  <a:close/>
                  <a:moveTo>
                    <a:pt x="7511" y="16238"/>
                  </a:moveTo>
                  <a:cubicBezTo>
                    <a:pt x="7511" y="17106"/>
                    <a:pt x="7103" y="17821"/>
                    <a:pt x="6608" y="17821"/>
                  </a:cubicBezTo>
                  <a:lnTo>
                    <a:pt x="3260" y="17821"/>
                  </a:lnTo>
                  <a:cubicBezTo>
                    <a:pt x="2766" y="17821"/>
                    <a:pt x="2358" y="17106"/>
                    <a:pt x="2358" y="16238"/>
                  </a:cubicBezTo>
                  <a:lnTo>
                    <a:pt x="2358" y="5413"/>
                  </a:lnTo>
                  <a:cubicBezTo>
                    <a:pt x="2358" y="4545"/>
                    <a:pt x="2765" y="3830"/>
                    <a:pt x="3260" y="3830"/>
                  </a:cubicBezTo>
                  <a:lnTo>
                    <a:pt x="6608" y="3830"/>
                  </a:lnTo>
                  <a:cubicBezTo>
                    <a:pt x="7103" y="3830"/>
                    <a:pt x="7511" y="4545"/>
                    <a:pt x="7511" y="5413"/>
                  </a:cubicBezTo>
                  <a:lnTo>
                    <a:pt x="751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709" y="20681"/>
                  </a:moveTo>
                  <a:cubicBezTo>
                    <a:pt x="16389" y="20681"/>
                    <a:pt x="16127" y="20221"/>
                    <a:pt x="16127" y="19660"/>
                  </a:cubicBezTo>
                  <a:cubicBezTo>
                    <a:pt x="16127" y="19098"/>
                    <a:pt x="16389" y="18638"/>
                    <a:pt x="16709" y="18638"/>
                  </a:cubicBezTo>
                  <a:cubicBezTo>
                    <a:pt x="17030" y="18638"/>
                    <a:pt x="17292" y="19098"/>
                    <a:pt x="17292" y="19660"/>
                  </a:cubicBezTo>
                  <a:cubicBezTo>
                    <a:pt x="17292" y="20221"/>
                    <a:pt x="17030" y="20681"/>
                    <a:pt x="16709" y="20681"/>
                  </a:cubicBezTo>
                  <a:close/>
                  <a:moveTo>
                    <a:pt x="19300" y="16238"/>
                  </a:moveTo>
                  <a:cubicBezTo>
                    <a:pt x="19300" y="17106"/>
                    <a:pt x="18893" y="17821"/>
                    <a:pt x="18398" y="17821"/>
                  </a:cubicBezTo>
                  <a:lnTo>
                    <a:pt x="15050" y="17821"/>
                  </a:lnTo>
                  <a:cubicBezTo>
                    <a:pt x="14555" y="17821"/>
                    <a:pt x="14148" y="17106"/>
                    <a:pt x="14148" y="16238"/>
                  </a:cubicBezTo>
                  <a:lnTo>
                    <a:pt x="14148" y="5413"/>
                  </a:lnTo>
                  <a:cubicBezTo>
                    <a:pt x="14148" y="4545"/>
                    <a:pt x="14555" y="3830"/>
                    <a:pt x="15050" y="3830"/>
                  </a:cubicBezTo>
                  <a:lnTo>
                    <a:pt x="18398" y="3830"/>
                  </a:lnTo>
                  <a:cubicBezTo>
                    <a:pt x="18893" y="3830"/>
                    <a:pt x="19300" y="4545"/>
                    <a:pt x="19300" y="5413"/>
                  </a:cubicBezTo>
                  <a:lnTo>
                    <a:pt x="19300" y="1623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634B1E6-9299-4B23-8F0C-5B57DC1C5746}"/>
                </a:ext>
              </a:extLst>
            </p:cNvPr>
            <p:cNvSpPr/>
            <p:nvPr/>
          </p:nvSpPr>
          <p:spPr>
            <a:xfrm>
              <a:off x="73302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706"/>
                  </a:moveTo>
                  <a:cubicBezTo>
                    <a:pt x="4599" y="2706"/>
                    <a:pt x="4337" y="2247"/>
                    <a:pt x="4337" y="1685"/>
                  </a:cubicBezTo>
                  <a:cubicBezTo>
                    <a:pt x="4337" y="1123"/>
                    <a:pt x="4599" y="664"/>
                    <a:pt x="4920" y="664"/>
                  </a:cubicBezTo>
                  <a:cubicBezTo>
                    <a:pt x="5240" y="664"/>
                    <a:pt x="5502" y="1123"/>
                    <a:pt x="5502" y="1685"/>
                  </a:cubicBezTo>
                  <a:cubicBezTo>
                    <a:pt x="5502" y="2247"/>
                    <a:pt x="5240" y="2706"/>
                    <a:pt x="4920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709" y="2706"/>
                  </a:moveTo>
                  <a:cubicBezTo>
                    <a:pt x="16389" y="2706"/>
                    <a:pt x="16127" y="2247"/>
                    <a:pt x="16127" y="1685"/>
                  </a:cubicBezTo>
                  <a:cubicBezTo>
                    <a:pt x="16127" y="1123"/>
                    <a:pt x="16389" y="664"/>
                    <a:pt x="16709" y="664"/>
                  </a:cubicBezTo>
                  <a:cubicBezTo>
                    <a:pt x="17030" y="664"/>
                    <a:pt x="17292" y="1123"/>
                    <a:pt x="17292" y="1685"/>
                  </a:cubicBezTo>
                  <a:cubicBezTo>
                    <a:pt x="17292" y="2247"/>
                    <a:pt x="17030" y="2706"/>
                    <a:pt x="16709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8DF570DF-DCF9-4386-A87D-64E1FA21CF21}"/>
                </a:ext>
              </a:extLst>
            </p:cNvPr>
            <p:cNvSpPr/>
            <p:nvPr/>
          </p:nvSpPr>
          <p:spPr>
            <a:xfrm>
              <a:off x="775587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10009166-98CC-4FE9-8134-607FA4394194}"/>
                </a:ext>
              </a:extLst>
            </p:cNvPr>
            <p:cNvSpPr/>
            <p:nvPr/>
          </p:nvSpPr>
          <p:spPr>
            <a:xfrm>
              <a:off x="82878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73B4E874-3840-4620-971E-B6E682B98E4D}"/>
                </a:ext>
              </a:extLst>
            </p:cNvPr>
            <p:cNvSpPr/>
            <p:nvPr/>
          </p:nvSpPr>
          <p:spPr>
            <a:xfrm>
              <a:off x="881989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3A249311-D0E6-4E29-93B3-0683B25ECEB0}"/>
                </a:ext>
              </a:extLst>
            </p:cNvPr>
            <p:cNvSpPr txBox="1"/>
            <p:nvPr/>
          </p:nvSpPr>
          <p:spPr>
            <a:xfrm>
              <a:off x="7546034" y="3887335"/>
              <a:ext cx="492042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004E17C-4768-4A4C-B221-03A39DEDF5EF}"/>
                </a:ext>
              </a:extLst>
            </p:cNvPr>
            <p:cNvSpPr txBox="1"/>
            <p:nvPr/>
          </p:nvSpPr>
          <p:spPr>
            <a:xfrm>
              <a:off x="8057244" y="3887335"/>
              <a:ext cx="53331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6CBF2DE-C790-4AA9-82DC-BB0DA3AB89C0}"/>
                </a:ext>
              </a:extLst>
            </p:cNvPr>
            <p:cNvSpPr txBox="1"/>
            <p:nvPr/>
          </p:nvSpPr>
          <p:spPr>
            <a:xfrm>
              <a:off x="8572579" y="3887335"/>
              <a:ext cx="54767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AFF4D85-EF32-4413-A00F-E1266C7F2337}"/>
                </a:ext>
              </a:extLst>
            </p:cNvPr>
            <p:cNvSpPr txBox="1"/>
            <p:nvPr/>
          </p:nvSpPr>
          <p:spPr>
            <a:xfrm>
              <a:off x="7472159" y="4996809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Spiral Bound Weekly Planner – Slide Template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5A48A79-CA59-434B-ABB1-D0E02B7BC6F7}"/>
              </a:ext>
            </a:extLst>
          </p:cNvPr>
          <p:cNvGrpSpPr/>
          <p:nvPr/>
        </p:nvGrpSpPr>
        <p:grpSpPr>
          <a:xfrm>
            <a:off x="731982" y="1583127"/>
            <a:ext cx="1763181" cy="2074463"/>
            <a:chOff x="1797339" y="1062897"/>
            <a:chExt cx="1973771" cy="2322232"/>
          </a:xfrm>
        </p:grpSpPr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0228A246-46BD-4C08-B140-09902EABF9EC}"/>
                </a:ext>
              </a:extLst>
            </p:cNvPr>
            <p:cNvSpPr/>
            <p:nvPr/>
          </p:nvSpPr>
          <p:spPr>
            <a:xfrm>
              <a:off x="17973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8" y="17055"/>
                    <a:pt x="14118" y="16187"/>
                  </a:cubicBezTo>
                  <a:lnTo>
                    <a:pt x="14118" y="5362"/>
                  </a:lnTo>
                  <a:cubicBezTo>
                    <a:pt x="14118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ACEEA5EA-D516-4AD6-88E5-9F7A376CCE5D}"/>
                </a:ext>
              </a:extLst>
            </p:cNvPr>
            <p:cNvSpPr/>
            <p:nvPr/>
          </p:nvSpPr>
          <p:spPr>
            <a:xfrm>
              <a:off x="17973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75778A5D-D429-4589-B859-440F89C7EB1F}"/>
                </a:ext>
              </a:extLst>
            </p:cNvPr>
            <p:cNvSpPr/>
            <p:nvPr/>
          </p:nvSpPr>
          <p:spPr>
            <a:xfrm>
              <a:off x="222294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1100BD0A-EB16-49BE-97CD-3A43E7B7D538}"/>
                </a:ext>
              </a:extLst>
            </p:cNvPr>
            <p:cNvSpPr/>
            <p:nvPr/>
          </p:nvSpPr>
          <p:spPr>
            <a:xfrm>
              <a:off x="27549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199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99EC5505-67FF-4ED7-9196-6B1D09E62460}"/>
                </a:ext>
              </a:extLst>
            </p:cNvPr>
            <p:cNvSpPr/>
            <p:nvPr/>
          </p:nvSpPr>
          <p:spPr>
            <a:xfrm>
              <a:off x="328697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19BBC76-5B8B-44EA-A46F-90BAF1A2E305}"/>
                </a:ext>
              </a:extLst>
            </p:cNvPr>
            <p:cNvSpPr txBox="1"/>
            <p:nvPr/>
          </p:nvSpPr>
          <p:spPr>
            <a:xfrm>
              <a:off x="1956099" y="1321415"/>
              <a:ext cx="587148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ADB5C08-61A4-48E2-B72E-D9CA49795E21}"/>
                </a:ext>
              </a:extLst>
            </p:cNvPr>
            <p:cNvSpPr txBox="1"/>
            <p:nvPr/>
          </p:nvSpPr>
          <p:spPr>
            <a:xfrm>
              <a:off x="2507684" y="1321415"/>
              <a:ext cx="547669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D6177C4-D691-4A25-85CD-34BC1B6DA3E2}"/>
                </a:ext>
              </a:extLst>
            </p:cNvPr>
            <p:cNvSpPr txBox="1"/>
            <p:nvPr/>
          </p:nvSpPr>
          <p:spPr>
            <a:xfrm>
              <a:off x="3030196" y="1321415"/>
              <a:ext cx="54767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3A600CD-D92C-453F-9F16-FC392772ABA9}"/>
                </a:ext>
              </a:extLst>
            </p:cNvPr>
            <p:cNvSpPr txBox="1"/>
            <p:nvPr/>
          </p:nvSpPr>
          <p:spPr>
            <a:xfrm>
              <a:off x="1985759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EF3B6AE-68BD-4821-B229-A2CA0D2922EF}"/>
              </a:ext>
            </a:extLst>
          </p:cNvPr>
          <p:cNvGrpSpPr/>
          <p:nvPr/>
        </p:nvGrpSpPr>
        <p:grpSpPr>
          <a:xfrm>
            <a:off x="2704267" y="1583127"/>
            <a:ext cx="1763181" cy="2074463"/>
            <a:chOff x="4005189" y="1062897"/>
            <a:chExt cx="1973771" cy="2322232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6A8BC17-0083-4EBF-AA20-288B012D2667}"/>
                </a:ext>
              </a:extLst>
            </p:cNvPr>
            <p:cNvSpPr/>
            <p:nvPr/>
          </p:nvSpPr>
          <p:spPr>
            <a:xfrm>
              <a:off x="40051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30"/>
                  </a:moveTo>
                  <a:cubicBezTo>
                    <a:pt x="4599" y="20630"/>
                    <a:pt x="4337" y="20170"/>
                    <a:pt x="4337" y="19609"/>
                  </a:cubicBezTo>
                  <a:cubicBezTo>
                    <a:pt x="4337" y="19047"/>
                    <a:pt x="4599" y="18587"/>
                    <a:pt x="4920" y="18587"/>
                  </a:cubicBezTo>
                  <a:cubicBezTo>
                    <a:pt x="5240" y="18587"/>
                    <a:pt x="5502" y="19047"/>
                    <a:pt x="5502" y="19609"/>
                  </a:cubicBezTo>
                  <a:cubicBezTo>
                    <a:pt x="5502" y="20170"/>
                    <a:pt x="5240" y="20630"/>
                    <a:pt x="4920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5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49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709" y="20630"/>
                  </a:moveTo>
                  <a:cubicBezTo>
                    <a:pt x="16389" y="20630"/>
                    <a:pt x="16127" y="20170"/>
                    <a:pt x="16127" y="19609"/>
                  </a:cubicBezTo>
                  <a:cubicBezTo>
                    <a:pt x="16127" y="19047"/>
                    <a:pt x="16389" y="18587"/>
                    <a:pt x="16709" y="18587"/>
                  </a:cubicBezTo>
                  <a:cubicBezTo>
                    <a:pt x="17030" y="18587"/>
                    <a:pt x="17292" y="19047"/>
                    <a:pt x="17292" y="19609"/>
                  </a:cubicBezTo>
                  <a:cubicBezTo>
                    <a:pt x="17292" y="20170"/>
                    <a:pt x="17030" y="20630"/>
                    <a:pt x="16709" y="20630"/>
                  </a:cubicBezTo>
                  <a:close/>
                  <a:moveTo>
                    <a:pt x="19300" y="16187"/>
                  </a:moveTo>
                  <a:cubicBezTo>
                    <a:pt x="19300" y="17055"/>
                    <a:pt x="18893" y="17770"/>
                    <a:pt x="18398" y="17770"/>
                  </a:cubicBezTo>
                  <a:lnTo>
                    <a:pt x="15050" y="17770"/>
                  </a:lnTo>
                  <a:cubicBezTo>
                    <a:pt x="14555" y="17770"/>
                    <a:pt x="14148" y="17055"/>
                    <a:pt x="14148" y="16187"/>
                  </a:cubicBezTo>
                  <a:lnTo>
                    <a:pt x="14148" y="5362"/>
                  </a:lnTo>
                  <a:cubicBezTo>
                    <a:pt x="14148" y="4494"/>
                    <a:pt x="14555" y="3779"/>
                    <a:pt x="15050" y="3779"/>
                  </a:cubicBezTo>
                  <a:lnTo>
                    <a:pt x="18398" y="3779"/>
                  </a:lnTo>
                  <a:cubicBezTo>
                    <a:pt x="18893" y="3779"/>
                    <a:pt x="19300" y="4494"/>
                    <a:pt x="19300" y="5362"/>
                  </a:cubicBezTo>
                  <a:lnTo>
                    <a:pt x="19300" y="16187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BCAEA65-F95F-4FC0-BBE6-2E7DFDD82594}"/>
                </a:ext>
              </a:extLst>
            </p:cNvPr>
            <p:cNvSpPr/>
            <p:nvPr/>
          </p:nvSpPr>
          <p:spPr>
            <a:xfrm>
              <a:off x="40051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920" y="2655"/>
                  </a:moveTo>
                  <a:cubicBezTo>
                    <a:pt x="4599" y="2655"/>
                    <a:pt x="4337" y="2196"/>
                    <a:pt x="4337" y="1634"/>
                  </a:cubicBezTo>
                  <a:cubicBezTo>
                    <a:pt x="4337" y="1072"/>
                    <a:pt x="4599" y="613"/>
                    <a:pt x="4920" y="613"/>
                  </a:cubicBezTo>
                  <a:cubicBezTo>
                    <a:pt x="5240" y="613"/>
                    <a:pt x="5502" y="1072"/>
                    <a:pt x="5502" y="1634"/>
                  </a:cubicBezTo>
                  <a:cubicBezTo>
                    <a:pt x="5502" y="2196"/>
                    <a:pt x="5240" y="2655"/>
                    <a:pt x="4920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49" y="2655"/>
                    <a:pt x="10800" y="2655"/>
                  </a:cubicBezTo>
                  <a:close/>
                  <a:moveTo>
                    <a:pt x="16709" y="2655"/>
                  </a:moveTo>
                  <a:cubicBezTo>
                    <a:pt x="16389" y="2655"/>
                    <a:pt x="16127" y="2196"/>
                    <a:pt x="16127" y="1634"/>
                  </a:cubicBezTo>
                  <a:cubicBezTo>
                    <a:pt x="16127" y="1072"/>
                    <a:pt x="16389" y="613"/>
                    <a:pt x="16709" y="613"/>
                  </a:cubicBezTo>
                  <a:cubicBezTo>
                    <a:pt x="17030" y="613"/>
                    <a:pt x="17292" y="1072"/>
                    <a:pt x="17292" y="1634"/>
                  </a:cubicBezTo>
                  <a:cubicBezTo>
                    <a:pt x="17292" y="2196"/>
                    <a:pt x="17030" y="2655"/>
                    <a:pt x="16709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1233D7D9-D20A-4689-8DB3-0DE24D7B95B1}"/>
                </a:ext>
              </a:extLst>
            </p:cNvPr>
            <p:cNvSpPr/>
            <p:nvPr/>
          </p:nvSpPr>
          <p:spPr>
            <a:xfrm>
              <a:off x="44307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3E6E2CCB-65ED-49E1-BF9C-28344EFC9325}"/>
                </a:ext>
              </a:extLst>
            </p:cNvPr>
            <p:cNvSpPr/>
            <p:nvPr/>
          </p:nvSpPr>
          <p:spPr>
            <a:xfrm>
              <a:off x="4962811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707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F3974CA-1842-4F55-BC0F-2D168CEECA36}"/>
                </a:ext>
              </a:extLst>
            </p:cNvPr>
            <p:cNvSpPr/>
            <p:nvPr/>
          </p:nvSpPr>
          <p:spPr>
            <a:xfrm>
              <a:off x="54948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E5590DF-6CD9-4C41-A32F-B3BDFC7AEF3C}"/>
                </a:ext>
              </a:extLst>
            </p:cNvPr>
            <p:cNvSpPr txBox="1"/>
            <p:nvPr/>
          </p:nvSpPr>
          <p:spPr>
            <a:xfrm>
              <a:off x="4229721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D5D9636-D7E9-47BE-9242-27A2991C858C}"/>
                </a:ext>
              </a:extLst>
            </p:cNvPr>
            <p:cNvSpPr txBox="1"/>
            <p:nvPr/>
          </p:nvSpPr>
          <p:spPr>
            <a:xfrm>
              <a:off x="4735546" y="1321415"/>
              <a:ext cx="53331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B67B2D2-043D-45B6-B7A7-AF72E8D2BB9D}"/>
                </a:ext>
              </a:extLst>
            </p:cNvPr>
            <p:cNvSpPr txBox="1"/>
            <p:nvPr/>
          </p:nvSpPr>
          <p:spPr>
            <a:xfrm>
              <a:off x="5284080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7FC8CB4-B0B0-464D-835C-30F83B8F2B53}"/>
                </a:ext>
              </a:extLst>
            </p:cNvPr>
            <p:cNvSpPr txBox="1"/>
            <p:nvPr/>
          </p:nvSpPr>
          <p:spPr>
            <a:xfrm>
              <a:off x="4197114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9C6B9F4-F73C-4FDB-8B20-B99D84533581}"/>
              </a:ext>
            </a:extLst>
          </p:cNvPr>
          <p:cNvGrpSpPr/>
          <p:nvPr/>
        </p:nvGrpSpPr>
        <p:grpSpPr>
          <a:xfrm>
            <a:off x="4676552" y="1583127"/>
            <a:ext cx="1763181" cy="2074463"/>
            <a:chOff x="6213039" y="1062897"/>
            <a:chExt cx="1973771" cy="2322232"/>
          </a:xfrm>
        </p:grpSpPr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EF3304B-C521-47F4-9F1D-7AE9D2A68773}"/>
                </a:ext>
              </a:extLst>
            </p:cNvPr>
            <p:cNvSpPr/>
            <p:nvPr/>
          </p:nvSpPr>
          <p:spPr>
            <a:xfrm>
              <a:off x="621303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40" y="20630"/>
                    <a:pt x="4891" y="20630"/>
                  </a:cubicBezTo>
                  <a:close/>
                  <a:moveTo>
                    <a:pt x="7511" y="16187"/>
                  </a:moveTo>
                  <a:cubicBezTo>
                    <a:pt x="7511" y="17055"/>
                    <a:pt x="7103" y="17770"/>
                    <a:pt x="6608" y="17770"/>
                  </a:cubicBezTo>
                  <a:lnTo>
                    <a:pt x="3260" y="17770"/>
                  </a:lnTo>
                  <a:cubicBezTo>
                    <a:pt x="2766" y="17770"/>
                    <a:pt x="2358" y="17055"/>
                    <a:pt x="2358" y="16187"/>
                  </a:cubicBezTo>
                  <a:lnTo>
                    <a:pt x="2358" y="5362"/>
                  </a:lnTo>
                  <a:cubicBezTo>
                    <a:pt x="2358" y="4494"/>
                    <a:pt x="2765" y="3779"/>
                    <a:pt x="3260" y="3779"/>
                  </a:cubicBezTo>
                  <a:lnTo>
                    <a:pt x="6608" y="3779"/>
                  </a:lnTo>
                  <a:cubicBezTo>
                    <a:pt x="7103" y="3779"/>
                    <a:pt x="7511" y="4494"/>
                    <a:pt x="7511" y="5362"/>
                  </a:cubicBezTo>
                  <a:lnTo>
                    <a:pt x="751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30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EC5E0AE2-6C41-4A34-8477-6AF27F1C8115}"/>
                </a:ext>
              </a:extLst>
            </p:cNvPr>
            <p:cNvSpPr/>
            <p:nvPr/>
          </p:nvSpPr>
          <p:spPr>
            <a:xfrm>
              <a:off x="621303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40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30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A452ABC-3F6C-4145-AC1F-443FD4B831C4}"/>
                </a:ext>
              </a:extLst>
            </p:cNvPr>
            <p:cNvSpPr/>
            <p:nvPr/>
          </p:nvSpPr>
          <p:spPr>
            <a:xfrm>
              <a:off x="6638649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A57FD6DB-7D68-487D-9504-BEF85928982B}"/>
                </a:ext>
              </a:extLst>
            </p:cNvPr>
            <p:cNvSpPr/>
            <p:nvPr/>
          </p:nvSpPr>
          <p:spPr>
            <a:xfrm>
              <a:off x="717065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707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2655F3B6-8190-47AB-BF55-A9D5F5F67DF0}"/>
                </a:ext>
              </a:extLst>
            </p:cNvPr>
            <p:cNvSpPr/>
            <p:nvPr/>
          </p:nvSpPr>
          <p:spPr>
            <a:xfrm>
              <a:off x="7702673" y="2047117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600" extrusionOk="0">
                  <a:moveTo>
                    <a:pt x="10369" y="21600"/>
                  </a:moveTo>
                  <a:lnTo>
                    <a:pt x="10369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9" y="0"/>
                  </a:cubicBezTo>
                  <a:lnTo>
                    <a:pt x="10369" y="0"/>
                  </a:lnTo>
                  <a:cubicBezTo>
                    <a:pt x="16417" y="0"/>
                    <a:pt x="20737" y="893"/>
                    <a:pt x="20737" y="2142"/>
                  </a:cubicBezTo>
                  <a:lnTo>
                    <a:pt x="20737" y="19458"/>
                  </a:lnTo>
                  <a:cubicBezTo>
                    <a:pt x="21600" y="20707"/>
                    <a:pt x="16417" y="21600"/>
                    <a:pt x="1036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DA6165F-188F-4861-B8E0-AFA367E13C79}"/>
                </a:ext>
              </a:extLst>
            </p:cNvPr>
            <p:cNvSpPr txBox="1"/>
            <p:nvPr/>
          </p:nvSpPr>
          <p:spPr>
            <a:xfrm>
              <a:off x="6342022" y="1321415"/>
              <a:ext cx="66072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75F451B-64BE-4DFD-ABFF-406D953D6A86}"/>
                </a:ext>
              </a:extLst>
            </p:cNvPr>
            <p:cNvSpPr txBox="1"/>
            <p:nvPr/>
          </p:nvSpPr>
          <p:spPr>
            <a:xfrm>
              <a:off x="6963591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CDD1028-F1D6-42B8-AA07-BB67F0CD6AC5}"/>
                </a:ext>
              </a:extLst>
            </p:cNvPr>
            <p:cNvSpPr txBox="1"/>
            <p:nvPr/>
          </p:nvSpPr>
          <p:spPr>
            <a:xfrm>
              <a:off x="7456495" y="1321415"/>
              <a:ext cx="540492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95A3F0B-9ED3-4E15-B039-B9764EDDD801}"/>
                </a:ext>
              </a:extLst>
            </p:cNvPr>
            <p:cNvSpPr txBox="1"/>
            <p:nvPr/>
          </p:nvSpPr>
          <p:spPr>
            <a:xfrm>
              <a:off x="6380477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9D84055F-2C4D-40E3-A6F9-66900FEADCDB}"/>
              </a:ext>
            </a:extLst>
          </p:cNvPr>
          <p:cNvGrpSpPr/>
          <p:nvPr/>
        </p:nvGrpSpPr>
        <p:grpSpPr>
          <a:xfrm>
            <a:off x="6648837" y="1583127"/>
            <a:ext cx="1763181" cy="2074463"/>
            <a:chOff x="8420889" y="1062897"/>
            <a:chExt cx="1973771" cy="2322232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B66D494D-1E83-47E1-9DA1-96A7D3DD3208}"/>
                </a:ext>
              </a:extLst>
            </p:cNvPr>
            <p:cNvSpPr/>
            <p:nvPr/>
          </p:nvSpPr>
          <p:spPr>
            <a:xfrm>
              <a:off x="8420889" y="1062897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30"/>
                  </a:moveTo>
                  <a:cubicBezTo>
                    <a:pt x="4570" y="20630"/>
                    <a:pt x="4308" y="20170"/>
                    <a:pt x="4308" y="19609"/>
                  </a:cubicBezTo>
                  <a:cubicBezTo>
                    <a:pt x="4308" y="19047"/>
                    <a:pt x="4570" y="18587"/>
                    <a:pt x="4891" y="18587"/>
                  </a:cubicBezTo>
                  <a:cubicBezTo>
                    <a:pt x="5211" y="18587"/>
                    <a:pt x="5473" y="19047"/>
                    <a:pt x="5473" y="19609"/>
                  </a:cubicBezTo>
                  <a:cubicBezTo>
                    <a:pt x="5473" y="20170"/>
                    <a:pt x="5211" y="20630"/>
                    <a:pt x="4891" y="20630"/>
                  </a:cubicBezTo>
                  <a:close/>
                  <a:moveTo>
                    <a:pt x="7481" y="16187"/>
                  </a:moveTo>
                  <a:cubicBezTo>
                    <a:pt x="7481" y="17055"/>
                    <a:pt x="7074" y="17770"/>
                    <a:pt x="6579" y="17770"/>
                  </a:cubicBezTo>
                  <a:lnTo>
                    <a:pt x="3231" y="17770"/>
                  </a:lnTo>
                  <a:cubicBezTo>
                    <a:pt x="2736" y="17770"/>
                    <a:pt x="2329" y="17055"/>
                    <a:pt x="2329" y="16187"/>
                  </a:cubicBezTo>
                  <a:lnTo>
                    <a:pt x="2329" y="5362"/>
                  </a:lnTo>
                  <a:cubicBezTo>
                    <a:pt x="2329" y="4494"/>
                    <a:pt x="2736" y="3779"/>
                    <a:pt x="3231" y="3779"/>
                  </a:cubicBezTo>
                  <a:lnTo>
                    <a:pt x="6579" y="3779"/>
                  </a:lnTo>
                  <a:cubicBezTo>
                    <a:pt x="7074" y="3779"/>
                    <a:pt x="7481" y="4494"/>
                    <a:pt x="7481" y="5362"/>
                  </a:cubicBezTo>
                  <a:lnTo>
                    <a:pt x="7481" y="16187"/>
                  </a:lnTo>
                  <a:close/>
                  <a:moveTo>
                    <a:pt x="10800" y="20630"/>
                  </a:moveTo>
                  <a:cubicBezTo>
                    <a:pt x="10480" y="20630"/>
                    <a:pt x="10218" y="20170"/>
                    <a:pt x="10218" y="19609"/>
                  </a:cubicBezTo>
                  <a:cubicBezTo>
                    <a:pt x="10218" y="19047"/>
                    <a:pt x="10480" y="18587"/>
                    <a:pt x="10800" y="18587"/>
                  </a:cubicBezTo>
                  <a:cubicBezTo>
                    <a:pt x="11120" y="18587"/>
                    <a:pt x="11382" y="19047"/>
                    <a:pt x="11382" y="19609"/>
                  </a:cubicBezTo>
                  <a:cubicBezTo>
                    <a:pt x="11382" y="20170"/>
                    <a:pt x="11120" y="20630"/>
                    <a:pt x="10800" y="20630"/>
                  </a:cubicBezTo>
                  <a:close/>
                  <a:moveTo>
                    <a:pt x="13391" y="16187"/>
                  </a:moveTo>
                  <a:cubicBezTo>
                    <a:pt x="13391" y="17055"/>
                    <a:pt x="12983" y="17770"/>
                    <a:pt x="12488" y="17770"/>
                  </a:cubicBezTo>
                  <a:lnTo>
                    <a:pt x="9141" y="17770"/>
                  </a:lnTo>
                  <a:cubicBezTo>
                    <a:pt x="8646" y="17770"/>
                    <a:pt x="8238" y="17055"/>
                    <a:pt x="8238" y="16187"/>
                  </a:cubicBezTo>
                  <a:lnTo>
                    <a:pt x="8238" y="5362"/>
                  </a:lnTo>
                  <a:cubicBezTo>
                    <a:pt x="8238" y="4494"/>
                    <a:pt x="8646" y="3779"/>
                    <a:pt x="9141" y="3779"/>
                  </a:cubicBezTo>
                  <a:lnTo>
                    <a:pt x="12488" y="3779"/>
                  </a:lnTo>
                  <a:cubicBezTo>
                    <a:pt x="12983" y="3779"/>
                    <a:pt x="13391" y="4494"/>
                    <a:pt x="13391" y="5362"/>
                  </a:cubicBezTo>
                  <a:lnTo>
                    <a:pt x="13391" y="16187"/>
                  </a:lnTo>
                  <a:close/>
                  <a:moveTo>
                    <a:pt x="16680" y="20630"/>
                  </a:moveTo>
                  <a:cubicBezTo>
                    <a:pt x="16360" y="20630"/>
                    <a:pt x="16098" y="20170"/>
                    <a:pt x="16098" y="19609"/>
                  </a:cubicBezTo>
                  <a:cubicBezTo>
                    <a:pt x="16098" y="19047"/>
                    <a:pt x="16360" y="18587"/>
                    <a:pt x="16680" y="18587"/>
                  </a:cubicBezTo>
                  <a:cubicBezTo>
                    <a:pt x="17001" y="18587"/>
                    <a:pt x="17263" y="19047"/>
                    <a:pt x="17263" y="19609"/>
                  </a:cubicBezTo>
                  <a:cubicBezTo>
                    <a:pt x="17263" y="20170"/>
                    <a:pt x="17001" y="20630"/>
                    <a:pt x="16680" y="20630"/>
                  </a:cubicBezTo>
                  <a:close/>
                  <a:moveTo>
                    <a:pt x="19271" y="16187"/>
                  </a:moveTo>
                  <a:cubicBezTo>
                    <a:pt x="19271" y="17055"/>
                    <a:pt x="18864" y="17770"/>
                    <a:pt x="18369" y="17770"/>
                  </a:cubicBezTo>
                  <a:lnTo>
                    <a:pt x="15021" y="17770"/>
                  </a:lnTo>
                  <a:cubicBezTo>
                    <a:pt x="14526" y="17770"/>
                    <a:pt x="14119" y="17055"/>
                    <a:pt x="14119" y="16187"/>
                  </a:cubicBezTo>
                  <a:lnTo>
                    <a:pt x="14119" y="5362"/>
                  </a:lnTo>
                  <a:cubicBezTo>
                    <a:pt x="14119" y="4494"/>
                    <a:pt x="14526" y="3779"/>
                    <a:pt x="15021" y="3779"/>
                  </a:cubicBezTo>
                  <a:lnTo>
                    <a:pt x="18369" y="3779"/>
                  </a:lnTo>
                  <a:cubicBezTo>
                    <a:pt x="18864" y="3779"/>
                    <a:pt x="19271" y="4494"/>
                    <a:pt x="19271" y="5362"/>
                  </a:cubicBezTo>
                  <a:lnTo>
                    <a:pt x="19271" y="1618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FECC3B88-7391-4EB7-9D41-D63456B84AB8}"/>
                </a:ext>
              </a:extLst>
            </p:cNvPr>
            <p:cNvSpPr/>
            <p:nvPr/>
          </p:nvSpPr>
          <p:spPr>
            <a:xfrm>
              <a:off x="8420889" y="2259924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583"/>
                    <a:pt x="20668" y="0"/>
                    <a:pt x="19533" y="0"/>
                  </a:cubicBezTo>
                  <a:close/>
                  <a:moveTo>
                    <a:pt x="4891" y="2655"/>
                  </a:moveTo>
                  <a:cubicBezTo>
                    <a:pt x="4570" y="2655"/>
                    <a:pt x="4308" y="2196"/>
                    <a:pt x="4308" y="1634"/>
                  </a:cubicBezTo>
                  <a:cubicBezTo>
                    <a:pt x="4308" y="1072"/>
                    <a:pt x="4570" y="613"/>
                    <a:pt x="4891" y="613"/>
                  </a:cubicBezTo>
                  <a:cubicBezTo>
                    <a:pt x="5211" y="613"/>
                    <a:pt x="5473" y="1072"/>
                    <a:pt x="5473" y="1634"/>
                  </a:cubicBezTo>
                  <a:cubicBezTo>
                    <a:pt x="5473" y="2196"/>
                    <a:pt x="5211" y="2655"/>
                    <a:pt x="4891" y="2655"/>
                  </a:cubicBezTo>
                  <a:close/>
                  <a:moveTo>
                    <a:pt x="10800" y="2655"/>
                  </a:moveTo>
                  <a:cubicBezTo>
                    <a:pt x="10480" y="2655"/>
                    <a:pt x="10218" y="2196"/>
                    <a:pt x="10218" y="1634"/>
                  </a:cubicBezTo>
                  <a:cubicBezTo>
                    <a:pt x="10218" y="1072"/>
                    <a:pt x="10480" y="613"/>
                    <a:pt x="10800" y="613"/>
                  </a:cubicBezTo>
                  <a:cubicBezTo>
                    <a:pt x="11120" y="613"/>
                    <a:pt x="11382" y="1072"/>
                    <a:pt x="11382" y="1634"/>
                  </a:cubicBezTo>
                  <a:cubicBezTo>
                    <a:pt x="11382" y="2196"/>
                    <a:pt x="11120" y="2655"/>
                    <a:pt x="10800" y="2655"/>
                  </a:cubicBezTo>
                  <a:close/>
                  <a:moveTo>
                    <a:pt x="16680" y="2655"/>
                  </a:moveTo>
                  <a:cubicBezTo>
                    <a:pt x="16360" y="2655"/>
                    <a:pt x="16098" y="2196"/>
                    <a:pt x="16098" y="1634"/>
                  </a:cubicBezTo>
                  <a:cubicBezTo>
                    <a:pt x="16098" y="1072"/>
                    <a:pt x="16360" y="613"/>
                    <a:pt x="16680" y="613"/>
                  </a:cubicBezTo>
                  <a:cubicBezTo>
                    <a:pt x="17001" y="613"/>
                    <a:pt x="17263" y="1072"/>
                    <a:pt x="17263" y="1634"/>
                  </a:cubicBezTo>
                  <a:cubicBezTo>
                    <a:pt x="17263" y="2196"/>
                    <a:pt x="17001" y="2655"/>
                    <a:pt x="16680" y="2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F2EB7D53-DC60-4507-A191-C3F780629D56}"/>
                </a:ext>
              </a:extLst>
            </p:cNvPr>
            <p:cNvSpPr/>
            <p:nvPr/>
          </p:nvSpPr>
          <p:spPr>
            <a:xfrm>
              <a:off x="8846497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0891D3F-2123-40C8-9715-A11BC72FA484}"/>
                </a:ext>
              </a:extLst>
            </p:cNvPr>
            <p:cNvSpPr/>
            <p:nvPr/>
          </p:nvSpPr>
          <p:spPr>
            <a:xfrm>
              <a:off x="9378509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705E7FBC-C746-4902-BDB9-FFF60B737635}"/>
                </a:ext>
              </a:extLst>
            </p:cNvPr>
            <p:cNvSpPr/>
            <p:nvPr/>
          </p:nvSpPr>
          <p:spPr>
            <a:xfrm>
              <a:off x="9910521" y="2047117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707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91C3BD5-F83E-4E76-9523-C6623F102D34}"/>
                </a:ext>
              </a:extLst>
            </p:cNvPr>
            <p:cNvSpPr txBox="1"/>
            <p:nvPr/>
          </p:nvSpPr>
          <p:spPr>
            <a:xfrm>
              <a:off x="8643098" y="132141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38BE71A-55E3-446E-99BF-C6665F0ACF29}"/>
                </a:ext>
              </a:extLst>
            </p:cNvPr>
            <p:cNvSpPr txBox="1"/>
            <p:nvPr/>
          </p:nvSpPr>
          <p:spPr>
            <a:xfrm>
              <a:off x="9143541" y="1321415"/>
              <a:ext cx="54408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C9C01F7-B9B3-44DF-A030-6143F051D2C4}"/>
                </a:ext>
              </a:extLst>
            </p:cNvPr>
            <p:cNvSpPr txBox="1"/>
            <p:nvPr/>
          </p:nvSpPr>
          <p:spPr>
            <a:xfrm>
              <a:off x="9671438" y="1321415"/>
              <a:ext cx="53331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68095DA-6707-4337-8DA7-C7C0F433AEEC}"/>
                </a:ext>
              </a:extLst>
            </p:cNvPr>
            <p:cNvSpPr txBox="1"/>
            <p:nvPr/>
          </p:nvSpPr>
          <p:spPr>
            <a:xfrm>
              <a:off x="8582501" y="2458882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D94A743-ADAD-4062-B188-D20F24BE7CA3}"/>
              </a:ext>
            </a:extLst>
          </p:cNvPr>
          <p:cNvGrpSpPr/>
          <p:nvPr/>
        </p:nvGrpSpPr>
        <p:grpSpPr>
          <a:xfrm>
            <a:off x="1730005" y="3953224"/>
            <a:ext cx="1763181" cy="2074463"/>
            <a:chOff x="2914564" y="3616555"/>
            <a:chExt cx="1973771" cy="2322232"/>
          </a:xfrm>
        </p:grpSpPr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1ADCF6B8-7ECE-48D7-9996-EF2539A0031D}"/>
                </a:ext>
              </a:extLst>
            </p:cNvPr>
            <p:cNvSpPr/>
            <p:nvPr/>
          </p:nvSpPr>
          <p:spPr>
            <a:xfrm>
              <a:off x="29145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40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30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8" y="17106"/>
                    <a:pt x="14118" y="16238"/>
                  </a:cubicBezTo>
                  <a:lnTo>
                    <a:pt x="14118" y="5413"/>
                  </a:lnTo>
                  <a:cubicBezTo>
                    <a:pt x="14118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17BC8682-0A26-40AA-B675-444D0F124F4A}"/>
                </a:ext>
              </a:extLst>
            </p:cNvPr>
            <p:cNvSpPr/>
            <p:nvPr/>
          </p:nvSpPr>
          <p:spPr>
            <a:xfrm>
              <a:off x="29145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40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30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DC55706A-4050-4689-8774-A338F6177222}"/>
                </a:ext>
              </a:extLst>
            </p:cNvPr>
            <p:cNvSpPr/>
            <p:nvPr/>
          </p:nvSpPr>
          <p:spPr>
            <a:xfrm>
              <a:off x="3340174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F1263735-2556-46BE-8442-82EEE6CD6A1A}"/>
                </a:ext>
              </a:extLst>
            </p:cNvPr>
            <p:cNvSpPr/>
            <p:nvPr/>
          </p:nvSpPr>
          <p:spPr>
            <a:xfrm>
              <a:off x="38721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FA1DA1A2-E4FE-4320-8B70-1A4A235B7D75}"/>
                </a:ext>
              </a:extLst>
            </p:cNvPr>
            <p:cNvSpPr/>
            <p:nvPr/>
          </p:nvSpPr>
          <p:spPr>
            <a:xfrm>
              <a:off x="4404198" y="4600775"/>
              <a:ext cx="64130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extrusionOk="0">
                  <a:moveTo>
                    <a:pt x="10368" y="21600"/>
                  </a:moveTo>
                  <a:lnTo>
                    <a:pt x="10368" y="21600"/>
                  </a:lnTo>
                  <a:cubicBezTo>
                    <a:pt x="432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320" y="0"/>
                    <a:pt x="10368" y="0"/>
                  </a:cubicBezTo>
                  <a:lnTo>
                    <a:pt x="10368" y="0"/>
                  </a:lnTo>
                  <a:cubicBezTo>
                    <a:pt x="16415" y="0"/>
                    <a:pt x="20735" y="893"/>
                    <a:pt x="20735" y="2142"/>
                  </a:cubicBezTo>
                  <a:lnTo>
                    <a:pt x="20735" y="19458"/>
                  </a:lnTo>
                  <a:cubicBezTo>
                    <a:pt x="21600" y="20529"/>
                    <a:pt x="16415" y="21600"/>
                    <a:pt x="10368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6E0F1EA-18C2-4C46-B741-73B64F01EAC7}"/>
                </a:ext>
              </a:extLst>
            </p:cNvPr>
            <p:cNvSpPr txBox="1"/>
            <p:nvPr/>
          </p:nvSpPr>
          <p:spPr>
            <a:xfrm>
              <a:off x="3134988" y="3887335"/>
              <a:ext cx="468714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18FF1A5-5CC5-4951-9410-70C9938FF10F}"/>
                </a:ext>
              </a:extLst>
            </p:cNvPr>
            <p:cNvSpPr txBox="1"/>
            <p:nvPr/>
          </p:nvSpPr>
          <p:spPr>
            <a:xfrm>
              <a:off x="3640814" y="3887335"/>
              <a:ext cx="520753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57EDA10D-66BA-4D15-A1D8-F220A1682731}"/>
                </a:ext>
              </a:extLst>
            </p:cNvPr>
            <p:cNvSpPr txBox="1"/>
            <p:nvPr/>
          </p:nvSpPr>
          <p:spPr>
            <a:xfrm>
              <a:off x="4210882" y="3887335"/>
              <a:ext cx="425646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DB9FE1D-310A-4575-8352-62FD4192139D}"/>
                </a:ext>
              </a:extLst>
            </p:cNvPr>
            <p:cNvSpPr txBox="1"/>
            <p:nvPr/>
          </p:nvSpPr>
          <p:spPr>
            <a:xfrm>
              <a:off x="3068109" y="4996809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095D8CA-BBA7-4DCD-942E-85DE5CB895E2}"/>
              </a:ext>
            </a:extLst>
          </p:cNvPr>
          <p:cNvGrpSpPr/>
          <p:nvPr/>
        </p:nvGrpSpPr>
        <p:grpSpPr>
          <a:xfrm>
            <a:off x="3702291" y="3953224"/>
            <a:ext cx="1763181" cy="2074463"/>
            <a:chOff x="5122414" y="3616555"/>
            <a:chExt cx="1973771" cy="2322232"/>
          </a:xfrm>
        </p:grpSpPr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11E49FF0-AA6B-4440-B9E5-19815FDE8756}"/>
                </a:ext>
              </a:extLst>
            </p:cNvPr>
            <p:cNvSpPr/>
            <p:nvPr/>
          </p:nvSpPr>
          <p:spPr>
            <a:xfrm>
              <a:off x="512241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0681"/>
                  </a:moveTo>
                  <a:cubicBezTo>
                    <a:pt x="4570" y="20681"/>
                    <a:pt x="4308" y="20221"/>
                    <a:pt x="4308" y="19660"/>
                  </a:cubicBezTo>
                  <a:cubicBezTo>
                    <a:pt x="4308" y="19098"/>
                    <a:pt x="4570" y="18638"/>
                    <a:pt x="4891" y="18638"/>
                  </a:cubicBezTo>
                  <a:cubicBezTo>
                    <a:pt x="5211" y="18638"/>
                    <a:pt x="5473" y="19098"/>
                    <a:pt x="5473" y="19660"/>
                  </a:cubicBezTo>
                  <a:cubicBezTo>
                    <a:pt x="5473" y="20221"/>
                    <a:pt x="5211" y="20681"/>
                    <a:pt x="4891" y="20681"/>
                  </a:cubicBezTo>
                  <a:close/>
                  <a:moveTo>
                    <a:pt x="7481" y="16238"/>
                  </a:moveTo>
                  <a:cubicBezTo>
                    <a:pt x="7481" y="17106"/>
                    <a:pt x="7074" y="17821"/>
                    <a:pt x="6579" y="17821"/>
                  </a:cubicBezTo>
                  <a:lnTo>
                    <a:pt x="3231" y="17821"/>
                  </a:lnTo>
                  <a:cubicBezTo>
                    <a:pt x="2736" y="17821"/>
                    <a:pt x="2329" y="17106"/>
                    <a:pt x="2329" y="16238"/>
                  </a:cubicBezTo>
                  <a:lnTo>
                    <a:pt x="2329" y="5413"/>
                  </a:lnTo>
                  <a:cubicBezTo>
                    <a:pt x="2329" y="4545"/>
                    <a:pt x="2736" y="3830"/>
                    <a:pt x="3231" y="3830"/>
                  </a:cubicBezTo>
                  <a:lnTo>
                    <a:pt x="6579" y="3830"/>
                  </a:lnTo>
                  <a:cubicBezTo>
                    <a:pt x="7074" y="3830"/>
                    <a:pt x="7481" y="4545"/>
                    <a:pt x="7481" y="5413"/>
                  </a:cubicBezTo>
                  <a:lnTo>
                    <a:pt x="748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680" y="20681"/>
                  </a:moveTo>
                  <a:cubicBezTo>
                    <a:pt x="16360" y="20681"/>
                    <a:pt x="16098" y="20221"/>
                    <a:pt x="16098" y="19660"/>
                  </a:cubicBezTo>
                  <a:cubicBezTo>
                    <a:pt x="16098" y="19098"/>
                    <a:pt x="16360" y="18638"/>
                    <a:pt x="16680" y="18638"/>
                  </a:cubicBezTo>
                  <a:cubicBezTo>
                    <a:pt x="17001" y="18638"/>
                    <a:pt x="17263" y="19098"/>
                    <a:pt x="17263" y="19660"/>
                  </a:cubicBezTo>
                  <a:cubicBezTo>
                    <a:pt x="17263" y="20221"/>
                    <a:pt x="17001" y="20681"/>
                    <a:pt x="16680" y="20681"/>
                  </a:cubicBezTo>
                  <a:close/>
                  <a:moveTo>
                    <a:pt x="19271" y="16238"/>
                  </a:moveTo>
                  <a:cubicBezTo>
                    <a:pt x="19271" y="17106"/>
                    <a:pt x="18864" y="17821"/>
                    <a:pt x="18369" y="17821"/>
                  </a:cubicBezTo>
                  <a:lnTo>
                    <a:pt x="15021" y="17821"/>
                  </a:lnTo>
                  <a:cubicBezTo>
                    <a:pt x="14526" y="17821"/>
                    <a:pt x="14119" y="17106"/>
                    <a:pt x="14119" y="16238"/>
                  </a:cubicBezTo>
                  <a:lnTo>
                    <a:pt x="14119" y="5413"/>
                  </a:lnTo>
                  <a:cubicBezTo>
                    <a:pt x="14119" y="4545"/>
                    <a:pt x="14526" y="3830"/>
                    <a:pt x="15021" y="3830"/>
                  </a:cubicBezTo>
                  <a:lnTo>
                    <a:pt x="18369" y="3830"/>
                  </a:lnTo>
                  <a:cubicBezTo>
                    <a:pt x="18864" y="3830"/>
                    <a:pt x="19271" y="4545"/>
                    <a:pt x="19271" y="5413"/>
                  </a:cubicBezTo>
                  <a:lnTo>
                    <a:pt x="19271" y="1623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5B5B883B-A707-4926-9463-8EE88017BBFE}"/>
                </a:ext>
              </a:extLst>
            </p:cNvPr>
            <p:cNvSpPr/>
            <p:nvPr/>
          </p:nvSpPr>
          <p:spPr>
            <a:xfrm>
              <a:off x="512241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571" y="1634"/>
                    <a:pt x="20668" y="0"/>
                    <a:pt x="19533" y="0"/>
                  </a:cubicBezTo>
                  <a:close/>
                  <a:moveTo>
                    <a:pt x="4891" y="2706"/>
                  </a:moveTo>
                  <a:cubicBezTo>
                    <a:pt x="4570" y="2706"/>
                    <a:pt x="4308" y="2247"/>
                    <a:pt x="4308" y="1685"/>
                  </a:cubicBezTo>
                  <a:cubicBezTo>
                    <a:pt x="4308" y="1123"/>
                    <a:pt x="4570" y="664"/>
                    <a:pt x="4891" y="664"/>
                  </a:cubicBezTo>
                  <a:cubicBezTo>
                    <a:pt x="5211" y="664"/>
                    <a:pt x="5473" y="1123"/>
                    <a:pt x="5473" y="1685"/>
                  </a:cubicBezTo>
                  <a:cubicBezTo>
                    <a:pt x="5473" y="2247"/>
                    <a:pt x="5211" y="2706"/>
                    <a:pt x="4891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680" y="2706"/>
                  </a:moveTo>
                  <a:cubicBezTo>
                    <a:pt x="16360" y="2706"/>
                    <a:pt x="16098" y="2247"/>
                    <a:pt x="16098" y="1685"/>
                  </a:cubicBezTo>
                  <a:cubicBezTo>
                    <a:pt x="16098" y="1123"/>
                    <a:pt x="16360" y="664"/>
                    <a:pt x="16680" y="664"/>
                  </a:cubicBezTo>
                  <a:cubicBezTo>
                    <a:pt x="17001" y="664"/>
                    <a:pt x="17263" y="1123"/>
                    <a:pt x="17263" y="1685"/>
                  </a:cubicBezTo>
                  <a:cubicBezTo>
                    <a:pt x="17263" y="2247"/>
                    <a:pt x="17001" y="2706"/>
                    <a:pt x="16680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6B0C24F6-E76F-4F4A-9098-986E869489E7}"/>
                </a:ext>
              </a:extLst>
            </p:cNvPr>
            <p:cNvSpPr/>
            <p:nvPr/>
          </p:nvSpPr>
          <p:spPr>
            <a:xfrm>
              <a:off x="554802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9FCD3BE4-922D-4708-90B9-B96C0D78E1EF}"/>
                </a:ext>
              </a:extLst>
            </p:cNvPr>
            <p:cNvSpPr/>
            <p:nvPr/>
          </p:nvSpPr>
          <p:spPr>
            <a:xfrm>
              <a:off x="608003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6199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0807A819-5A55-473F-BD23-0062D226870C}"/>
                </a:ext>
              </a:extLst>
            </p:cNvPr>
            <p:cNvSpPr/>
            <p:nvPr/>
          </p:nvSpPr>
          <p:spPr>
            <a:xfrm>
              <a:off x="661204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7100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401747A9-7C28-4B42-9F89-37161C470BE4}"/>
                </a:ext>
              </a:extLst>
            </p:cNvPr>
            <p:cNvSpPr txBox="1"/>
            <p:nvPr/>
          </p:nvSpPr>
          <p:spPr>
            <a:xfrm>
              <a:off x="5334680" y="3887335"/>
              <a:ext cx="492042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5F9CA6D-C5FC-4971-9706-9D206CCC38A5}"/>
                </a:ext>
              </a:extLst>
            </p:cNvPr>
            <p:cNvSpPr txBox="1"/>
            <p:nvPr/>
          </p:nvSpPr>
          <p:spPr>
            <a:xfrm>
              <a:off x="5853066" y="3887335"/>
              <a:ext cx="518959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62DCDA2-D5CD-4C3E-935A-0D0DBC60025A}"/>
                </a:ext>
              </a:extLst>
            </p:cNvPr>
            <p:cNvSpPr txBox="1"/>
            <p:nvPr/>
          </p:nvSpPr>
          <p:spPr>
            <a:xfrm>
              <a:off x="6394422" y="3887335"/>
              <a:ext cx="48127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4C93B15-53A6-423D-AD93-72357BF60B85}"/>
                </a:ext>
              </a:extLst>
            </p:cNvPr>
            <p:cNvSpPr txBox="1"/>
            <p:nvPr/>
          </p:nvSpPr>
          <p:spPr>
            <a:xfrm>
              <a:off x="5270134" y="4996809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5132EA5-14A6-46C9-9922-0CF0732646BE}"/>
              </a:ext>
            </a:extLst>
          </p:cNvPr>
          <p:cNvGrpSpPr/>
          <p:nvPr/>
        </p:nvGrpSpPr>
        <p:grpSpPr>
          <a:xfrm>
            <a:off x="5674576" y="3953224"/>
            <a:ext cx="1763181" cy="2074463"/>
            <a:chOff x="7330264" y="3616555"/>
            <a:chExt cx="1973771" cy="2322232"/>
          </a:xfrm>
        </p:grpSpPr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51C3D0DA-8A3B-41D9-BDAB-4AD89D886490}"/>
                </a:ext>
              </a:extLst>
            </p:cNvPr>
            <p:cNvSpPr/>
            <p:nvPr/>
          </p:nvSpPr>
          <p:spPr>
            <a:xfrm>
              <a:off x="7330264" y="3616555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0681"/>
                  </a:moveTo>
                  <a:cubicBezTo>
                    <a:pt x="4599" y="20681"/>
                    <a:pt x="4337" y="20221"/>
                    <a:pt x="4337" y="19660"/>
                  </a:cubicBezTo>
                  <a:cubicBezTo>
                    <a:pt x="4337" y="19098"/>
                    <a:pt x="4599" y="18638"/>
                    <a:pt x="4920" y="18638"/>
                  </a:cubicBezTo>
                  <a:cubicBezTo>
                    <a:pt x="5240" y="18638"/>
                    <a:pt x="5502" y="19098"/>
                    <a:pt x="5502" y="19660"/>
                  </a:cubicBezTo>
                  <a:cubicBezTo>
                    <a:pt x="5502" y="20221"/>
                    <a:pt x="5240" y="20681"/>
                    <a:pt x="4920" y="20681"/>
                  </a:cubicBezTo>
                  <a:close/>
                  <a:moveTo>
                    <a:pt x="7511" y="16238"/>
                  </a:moveTo>
                  <a:cubicBezTo>
                    <a:pt x="7511" y="17106"/>
                    <a:pt x="7103" y="17821"/>
                    <a:pt x="6608" y="17821"/>
                  </a:cubicBezTo>
                  <a:lnTo>
                    <a:pt x="3260" y="17821"/>
                  </a:lnTo>
                  <a:cubicBezTo>
                    <a:pt x="2766" y="17821"/>
                    <a:pt x="2358" y="17106"/>
                    <a:pt x="2358" y="16238"/>
                  </a:cubicBezTo>
                  <a:lnTo>
                    <a:pt x="2358" y="5413"/>
                  </a:lnTo>
                  <a:cubicBezTo>
                    <a:pt x="2358" y="4545"/>
                    <a:pt x="2765" y="3830"/>
                    <a:pt x="3260" y="3830"/>
                  </a:cubicBezTo>
                  <a:lnTo>
                    <a:pt x="6608" y="3830"/>
                  </a:lnTo>
                  <a:cubicBezTo>
                    <a:pt x="7103" y="3830"/>
                    <a:pt x="7511" y="4545"/>
                    <a:pt x="7511" y="5413"/>
                  </a:cubicBezTo>
                  <a:lnTo>
                    <a:pt x="7511" y="16238"/>
                  </a:lnTo>
                  <a:close/>
                  <a:moveTo>
                    <a:pt x="10800" y="20681"/>
                  </a:moveTo>
                  <a:cubicBezTo>
                    <a:pt x="10480" y="20681"/>
                    <a:pt x="10218" y="20221"/>
                    <a:pt x="10218" y="19660"/>
                  </a:cubicBezTo>
                  <a:cubicBezTo>
                    <a:pt x="10218" y="19098"/>
                    <a:pt x="10480" y="18638"/>
                    <a:pt x="10800" y="18638"/>
                  </a:cubicBezTo>
                  <a:cubicBezTo>
                    <a:pt x="11120" y="18638"/>
                    <a:pt x="11382" y="19098"/>
                    <a:pt x="11382" y="19660"/>
                  </a:cubicBezTo>
                  <a:cubicBezTo>
                    <a:pt x="11382" y="20221"/>
                    <a:pt x="11120" y="20681"/>
                    <a:pt x="10800" y="20681"/>
                  </a:cubicBezTo>
                  <a:close/>
                  <a:moveTo>
                    <a:pt x="13391" y="16238"/>
                  </a:moveTo>
                  <a:cubicBezTo>
                    <a:pt x="13391" y="17106"/>
                    <a:pt x="12983" y="17821"/>
                    <a:pt x="12488" y="17821"/>
                  </a:cubicBezTo>
                  <a:lnTo>
                    <a:pt x="9141" y="17821"/>
                  </a:lnTo>
                  <a:cubicBezTo>
                    <a:pt x="8646" y="17821"/>
                    <a:pt x="8238" y="17106"/>
                    <a:pt x="8238" y="16238"/>
                  </a:cubicBezTo>
                  <a:lnTo>
                    <a:pt x="8238" y="5413"/>
                  </a:lnTo>
                  <a:cubicBezTo>
                    <a:pt x="8238" y="4545"/>
                    <a:pt x="8646" y="3830"/>
                    <a:pt x="9141" y="3830"/>
                  </a:cubicBezTo>
                  <a:lnTo>
                    <a:pt x="12488" y="3830"/>
                  </a:lnTo>
                  <a:cubicBezTo>
                    <a:pt x="12983" y="3830"/>
                    <a:pt x="13391" y="4545"/>
                    <a:pt x="13391" y="5413"/>
                  </a:cubicBezTo>
                  <a:lnTo>
                    <a:pt x="13391" y="16238"/>
                  </a:lnTo>
                  <a:close/>
                  <a:moveTo>
                    <a:pt x="16709" y="20681"/>
                  </a:moveTo>
                  <a:cubicBezTo>
                    <a:pt x="16389" y="20681"/>
                    <a:pt x="16127" y="20221"/>
                    <a:pt x="16127" y="19660"/>
                  </a:cubicBezTo>
                  <a:cubicBezTo>
                    <a:pt x="16127" y="19098"/>
                    <a:pt x="16389" y="18638"/>
                    <a:pt x="16709" y="18638"/>
                  </a:cubicBezTo>
                  <a:cubicBezTo>
                    <a:pt x="17030" y="18638"/>
                    <a:pt x="17292" y="19098"/>
                    <a:pt x="17292" y="19660"/>
                  </a:cubicBezTo>
                  <a:cubicBezTo>
                    <a:pt x="17292" y="20221"/>
                    <a:pt x="17030" y="20681"/>
                    <a:pt x="16709" y="20681"/>
                  </a:cubicBezTo>
                  <a:close/>
                  <a:moveTo>
                    <a:pt x="19300" y="16238"/>
                  </a:moveTo>
                  <a:cubicBezTo>
                    <a:pt x="19300" y="17106"/>
                    <a:pt x="18893" y="17821"/>
                    <a:pt x="18398" y="17821"/>
                  </a:cubicBezTo>
                  <a:lnTo>
                    <a:pt x="15050" y="17821"/>
                  </a:lnTo>
                  <a:cubicBezTo>
                    <a:pt x="14555" y="17821"/>
                    <a:pt x="14148" y="17106"/>
                    <a:pt x="14148" y="16238"/>
                  </a:cubicBezTo>
                  <a:lnTo>
                    <a:pt x="14148" y="5413"/>
                  </a:lnTo>
                  <a:cubicBezTo>
                    <a:pt x="14148" y="4545"/>
                    <a:pt x="14555" y="3830"/>
                    <a:pt x="15050" y="3830"/>
                  </a:cubicBezTo>
                  <a:lnTo>
                    <a:pt x="18398" y="3830"/>
                  </a:lnTo>
                  <a:cubicBezTo>
                    <a:pt x="18893" y="3830"/>
                    <a:pt x="19300" y="4545"/>
                    <a:pt x="19300" y="5413"/>
                  </a:cubicBezTo>
                  <a:lnTo>
                    <a:pt x="19300" y="1623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634B1E6-9299-4B23-8F0C-5B57DC1C5746}"/>
                </a:ext>
              </a:extLst>
            </p:cNvPr>
            <p:cNvSpPr/>
            <p:nvPr/>
          </p:nvSpPr>
          <p:spPr>
            <a:xfrm>
              <a:off x="7330264" y="4813582"/>
              <a:ext cx="1973771" cy="1125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3" y="0"/>
                  </a:moveTo>
                  <a:lnTo>
                    <a:pt x="2067" y="0"/>
                  </a:lnTo>
                  <a:cubicBezTo>
                    <a:pt x="932" y="0"/>
                    <a:pt x="0" y="1634"/>
                    <a:pt x="0" y="3626"/>
                  </a:cubicBezTo>
                  <a:lnTo>
                    <a:pt x="0" y="17974"/>
                  </a:lnTo>
                  <a:cubicBezTo>
                    <a:pt x="0" y="19966"/>
                    <a:pt x="932" y="21600"/>
                    <a:pt x="2067" y="21600"/>
                  </a:cubicBezTo>
                  <a:lnTo>
                    <a:pt x="19533" y="21600"/>
                  </a:lnTo>
                  <a:cubicBezTo>
                    <a:pt x="20668" y="21600"/>
                    <a:pt x="21600" y="19966"/>
                    <a:pt x="21600" y="17974"/>
                  </a:cubicBezTo>
                  <a:lnTo>
                    <a:pt x="21600" y="3626"/>
                  </a:lnTo>
                  <a:cubicBezTo>
                    <a:pt x="21600" y="1634"/>
                    <a:pt x="20668" y="0"/>
                    <a:pt x="19533" y="0"/>
                  </a:cubicBezTo>
                  <a:close/>
                  <a:moveTo>
                    <a:pt x="4920" y="2706"/>
                  </a:moveTo>
                  <a:cubicBezTo>
                    <a:pt x="4599" y="2706"/>
                    <a:pt x="4337" y="2247"/>
                    <a:pt x="4337" y="1685"/>
                  </a:cubicBezTo>
                  <a:cubicBezTo>
                    <a:pt x="4337" y="1123"/>
                    <a:pt x="4599" y="664"/>
                    <a:pt x="4920" y="664"/>
                  </a:cubicBezTo>
                  <a:cubicBezTo>
                    <a:pt x="5240" y="664"/>
                    <a:pt x="5502" y="1123"/>
                    <a:pt x="5502" y="1685"/>
                  </a:cubicBezTo>
                  <a:cubicBezTo>
                    <a:pt x="5502" y="2247"/>
                    <a:pt x="5240" y="2706"/>
                    <a:pt x="4920" y="2706"/>
                  </a:cubicBezTo>
                  <a:close/>
                  <a:moveTo>
                    <a:pt x="10800" y="2706"/>
                  </a:moveTo>
                  <a:cubicBezTo>
                    <a:pt x="10480" y="2706"/>
                    <a:pt x="10218" y="2247"/>
                    <a:pt x="10218" y="1685"/>
                  </a:cubicBezTo>
                  <a:cubicBezTo>
                    <a:pt x="10218" y="1123"/>
                    <a:pt x="10480" y="664"/>
                    <a:pt x="10800" y="664"/>
                  </a:cubicBezTo>
                  <a:cubicBezTo>
                    <a:pt x="11120" y="664"/>
                    <a:pt x="11382" y="1123"/>
                    <a:pt x="11382" y="1685"/>
                  </a:cubicBezTo>
                  <a:cubicBezTo>
                    <a:pt x="11382" y="2247"/>
                    <a:pt x="11120" y="2706"/>
                    <a:pt x="10800" y="2706"/>
                  </a:cubicBezTo>
                  <a:close/>
                  <a:moveTo>
                    <a:pt x="16709" y="2706"/>
                  </a:moveTo>
                  <a:cubicBezTo>
                    <a:pt x="16389" y="2706"/>
                    <a:pt x="16127" y="2247"/>
                    <a:pt x="16127" y="1685"/>
                  </a:cubicBezTo>
                  <a:cubicBezTo>
                    <a:pt x="16127" y="1123"/>
                    <a:pt x="16389" y="664"/>
                    <a:pt x="16709" y="664"/>
                  </a:cubicBezTo>
                  <a:cubicBezTo>
                    <a:pt x="17030" y="664"/>
                    <a:pt x="17292" y="1123"/>
                    <a:pt x="17292" y="1685"/>
                  </a:cubicBezTo>
                  <a:cubicBezTo>
                    <a:pt x="17292" y="2247"/>
                    <a:pt x="17030" y="2706"/>
                    <a:pt x="16709" y="270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8DF570DF-DCF9-4386-A87D-64E1FA21CF21}"/>
                </a:ext>
              </a:extLst>
            </p:cNvPr>
            <p:cNvSpPr/>
            <p:nvPr/>
          </p:nvSpPr>
          <p:spPr>
            <a:xfrm>
              <a:off x="7755872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10009166-98CC-4FE9-8134-607FA4394194}"/>
                </a:ext>
              </a:extLst>
            </p:cNvPr>
            <p:cNvSpPr/>
            <p:nvPr/>
          </p:nvSpPr>
          <p:spPr>
            <a:xfrm>
              <a:off x="8287884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8" h="21600" extrusionOk="0">
                  <a:moveTo>
                    <a:pt x="10799" y="21600"/>
                  </a:moveTo>
                  <a:lnTo>
                    <a:pt x="10799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799" y="0"/>
                  </a:cubicBezTo>
                  <a:lnTo>
                    <a:pt x="10799" y="0"/>
                  </a:lnTo>
                  <a:cubicBezTo>
                    <a:pt x="17098" y="0"/>
                    <a:pt x="21598" y="893"/>
                    <a:pt x="21598" y="2142"/>
                  </a:cubicBezTo>
                  <a:lnTo>
                    <a:pt x="21598" y="19458"/>
                  </a:lnTo>
                  <a:cubicBezTo>
                    <a:pt x="21600" y="20529"/>
                    <a:pt x="17100" y="21600"/>
                    <a:pt x="10799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73B4E874-3840-4620-971E-B6E682B98E4D}"/>
                </a:ext>
              </a:extLst>
            </p:cNvPr>
            <p:cNvSpPr/>
            <p:nvPr/>
          </p:nvSpPr>
          <p:spPr>
            <a:xfrm>
              <a:off x="8819896" y="4600775"/>
              <a:ext cx="63841" cy="321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500" y="21600"/>
                    <a:pt x="0" y="20707"/>
                    <a:pt x="0" y="19458"/>
                  </a:cubicBezTo>
                  <a:lnTo>
                    <a:pt x="0" y="2142"/>
                  </a:lnTo>
                  <a:cubicBezTo>
                    <a:pt x="0" y="893"/>
                    <a:pt x="4500" y="0"/>
                    <a:pt x="10800" y="0"/>
                  </a:cubicBezTo>
                  <a:lnTo>
                    <a:pt x="10800" y="0"/>
                  </a:lnTo>
                  <a:cubicBezTo>
                    <a:pt x="17100" y="0"/>
                    <a:pt x="21600" y="893"/>
                    <a:pt x="21600" y="2142"/>
                  </a:cubicBezTo>
                  <a:lnTo>
                    <a:pt x="21600" y="19458"/>
                  </a:lnTo>
                  <a:cubicBezTo>
                    <a:pt x="21600" y="20529"/>
                    <a:pt x="16201" y="21600"/>
                    <a:pt x="10800" y="2160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3A249311-D0E6-4E29-93B3-0683B25ECEB0}"/>
                </a:ext>
              </a:extLst>
            </p:cNvPr>
            <p:cNvSpPr txBox="1"/>
            <p:nvPr/>
          </p:nvSpPr>
          <p:spPr>
            <a:xfrm>
              <a:off x="7546034" y="3887335"/>
              <a:ext cx="492042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2004E17C-4768-4A4C-B221-03A39DEDF5EF}"/>
                </a:ext>
              </a:extLst>
            </p:cNvPr>
            <p:cNvSpPr txBox="1"/>
            <p:nvPr/>
          </p:nvSpPr>
          <p:spPr>
            <a:xfrm>
              <a:off x="8057244" y="3887335"/>
              <a:ext cx="533315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06CBF2DE-C790-4AA9-82DC-BB0DA3AB89C0}"/>
                </a:ext>
              </a:extLst>
            </p:cNvPr>
            <p:cNvSpPr txBox="1"/>
            <p:nvPr/>
          </p:nvSpPr>
          <p:spPr>
            <a:xfrm>
              <a:off x="8572579" y="3887335"/>
              <a:ext cx="547671" cy="5857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AFF4D85-EF32-4413-A00F-E1266C7F2337}"/>
                </a:ext>
              </a:extLst>
            </p:cNvPr>
            <p:cNvSpPr txBox="1"/>
            <p:nvPr/>
          </p:nvSpPr>
          <p:spPr>
            <a:xfrm>
              <a:off x="7472159" y="4996809"/>
              <a:ext cx="1662797" cy="87856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483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507</Words>
  <PresentationFormat>On-screen Show (4:3)</PresentationFormat>
  <Paragraphs>64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Verdana</vt:lpstr>
      <vt:lpstr>Template PresentationGo</vt:lpstr>
      <vt:lpstr>Template PresentationGo Dark</vt:lpstr>
      <vt:lpstr>Custom Design</vt:lpstr>
      <vt:lpstr>Spiral Bound Weekly Planner – Slide Template</vt:lpstr>
      <vt:lpstr>Spiral Bound Weekly Planner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Bound Weekly Planner</dc:title>
  <dc:creator>PresentationGO.com</dc:creator>
  <dc:description>© Copyright PresentationGO.com</dc:description>
  <dcterms:created xsi:type="dcterms:W3CDTF">2014-11-26T05:14:11Z</dcterms:created>
  <dcterms:modified xsi:type="dcterms:W3CDTF">2020-03-26T20:18:44Z</dcterms:modified>
  <cp:category>Timelines &amp; Planning</cp:category>
</cp:coreProperties>
</file>