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60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1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Bound Weekly Planner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40309A1-7BC8-4B92-ABCD-407EDF2A1396}"/>
              </a:ext>
            </a:extLst>
          </p:cNvPr>
          <p:cNvGrpSpPr/>
          <p:nvPr/>
        </p:nvGrpSpPr>
        <p:grpSpPr>
          <a:xfrm>
            <a:off x="1797339" y="1062897"/>
            <a:ext cx="1973771" cy="2322232"/>
            <a:chOff x="1797339" y="1062897"/>
            <a:chExt cx="1973771" cy="232223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BBFD7C0-DAB2-4991-8755-08A0B551DF52}"/>
                </a:ext>
              </a:extLst>
            </p:cNvPr>
            <p:cNvSpPr/>
            <p:nvPr/>
          </p:nvSpPr>
          <p:spPr>
            <a:xfrm>
              <a:off x="17973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8" y="17055"/>
                    <a:pt x="14118" y="16187"/>
                  </a:cubicBezTo>
                  <a:lnTo>
                    <a:pt x="14118" y="5362"/>
                  </a:lnTo>
                  <a:cubicBezTo>
                    <a:pt x="14118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0FD71FD-AA62-4FE6-A658-089AC5DAF863}"/>
                </a:ext>
              </a:extLst>
            </p:cNvPr>
            <p:cNvSpPr/>
            <p:nvPr/>
          </p:nvSpPr>
          <p:spPr>
            <a:xfrm>
              <a:off x="17973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28D3ADA-0BDE-49BD-9C00-A192B5DEF24F}"/>
                </a:ext>
              </a:extLst>
            </p:cNvPr>
            <p:cNvSpPr/>
            <p:nvPr/>
          </p:nvSpPr>
          <p:spPr>
            <a:xfrm>
              <a:off x="222294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D526607-0AD6-4CDB-BBA6-4B598BF42D85}"/>
                </a:ext>
              </a:extLst>
            </p:cNvPr>
            <p:cNvSpPr/>
            <p:nvPr/>
          </p:nvSpPr>
          <p:spPr>
            <a:xfrm>
              <a:off x="27549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199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F08EEC0-3C04-43AF-A143-54847A9B6EB6}"/>
                </a:ext>
              </a:extLst>
            </p:cNvPr>
            <p:cNvSpPr/>
            <p:nvPr/>
          </p:nvSpPr>
          <p:spPr>
            <a:xfrm>
              <a:off x="328697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7B5601A-994D-474F-BD89-8AC1924D0069}"/>
                </a:ext>
              </a:extLst>
            </p:cNvPr>
            <p:cNvSpPr txBox="1"/>
            <p:nvPr/>
          </p:nvSpPr>
          <p:spPr>
            <a:xfrm>
              <a:off x="1962575" y="1321416"/>
              <a:ext cx="5741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5DC413D-C24C-4370-A5C6-16AB0BC1CE51}"/>
                </a:ext>
              </a:extLst>
            </p:cNvPr>
            <p:cNvSpPr txBox="1"/>
            <p:nvPr/>
          </p:nvSpPr>
          <p:spPr>
            <a:xfrm>
              <a:off x="2514457" y="1321416"/>
              <a:ext cx="5341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C91287-38A5-4FCA-9EE1-2542BDF1F89C}"/>
                </a:ext>
              </a:extLst>
            </p:cNvPr>
            <p:cNvSpPr txBox="1"/>
            <p:nvPr/>
          </p:nvSpPr>
          <p:spPr>
            <a:xfrm>
              <a:off x="3037772" y="1321416"/>
              <a:ext cx="5325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14A57CF-5D45-4BB1-B1E2-ED563DC6D36B}"/>
                </a:ext>
              </a:extLst>
            </p:cNvPr>
            <p:cNvSpPr txBox="1"/>
            <p:nvPr/>
          </p:nvSpPr>
          <p:spPr>
            <a:xfrm>
              <a:off x="1985759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3108F71-E5C8-4AFA-9A9B-B7E840380AB2}"/>
              </a:ext>
            </a:extLst>
          </p:cNvPr>
          <p:cNvGrpSpPr/>
          <p:nvPr/>
        </p:nvGrpSpPr>
        <p:grpSpPr>
          <a:xfrm>
            <a:off x="4005189" y="1062897"/>
            <a:ext cx="1973771" cy="2322232"/>
            <a:chOff x="4005189" y="1062897"/>
            <a:chExt cx="1973771" cy="2322232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EDDBE8-7AC8-4034-9DCD-65152A76123D}"/>
                </a:ext>
              </a:extLst>
            </p:cNvPr>
            <p:cNvSpPr/>
            <p:nvPr/>
          </p:nvSpPr>
          <p:spPr>
            <a:xfrm>
              <a:off x="40051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30"/>
                  </a:moveTo>
                  <a:cubicBezTo>
                    <a:pt x="4599" y="20630"/>
                    <a:pt x="4337" y="20170"/>
                    <a:pt x="4337" y="19609"/>
                  </a:cubicBezTo>
                  <a:cubicBezTo>
                    <a:pt x="4337" y="19047"/>
                    <a:pt x="4599" y="18587"/>
                    <a:pt x="4920" y="18587"/>
                  </a:cubicBezTo>
                  <a:cubicBezTo>
                    <a:pt x="5240" y="18587"/>
                    <a:pt x="5502" y="19047"/>
                    <a:pt x="5502" y="19609"/>
                  </a:cubicBezTo>
                  <a:cubicBezTo>
                    <a:pt x="5502" y="20170"/>
                    <a:pt x="5240" y="20630"/>
                    <a:pt x="4920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5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49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709" y="20630"/>
                  </a:moveTo>
                  <a:cubicBezTo>
                    <a:pt x="16389" y="20630"/>
                    <a:pt x="16127" y="20170"/>
                    <a:pt x="16127" y="19609"/>
                  </a:cubicBezTo>
                  <a:cubicBezTo>
                    <a:pt x="16127" y="19047"/>
                    <a:pt x="16389" y="18587"/>
                    <a:pt x="16709" y="18587"/>
                  </a:cubicBezTo>
                  <a:cubicBezTo>
                    <a:pt x="17030" y="18587"/>
                    <a:pt x="17292" y="19047"/>
                    <a:pt x="17292" y="19609"/>
                  </a:cubicBezTo>
                  <a:cubicBezTo>
                    <a:pt x="17292" y="20170"/>
                    <a:pt x="17030" y="20630"/>
                    <a:pt x="16709" y="20630"/>
                  </a:cubicBezTo>
                  <a:close/>
                  <a:moveTo>
                    <a:pt x="19300" y="16187"/>
                  </a:moveTo>
                  <a:cubicBezTo>
                    <a:pt x="19300" y="17055"/>
                    <a:pt x="18893" y="17770"/>
                    <a:pt x="18398" y="17770"/>
                  </a:cubicBezTo>
                  <a:lnTo>
                    <a:pt x="15050" y="17770"/>
                  </a:lnTo>
                  <a:cubicBezTo>
                    <a:pt x="14555" y="17770"/>
                    <a:pt x="14148" y="17055"/>
                    <a:pt x="14148" y="16187"/>
                  </a:cubicBezTo>
                  <a:lnTo>
                    <a:pt x="14148" y="5362"/>
                  </a:lnTo>
                  <a:cubicBezTo>
                    <a:pt x="14148" y="4494"/>
                    <a:pt x="14555" y="3779"/>
                    <a:pt x="15050" y="3779"/>
                  </a:cubicBezTo>
                  <a:lnTo>
                    <a:pt x="18398" y="3779"/>
                  </a:lnTo>
                  <a:cubicBezTo>
                    <a:pt x="18893" y="3779"/>
                    <a:pt x="19300" y="4494"/>
                    <a:pt x="19300" y="5362"/>
                  </a:cubicBezTo>
                  <a:lnTo>
                    <a:pt x="19300" y="1618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26E6D66-2E3D-4D68-8C5C-98F63789C308}"/>
                </a:ext>
              </a:extLst>
            </p:cNvPr>
            <p:cNvSpPr/>
            <p:nvPr/>
          </p:nvSpPr>
          <p:spPr>
            <a:xfrm>
              <a:off x="40051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920" y="2655"/>
                  </a:moveTo>
                  <a:cubicBezTo>
                    <a:pt x="4599" y="2655"/>
                    <a:pt x="4337" y="2196"/>
                    <a:pt x="4337" y="1634"/>
                  </a:cubicBezTo>
                  <a:cubicBezTo>
                    <a:pt x="4337" y="1072"/>
                    <a:pt x="4599" y="613"/>
                    <a:pt x="4920" y="613"/>
                  </a:cubicBezTo>
                  <a:cubicBezTo>
                    <a:pt x="5240" y="613"/>
                    <a:pt x="5502" y="1072"/>
                    <a:pt x="5502" y="1634"/>
                  </a:cubicBezTo>
                  <a:cubicBezTo>
                    <a:pt x="5502" y="2196"/>
                    <a:pt x="5240" y="2655"/>
                    <a:pt x="4920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49" y="2655"/>
                    <a:pt x="10800" y="2655"/>
                  </a:cubicBezTo>
                  <a:close/>
                  <a:moveTo>
                    <a:pt x="16709" y="2655"/>
                  </a:moveTo>
                  <a:cubicBezTo>
                    <a:pt x="16389" y="2655"/>
                    <a:pt x="16127" y="2196"/>
                    <a:pt x="16127" y="1634"/>
                  </a:cubicBezTo>
                  <a:cubicBezTo>
                    <a:pt x="16127" y="1072"/>
                    <a:pt x="16389" y="613"/>
                    <a:pt x="16709" y="613"/>
                  </a:cubicBezTo>
                  <a:cubicBezTo>
                    <a:pt x="17030" y="613"/>
                    <a:pt x="17292" y="1072"/>
                    <a:pt x="17292" y="1634"/>
                  </a:cubicBezTo>
                  <a:cubicBezTo>
                    <a:pt x="17292" y="2196"/>
                    <a:pt x="17030" y="2655"/>
                    <a:pt x="16709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4597B62-6228-4D29-9F23-281042715B9F}"/>
                </a:ext>
              </a:extLst>
            </p:cNvPr>
            <p:cNvSpPr/>
            <p:nvPr/>
          </p:nvSpPr>
          <p:spPr>
            <a:xfrm>
              <a:off x="44307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D29691C-3EF4-4614-9814-17530210E485}"/>
                </a:ext>
              </a:extLst>
            </p:cNvPr>
            <p:cNvSpPr/>
            <p:nvPr/>
          </p:nvSpPr>
          <p:spPr>
            <a:xfrm>
              <a:off x="4962811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707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8E38AC4-CE92-48EE-A3E5-4678D26461EC}"/>
                </a:ext>
              </a:extLst>
            </p:cNvPr>
            <p:cNvSpPr/>
            <p:nvPr/>
          </p:nvSpPr>
          <p:spPr>
            <a:xfrm>
              <a:off x="54948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115F3E-9E27-4387-8A1E-7B86E7154E17}"/>
                </a:ext>
              </a:extLst>
            </p:cNvPr>
            <p:cNvSpPr txBox="1"/>
            <p:nvPr/>
          </p:nvSpPr>
          <p:spPr>
            <a:xfrm>
              <a:off x="4237762" y="1321416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AF2F9FD-9A28-44BB-B417-52DF608CBB91}"/>
                </a:ext>
              </a:extLst>
            </p:cNvPr>
            <p:cNvSpPr txBox="1"/>
            <p:nvPr/>
          </p:nvSpPr>
          <p:spPr>
            <a:xfrm>
              <a:off x="4743157" y="1321416"/>
              <a:ext cx="5180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0E1588-F5DB-4ED5-B322-BE464527D3E4}"/>
                </a:ext>
              </a:extLst>
            </p:cNvPr>
            <p:cNvSpPr txBox="1"/>
            <p:nvPr/>
          </p:nvSpPr>
          <p:spPr>
            <a:xfrm>
              <a:off x="5292121" y="1321416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8AED96-FDBB-4DDD-B73F-BB5BA027A6CA}"/>
                </a:ext>
              </a:extLst>
            </p:cNvPr>
            <p:cNvSpPr txBox="1"/>
            <p:nvPr/>
          </p:nvSpPr>
          <p:spPr>
            <a:xfrm>
              <a:off x="4197114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F54F349-D919-4E75-B50A-1C0B42F5A4FC}"/>
              </a:ext>
            </a:extLst>
          </p:cNvPr>
          <p:cNvGrpSpPr/>
          <p:nvPr/>
        </p:nvGrpSpPr>
        <p:grpSpPr>
          <a:xfrm>
            <a:off x="6213039" y="1062897"/>
            <a:ext cx="1973771" cy="2322232"/>
            <a:chOff x="6213039" y="1062897"/>
            <a:chExt cx="1973771" cy="2322232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D612373-916A-4270-81F5-200AC94C7E8C}"/>
                </a:ext>
              </a:extLst>
            </p:cNvPr>
            <p:cNvSpPr/>
            <p:nvPr/>
          </p:nvSpPr>
          <p:spPr>
            <a:xfrm>
              <a:off x="62130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6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30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D4D28EC-7D8E-4BE6-B3BC-A36703704560}"/>
                </a:ext>
              </a:extLst>
            </p:cNvPr>
            <p:cNvSpPr/>
            <p:nvPr/>
          </p:nvSpPr>
          <p:spPr>
            <a:xfrm>
              <a:off x="62130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30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1A4016F-9FE3-44C7-8C22-496811FD1B78}"/>
                </a:ext>
              </a:extLst>
            </p:cNvPr>
            <p:cNvSpPr/>
            <p:nvPr/>
          </p:nvSpPr>
          <p:spPr>
            <a:xfrm>
              <a:off x="6638649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E5FB24B-7352-495A-A34D-2456DA8A39B8}"/>
                </a:ext>
              </a:extLst>
            </p:cNvPr>
            <p:cNvSpPr/>
            <p:nvPr/>
          </p:nvSpPr>
          <p:spPr>
            <a:xfrm>
              <a:off x="71706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707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3C72FBE0-D114-42F9-8808-158F9968A930}"/>
                </a:ext>
              </a:extLst>
            </p:cNvPr>
            <p:cNvSpPr/>
            <p:nvPr/>
          </p:nvSpPr>
          <p:spPr>
            <a:xfrm>
              <a:off x="7702673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0BD62BA-9D55-4BF2-9947-2B4CB2A88314}"/>
                </a:ext>
              </a:extLst>
            </p:cNvPr>
            <p:cNvSpPr txBox="1"/>
            <p:nvPr/>
          </p:nvSpPr>
          <p:spPr>
            <a:xfrm>
              <a:off x="6348415" y="1321416"/>
              <a:ext cx="647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9134F8-1448-4A2A-A632-69E348F0BB49}"/>
                </a:ext>
              </a:extLst>
            </p:cNvPr>
            <p:cNvSpPr txBox="1"/>
            <p:nvPr/>
          </p:nvSpPr>
          <p:spPr>
            <a:xfrm>
              <a:off x="6971631" y="1321416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9338C30-4BFC-42E9-BAC3-1EFAB61962F1}"/>
                </a:ext>
              </a:extLst>
            </p:cNvPr>
            <p:cNvSpPr txBox="1"/>
            <p:nvPr/>
          </p:nvSpPr>
          <p:spPr>
            <a:xfrm>
              <a:off x="7463688" y="1321416"/>
              <a:ext cx="5261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8993FF-7C6E-403C-86E1-E2A1360DB049}"/>
                </a:ext>
              </a:extLst>
            </p:cNvPr>
            <p:cNvSpPr txBox="1"/>
            <p:nvPr/>
          </p:nvSpPr>
          <p:spPr>
            <a:xfrm>
              <a:off x="6380477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5DAE665-F271-4427-9482-5840CE47350C}"/>
              </a:ext>
            </a:extLst>
          </p:cNvPr>
          <p:cNvGrpSpPr/>
          <p:nvPr/>
        </p:nvGrpSpPr>
        <p:grpSpPr>
          <a:xfrm>
            <a:off x="8420889" y="1062897"/>
            <a:ext cx="1973771" cy="2322232"/>
            <a:chOff x="8420889" y="1062897"/>
            <a:chExt cx="1973771" cy="232223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F6F37A6E-A4E5-4923-861F-3F5FB985B0AB}"/>
                </a:ext>
              </a:extLst>
            </p:cNvPr>
            <p:cNvSpPr/>
            <p:nvPr/>
          </p:nvSpPr>
          <p:spPr>
            <a:xfrm>
              <a:off x="84208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11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28CF88F-EB55-4D79-BEC8-D3B83789E591}"/>
                </a:ext>
              </a:extLst>
            </p:cNvPr>
            <p:cNvSpPr/>
            <p:nvPr/>
          </p:nvSpPr>
          <p:spPr>
            <a:xfrm>
              <a:off x="84208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11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96B67C7-3283-44AD-B328-C8741AF924A9}"/>
                </a:ext>
              </a:extLst>
            </p:cNvPr>
            <p:cNvSpPr/>
            <p:nvPr/>
          </p:nvSpPr>
          <p:spPr>
            <a:xfrm>
              <a:off x="88464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6D43FC8-8BA9-4957-B3C3-C258E56235DD}"/>
                </a:ext>
              </a:extLst>
            </p:cNvPr>
            <p:cNvSpPr/>
            <p:nvPr/>
          </p:nvSpPr>
          <p:spPr>
            <a:xfrm>
              <a:off x="937850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614B32F3-A974-4D87-A432-795638EF2E50}"/>
                </a:ext>
              </a:extLst>
            </p:cNvPr>
            <p:cNvSpPr/>
            <p:nvPr/>
          </p:nvSpPr>
          <p:spPr>
            <a:xfrm>
              <a:off x="99105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77151B-9710-44FF-A1E8-95C6EF8E737F}"/>
                </a:ext>
              </a:extLst>
            </p:cNvPr>
            <p:cNvSpPr txBox="1"/>
            <p:nvPr/>
          </p:nvSpPr>
          <p:spPr>
            <a:xfrm>
              <a:off x="8651141" y="1321416"/>
              <a:ext cx="465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02D15E-4285-4127-B01B-569C83AFCCCC}"/>
                </a:ext>
              </a:extLst>
            </p:cNvPr>
            <p:cNvSpPr txBox="1"/>
            <p:nvPr/>
          </p:nvSpPr>
          <p:spPr>
            <a:xfrm>
              <a:off x="9151727" y="1321416"/>
              <a:ext cx="5277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F78A91-3F63-4CD5-AFC4-A917B6942884}"/>
                </a:ext>
              </a:extLst>
            </p:cNvPr>
            <p:cNvSpPr txBox="1"/>
            <p:nvPr/>
          </p:nvSpPr>
          <p:spPr>
            <a:xfrm>
              <a:off x="9679050" y="1321416"/>
              <a:ext cx="5180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A04EAF9-52AD-4620-8970-09E9F7DF3331}"/>
                </a:ext>
              </a:extLst>
            </p:cNvPr>
            <p:cNvSpPr txBox="1"/>
            <p:nvPr/>
          </p:nvSpPr>
          <p:spPr>
            <a:xfrm>
              <a:off x="8582501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4B50D2B-E31F-4E82-BF45-1026C8639CC0}"/>
              </a:ext>
            </a:extLst>
          </p:cNvPr>
          <p:cNvGrpSpPr/>
          <p:nvPr/>
        </p:nvGrpSpPr>
        <p:grpSpPr>
          <a:xfrm>
            <a:off x="2914564" y="3616555"/>
            <a:ext cx="1973771" cy="2322232"/>
            <a:chOff x="2914564" y="3616555"/>
            <a:chExt cx="1973771" cy="2322232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CC7D7228-AAC3-44D3-AFA1-0C10768CD72F}"/>
                </a:ext>
              </a:extLst>
            </p:cNvPr>
            <p:cNvSpPr/>
            <p:nvPr/>
          </p:nvSpPr>
          <p:spPr>
            <a:xfrm>
              <a:off x="29145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40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30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8" y="17106"/>
                    <a:pt x="14118" y="16238"/>
                  </a:cubicBezTo>
                  <a:lnTo>
                    <a:pt x="14118" y="5413"/>
                  </a:lnTo>
                  <a:cubicBezTo>
                    <a:pt x="14118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B2EAAAA-C4EE-49B7-AF27-B79B2342BDC6}"/>
                </a:ext>
              </a:extLst>
            </p:cNvPr>
            <p:cNvSpPr/>
            <p:nvPr/>
          </p:nvSpPr>
          <p:spPr>
            <a:xfrm>
              <a:off x="29145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40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30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0BAB8A2-A3B3-48D1-9402-B2E9357BC0E8}"/>
                </a:ext>
              </a:extLst>
            </p:cNvPr>
            <p:cNvSpPr/>
            <p:nvPr/>
          </p:nvSpPr>
          <p:spPr>
            <a:xfrm>
              <a:off x="3340174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E60B8B5-2D1A-4925-9E0F-70B3E1FEF309}"/>
                </a:ext>
              </a:extLst>
            </p:cNvPr>
            <p:cNvSpPr/>
            <p:nvPr/>
          </p:nvSpPr>
          <p:spPr>
            <a:xfrm>
              <a:off x="38721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A3165BC-E3AE-4E29-80C3-97AD8C55060B}"/>
                </a:ext>
              </a:extLst>
            </p:cNvPr>
            <p:cNvSpPr/>
            <p:nvPr/>
          </p:nvSpPr>
          <p:spPr>
            <a:xfrm>
              <a:off x="4404198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613DB6-16B5-4DA0-8E22-5A85DD2686B7}"/>
                </a:ext>
              </a:extLst>
            </p:cNvPr>
            <p:cNvSpPr txBox="1"/>
            <p:nvPr/>
          </p:nvSpPr>
          <p:spPr>
            <a:xfrm>
              <a:off x="3143161" y="3887335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7AB34D-2670-487F-9E16-B416B72CD739}"/>
                </a:ext>
              </a:extLst>
            </p:cNvPr>
            <p:cNvSpPr txBox="1"/>
            <p:nvPr/>
          </p:nvSpPr>
          <p:spPr>
            <a:xfrm>
              <a:off x="3648556" y="3887335"/>
              <a:ext cx="5052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133A852-FE4D-4BC9-A7AA-078E84C0C9FD}"/>
                </a:ext>
              </a:extLst>
            </p:cNvPr>
            <p:cNvSpPr txBox="1"/>
            <p:nvPr/>
          </p:nvSpPr>
          <p:spPr>
            <a:xfrm>
              <a:off x="4219161" y="3887335"/>
              <a:ext cx="4090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CD9F66F-AC08-4DC9-8179-E5B96A0D5ED7}"/>
                </a:ext>
              </a:extLst>
            </p:cNvPr>
            <p:cNvSpPr txBox="1"/>
            <p:nvPr/>
          </p:nvSpPr>
          <p:spPr>
            <a:xfrm>
              <a:off x="3068109" y="4996809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5AE5F88-E357-4562-AEE2-891C626208F9}"/>
              </a:ext>
            </a:extLst>
          </p:cNvPr>
          <p:cNvGrpSpPr/>
          <p:nvPr/>
        </p:nvGrpSpPr>
        <p:grpSpPr>
          <a:xfrm>
            <a:off x="5122414" y="3616555"/>
            <a:ext cx="1973771" cy="2322232"/>
            <a:chOff x="5122414" y="3616555"/>
            <a:chExt cx="1973771" cy="2322232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CAE352F-7808-4B27-BBF7-849F0B91DB5D}"/>
                </a:ext>
              </a:extLst>
            </p:cNvPr>
            <p:cNvSpPr/>
            <p:nvPr/>
          </p:nvSpPr>
          <p:spPr>
            <a:xfrm>
              <a:off x="512241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11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01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9" y="17106"/>
                    <a:pt x="14119" y="16238"/>
                  </a:cubicBezTo>
                  <a:lnTo>
                    <a:pt x="14119" y="5413"/>
                  </a:lnTo>
                  <a:cubicBezTo>
                    <a:pt x="14119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1540E8B7-42B2-424A-A38F-FAE616FB3F46}"/>
                </a:ext>
              </a:extLst>
            </p:cNvPr>
            <p:cNvSpPr/>
            <p:nvPr/>
          </p:nvSpPr>
          <p:spPr>
            <a:xfrm>
              <a:off x="512241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11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01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DEA326A-0951-4BF0-B9AE-B20D244DCFAA}"/>
                </a:ext>
              </a:extLst>
            </p:cNvPr>
            <p:cNvSpPr/>
            <p:nvPr/>
          </p:nvSpPr>
          <p:spPr>
            <a:xfrm>
              <a:off x="554802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5CCD706-4CB1-4CA4-93C5-39F6BC6CE969}"/>
                </a:ext>
              </a:extLst>
            </p:cNvPr>
            <p:cNvSpPr/>
            <p:nvPr/>
          </p:nvSpPr>
          <p:spPr>
            <a:xfrm>
              <a:off x="608003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6199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AAF4DDDD-27C9-40ED-BD10-AE0F317246D6}"/>
                </a:ext>
              </a:extLst>
            </p:cNvPr>
            <p:cNvSpPr/>
            <p:nvPr/>
          </p:nvSpPr>
          <p:spPr>
            <a:xfrm>
              <a:off x="661204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F4F15C0-F94E-42F7-AC7A-BFD5163D04D0}"/>
                </a:ext>
              </a:extLst>
            </p:cNvPr>
            <p:cNvSpPr txBox="1"/>
            <p:nvPr/>
          </p:nvSpPr>
          <p:spPr>
            <a:xfrm>
              <a:off x="5342494" y="388733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1DEC6CE-C982-4184-BBD0-4C705A998EDC}"/>
                </a:ext>
              </a:extLst>
            </p:cNvPr>
            <p:cNvSpPr txBox="1"/>
            <p:nvPr/>
          </p:nvSpPr>
          <p:spPr>
            <a:xfrm>
              <a:off x="5860713" y="3887335"/>
              <a:ext cx="5036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733269-17D7-4AAF-A749-8C7842044D06}"/>
                </a:ext>
              </a:extLst>
            </p:cNvPr>
            <p:cNvSpPr txBox="1"/>
            <p:nvPr/>
          </p:nvSpPr>
          <p:spPr>
            <a:xfrm>
              <a:off x="6396853" y="388733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6817551-C92A-46AE-82E8-170F672EE3C2}"/>
                </a:ext>
              </a:extLst>
            </p:cNvPr>
            <p:cNvSpPr txBox="1"/>
            <p:nvPr/>
          </p:nvSpPr>
          <p:spPr>
            <a:xfrm>
              <a:off x="5270134" y="4996809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333CCC-7BE6-4E9B-81E6-FD28B4F9ADD2}"/>
              </a:ext>
            </a:extLst>
          </p:cNvPr>
          <p:cNvGrpSpPr/>
          <p:nvPr/>
        </p:nvGrpSpPr>
        <p:grpSpPr>
          <a:xfrm>
            <a:off x="7330264" y="3616555"/>
            <a:ext cx="1973771" cy="2322232"/>
            <a:chOff x="7330264" y="3616555"/>
            <a:chExt cx="1973771" cy="232223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4CA2D903-3D31-40F0-8D87-58AEB019B6FF}"/>
                </a:ext>
              </a:extLst>
            </p:cNvPr>
            <p:cNvSpPr/>
            <p:nvPr/>
          </p:nvSpPr>
          <p:spPr>
            <a:xfrm>
              <a:off x="73302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81"/>
                  </a:moveTo>
                  <a:cubicBezTo>
                    <a:pt x="4599" y="20681"/>
                    <a:pt x="4337" y="20221"/>
                    <a:pt x="4337" y="19660"/>
                  </a:cubicBezTo>
                  <a:cubicBezTo>
                    <a:pt x="4337" y="19098"/>
                    <a:pt x="4599" y="18638"/>
                    <a:pt x="4920" y="18638"/>
                  </a:cubicBezTo>
                  <a:cubicBezTo>
                    <a:pt x="5240" y="18638"/>
                    <a:pt x="5502" y="19098"/>
                    <a:pt x="5502" y="19660"/>
                  </a:cubicBezTo>
                  <a:cubicBezTo>
                    <a:pt x="5502" y="20221"/>
                    <a:pt x="5240" y="20681"/>
                    <a:pt x="4920" y="20681"/>
                  </a:cubicBezTo>
                  <a:close/>
                  <a:moveTo>
                    <a:pt x="7511" y="16238"/>
                  </a:moveTo>
                  <a:cubicBezTo>
                    <a:pt x="7511" y="17106"/>
                    <a:pt x="7103" y="17821"/>
                    <a:pt x="6608" y="17821"/>
                  </a:cubicBezTo>
                  <a:lnTo>
                    <a:pt x="3260" y="17821"/>
                  </a:lnTo>
                  <a:cubicBezTo>
                    <a:pt x="2766" y="17821"/>
                    <a:pt x="2358" y="17106"/>
                    <a:pt x="2358" y="16238"/>
                  </a:cubicBezTo>
                  <a:lnTo>
                    <a:pt x="2358" y="5413"/>
                  </a:lnTo>
                  <a:cubicBezTo>
                    <a:pt x="2358" y="4545"/>
                    <a:pt x="2765" y="3830"/>
                    <a:pt x="3260" y="3830"/>
                  </a:cubicBezTo>
                  <a:lnTo>
                    <a:pt x="6608" y="3830"/>
                  </a:lnTo>
                  <a:cubicBezTo>
                    <a:pt x="7103" y="3830"/>
                    <a:pt x="7511" y="4545"/>
                    <a:pt x="7511" y="5413"/>
                  </a:cubicBezTo>
                  <a:lnTo>
                    <a:pt x="751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709" y="20681"/>
                  </a:moveTo>
                  <a:cubicBezTo>
                    <a:pt x="16389" y="20681"/>
                    <a:pt x="16127" y="20221"/>
                    <a:pt x="16127" y="19660"/>
                  </a:cubicBezTo>
                  <a:cubicBezTo>
                    <a:pt x="16127" y="19098"/>
                    <a:pt x="16389" y="18638"/>
                    <a:pt x="16709" y="18638"/>
                  </a:cubicBezTo>
                  <a:cubicBezTo>
                    <a:pt x="17030" y="18638"/>
                    <a:pt x="17292" y="19098"/>
                    <a:pt x="17292" y="19660"/>
                  </a:cubicBezTo>
                  <a:cubicBezTo>
                    <a:pt x="17292" y="20221"/>
                    <a:pt x="17030" y="20681"/>
                    <a:pt x="16709" y="20681"/>
                  </a:cubicBezTo>
                  <a:close/>
                  <a:moveTo>
                    <a:pt x="19300" y="16238"/>
                  </a:moveTo>
                  <a:cubicBezTo>
                    <a:pt x="19300" y="17106"/>
                    <a:pt x="18893" y="17821"/>
                    <a:pt x="18398" y="17821"/>
                  </a:cubicBezTo>
                  <a:lnTo>
                    <a:pt x="15050" y="17821"/>
                  </a:lnTo>
                  <a:cubicBezTo>
                    <a:pt x="14555" y="17821"/>
                    <a:pt x="14148" y="17106"/>
                    <a:pt x="14148" y="16238"/>
                  </a:cubicBezTo>
                  <a:lnTo>
                    <a:pt x="14148" y="5413"/>
                  </a:lnTo>
                  <a:cubicBezTo>
                    <a:pt x="14148" y="4545"/>
                    <a:pt x="14555" y="3830"/>
                    <a:pt x="15050" y="3830"/>
                  </a:cubicBezTo>
                  <a:lnTo>
                    <a:pt x="18398" y="3830"/>
                  </a:lnTo>
                  <a:cubicBezTo>
                    <a:pt x="18893" y="3830"/>
                    <a:pt x="19300" y="4545"/>
                    <a:pt x="19300" y="5413"/>
                  </a:cubicBezTo>
                  <a:lnTo>
                    <a:pt x="19300" y="1623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38121D1-A345-4E16-9D15-9730867E14F2}"/>
                </a:ext>
              </a:extLst>
            </p:cNvPr>
            <p:cNvSpPr/>
            <p:nvPr/>
          </p:nvSpPr>
          <p:spPr>
            <a:xfrm>
              <a:off x="73302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706"/>
                  </a:moveTo>
                  <a:cubicBezTo>
                    <a:pt x="4599" y="2706"/>
                    <a:pt x="4337" y="2247"/>
                    <a:pt x="4337" y="1685"/>
                  </a:cubicBezTo>
                  <a:cubicBezTo>
                    <a:pt x="4337" y="1123"/>
                    <a:pt x="4599" y="664"/>
                    <a:pt x="4920" y="664"/>
                  </a:cubicBezTo>
                  <a:cubicBezTo>
                    <a:pt x="5240" y="664"/>
                    <a:pt x="5502" y="1123"/>
                    <a:pt x="5502" y="1685"/>
                  </a:cubicBezTo>
                  <a:cubicBezTo>
                    <a:pt x="5502" y="2247"/>
                    <a:pt x="5240" y="2706"/>
                    <a:pt x="4920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709" y="2706"/>
                  </a:moveTo>
                  <a:cubicBezTo>
                    <a:pt x="16389" y="2706"/>
                    <a:pt x="16127" y="2247"/>
                    <a:pt x="16127" y="1685"/>
                  </a:cubicBezTo>
                  <a:cubicBezTo>
                    <a:pt x="16127" y="1123"/>
                    <a:pt x="16389" y="664"/>
                    <a:pt x="16709" y="664"/>
                  </a:cubicBezTo>
                  <a:cubicBezTo>
                    <a:pt x="17030" y="664"/>
                    <a:pt x="17292" y="1123"/>
                    <a:pt x="17292" y="1685"/>
                  </a:cubicBezTo>
                  <a:cubicBezTo>
                    <a:pt x="17292" y="2247"/>
                    <a:pt x="17030" y="2706"/>
                    <a:pt x="16709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3A3D981-B3FF-4E62-ACDD-561E258F0C71}"/>
                </a:ext>
              </a:extLst>
            </p:cNvPr>
            <p:cNvSpPr/>
            <p:nvPr/>
          </p:nvSpPr>
          <p:spPr>
            <a:xfrm>
              <a:off x="775587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B364D22-D9E5-405C-A801-11A899ADF74B}"/>
                </a:ext>
              </a:extLst>
            </p:cNvPr>
            <p:cNvSpPr/>
            <p:nvPr/>
          </p:nvSpPr>
          <p:spPr>
            <a:xfrm>
              <a:off x="82878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5BA1F7A-613D-4B1F-98D1-3463AB66E919}"/>
                </a:ext>
              </a:extLst>
            </p:cNvPr>
            <p:cNvSpPr/>
            <p:nvPr/>
          </p:nvSpPr>
          <p:spPr>
            <a:xfrm>
              <a:off x="881989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3ED2A2D-07F6-4FB5-81F9-B2D4C7F64917}"/>
                </a:ext>
              </a:extLst>
            </p:cNvPr>
            <p:cNvSpPr txBox="1"/>
            <p:nvPr/>
          </p:nvSpPr>
          <p:spPr>
            <a:xfrm>
              <a:off x="7553849" y="388733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DC4040C-E822-4FA7-AF56-2952BB86AFB7}"/>
                </a:ext>
              </a:extLst>
            </p:cNvPr>
            <p:cNvSpPr txBox="1"/>
            <p:nvPr/>
          </p:nvSpPr>
          <p:spPr>
            <a:xfrm>
              <a:off x="8064855" y="3887335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36E892D-199A-4E72-B6A5-5994D0641788}"/>
                </a:ext>
              </a:extLst>
            </p:cNvPr>
            <p:cNvSpPr txBox="1"/>
            <p:nvPr/>
          </p:nvSpPr>
          <p:spPr>
            <a:xfrm>
              <a:off x="8580155" y="3887335"/>
              <a:ext cx="5325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C598276-E218-43D5-AE8F-55E9FAF49BB0}"/>
                </a:ext>
              </a:extLst>
            </p:cNvPr>
            <p:cNvSpPr txBox="1"/>
            <p:nvPr/>
          </p:nvSpPr>
          <p:spPr>
            <a:xfrm>
              <a:off x="7472159" y="4996809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Bound Weekly Planner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8157671-DAE2-45D9-8705-19DA00A8E91E}"/>
              </a:ext>
            </a:extLst>
          </p:cNvPr>
          <p:cNvGrpSpPr/>
          <p:nvPr/>
        </p:nvGrpSpPr>
        <p:grpSpPr>
          <a:xfrm>
            <a:off x="1797339" y="1062897"/>
            <a:ext cx="1973771" cy="2322232"/>
            <a:chOff x="1797339" y="1062897"/>
            <a:chExt cx="1973771" cy="232223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BBFD7C0-DAB2-4991-8755-08A0B551DF52}"/>
                </a:ext>
              </a:extLst>
            </p:cNvPr>
            <p:cNvSpPr/>
            <p:nvPr/>
          </p:nvSpPr>
          <p:spPr>
            <a:xfrm>
              <a:off x="17973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8" y="17055"/>
                    <a:pt x="14118" y="16187"/>
                  </a:cubicBezTo>
                  <a:lnTo>
                    <a:pt x="14118" y="5362"/>
                  </a:lnTo>
                  <a:cubicBezTo>
                    <a:pt x="14118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0FD71FD-AA62-4FE6-A658-089AC5DAF863}"/>
                </a:ext>
              </a:extLst>
            </p:cNvPr>
            <p:cNvSpPr/>
            <p:nvPr/>
          </p:nvSpPr>
          <p:spPr>
            <a:xfrm>
              <a:off x="17973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28D3ADA-0BDE-49BD-9C00-A192B5DEF24F}"/>
                </a:ext>
              </a:extLst>
            </p:cNvPr>
            <p:cNvSpPr/>
            <p:nvPr/>
          </p:nvSpPr>
          <p:spPr>
            <a:xfrm>
              <a:off x="222294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D526607-0AD6-4CDB-BBA6-4B598BF42D85}"/>
                </a:ext>
              </a:extLst>
            </p:cNvPr>
            <p:cNvSpPr/>
            <p:nvPr/>
          </p:nvSpPr>
          <p:spPr>
            <a:xfrm>
              <a:off x="27549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199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F08EEC0-3C04-43AF-A143-54847A9B6EB6}"/>
                </a:ext>
              </a:extLst>
            </p:cNvPr>
            <p:cNvSpPr/>
            <p:nvPr/>
          </p:nvSpPr>
          <p:spPr>
            <a:xfrm>
              <a:off x="328697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7B5601A-994D-474F-BD89-8AC1924D0069}"/>
                </a:ext>
              </a:extLst>
            </p:cNvPr>
            <p:cNvSpPr txBox="1"/>
            <p:nvPr/>
          </p:nvSpPr>
          <p:spPr>
            <a:xfrm>
              <a:off x="1962575" y="1321416"/>
              <a:ext cx="5741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5DC413D-C24C-4370-A5C6-16AB0BC1CE51}"/>
                </a:ext>
              </a:extLst>
            </p:cNvPr>
            <p:cNvSpPr txBox="1"/>
            <p:nvPr/>
          </p:nvSpPr>
          <p:spPr>
            <a:xfrm>
              <a:off x="2514457" y="1321416"/>
              <a:ext cx="5341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C91287-38A5-4FCA-9EE1-2542BDF1F89C}"/>
                </a:ext>
              </a:extLst>
            </p:cNvPr>
            <p:cNvSpPr txBox="1"/>
            <p:nvPr/>
          </p:nvSpPr>
          <p:spPr>
            <a:xfrm>
              <a:off x="3037772" y="1321416"/>
              <a:ext cx="5325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14A57CF-5D45-4BB1-B1E2-ED563DC6D36B}"/>
                </a:ext>
              </a:extLst>
            </p:cNvPr>
            <p:cNvSpPr txBox="1"/>
            <p:nvPr/>
          </p:nvSpPr>
          <p:spPr>
            <a:xfrm>
              <a:off x="1985759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27078D2-0306-4E33-AD47-EF1B69032611}"/>
              </a:ext>
            </a:extLst>
          </p:cNvPr>
          <p:cNvGrpSpPr/>
          <p:nvPr/>
        </p:nvGrpSpPr>
        <p:grpSpPr>
          <a:xfrm>
            <a:off x="4005189" y="1062897"/>
            <a:ext cx="1973771" cy="2322232"/>
            <a:chOff x="4005189" y="1062897"/>
            <a:chExt cx="1973771" cy="2322232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FEDDBE8-7AC8-4034-9DCD-65152A76123D}"/>
                </a:ext>
              </a:extLst>
            </p:cNvPr>
            <p:cNvSpPr/>
            <p:nvPr/>
          </p:nvSpPr>
          <p:spPr>
            <a:xfrm>
              <a:off x="40051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30"/>
                  </a:moveTo>
                  <a:cubicBezTo>
                    <a:pt x="4599" y="20630"/>
                    <a:pt x="4337" y="20170"/>
                    <a:pt x="4337" y="19609"/>
                  </a:cubicBezTo>
                  <a:cubicBezTo>
                    <a:pt x="4337" y="19047"/>
                    <a:pt x="4599" y="18587"/>
                    <a:pt x="4920" y="18587"/>
                  </a:cubicBezTo>
                  <a:cubicBezTo>
                    <a:pt x="5240" y="18587"/>
                    <a:pt x="5502" y="19047"/>
                    <a:pt x="5502" y="19609"/>
                  </a:cubicBezTo>
                  <a:cubicBezTo>
                    <a:pt x="5502" y="20170"/>
                    <a:pt x="5240" y="20630"/>
                    <a:pt x="4920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5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49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709" y="20630"/>
                  </a:moveTo>
                  <a:cubicBezTo>
                    <a:pt x="16389" y="20630"/>
                    <a:pt x="16127" y="20170"/>
                    <a:pt x="16127" y="19609"/>
                  </a:cubicBezTo>
                  <a:cubicBezTo>
                    <a:pt x="16127" y="19047"/>
                    <a:pt x="16389" y="18587"/>
                    <a:pt x="16709" y="18587"/>
                  </a:cubicBezTo>
                  <a:cubicBezTo>
                    <a:pt x="17030" y="18587"/>
                    <a:pt x="17292" y="19047"/>
                    <a:pt x="17292" y="19609"/>
                  </a:cubicBezTo>
                  <a:cubicBezTo>
                    <a:pt x="17292" y="20170"/>
                    <a:pt x="17030" y="20630"/>
                    <a:pt x="16709" y="20630"/>
                  </a:cubicBezTo>
                  <a:close/>
                  <a:moveTo>
                    <a:pt x="19300" y="16187"/>
                  </a:moveTo>
                  <a:cubicBezTo>
                    <a:pt x="19300" y="17055"/>
                    <a:pt x="18893" y="17770"/>
                    <a:pt x="18398" y="17770"/>
                  </a:cubicBezTo>
                  <a:lnTo>
                    <a:pt x="15050" y="17770"/>
                  </a:lnTo>
                  <a:cubicBezTo>
                    <a:pt x="14555" y="17770"/>
                    <a:pt x="14148" y="17055"/>
                    <a:pt x="14148" y="16187"/>
                  </a:cubicBezTo>
                  <a:lnTo>
                    <a:pt x="14148" y="5362"/>
                  </a:lnTo>
                  <a:cubicBezTo>
                    <a:pt x="14148" y="4494"/>
                    <a:pt x="14555" y="3779"/>
                    <a:pt x="15050" y="3779"/>
                  </a:cubicBezTo>
                  <a:lnTo>
                    <a:pt x="18398" y="3779"/>
                  </a:lnTo>
                  <a:cubicBezTo>
                    <a:pt x="18893" y="3779"/>
                    <a:pt x="19300" y="4494"/>
                    <a:pt x="19300" y="5362"/>
                  </a:cubicBezTo>
                  <a:lnTo>
                    <a:pt x="19300" y="1618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26E6D66-2E3D-4D68-8C5C-98F63789C308}"/>
                </a:ext>
              </a:extLst>
            </p:cNvPr>
            <p:cNvSpPr/>
            <p:nvPr/>
          </p:nvSpPr>
          <p:spPr>
            <a:xfrm>
              <a:off x="40051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920" y="2655"/>
                  </a:moveTo>
                  <a:cubicBezTo>
                    <a:pt x="4599" y="2655"/>
                    <a:pt x="4337" y="2196"/>
                    <a:pt x="4337" y="1634"/>
                  </a:cubicBezTo>
                  <a:cubicBezTo>
                    <a:pt x="4337" y="1072"/>
                    <a:pt x="4599" y="613"/>
                    <a:pt x="4920" y="613"/>
                  </a:cubicBezTo>
                  <a:cubicBezTo>
                    <a:pt x="5240" y="613"/>
                    <a:pt x="5502" y="1072"/>
                    <a:pt x="5502" y="1634"/>
                  </a:cubicBezTo>
                  <a:cubicBezTo>
                    <a:pt x="5502" y="2196"/>
                    <a:pt x="5240" y="2655"/>
                    <a:pt x="4920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49" y="2655"/>
                    <a:pt x="10800" y="2655"/>
                  </a:cubicBezTo>
                  <a:close/>
                  <a:moveTo>
                    <a:pt x="16709" y="2655"/>
                  </a:moveTo>
                  <a:cubicBezTo>
                    <a:pt x="16389" y="2655"/>
                    <a:pt x="16127" y="2196"/>
                    <a:pt x="16127" y="1634"/>
                  </a:cubicBezTo>
                  <a:cubicBezTo>
                    <a:pt x="16127" y="1072"/>
                    <a:pt x="16389" y="613"/>
                    <a:pt x="16709" y="613"/>
                  </a:cubicBezTo>
                  <a:cubicBezTo>
                    <a:pt x="17030" y="613"/>
                    <a:pt x="17292" y="1072"/>
                    <a:pt x="17292" y="1634"/>
                  </a:cubicBezTo>
                  <a:cubicBezTo>
                    <a:pt x="17292" y="2196"/>
                    <a:pt x="17030" y="2655"/>
                    <a:pt x="16709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4597B62-6228-4D29-9F23-281042715B9F}"/>
                </a:ext>
              </a:extLst>
            </p:cNvPr>
            <p:cNvSpPr/>
            <p:nvPr/>
          </p:nvSpPr>
          <p:spPr>
            <a:xfrm>
              <a:off x="44307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D29691C-3EF4-4614-9814-17530210E485}"/>
                </a:ext>
              </a:extLst>
            </p:cNvPr>
            <p:cNvSpPr/>
            <p:nvPr/>
          </p:nvSpPr>
          <p:spPr>
            <a:xfrm>
              <a:off x="4962811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707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8E38AC4-CE92-48EE-A3E5-4678D26461EC}"/>
                </a:ext>
              </a:extLst>
            </p:cNvPr>
            <p:cNvSpPr/>
            <p:nvPr/>
          </p:nvSpPr>
          <p:spPr>
            <a:xfrm>
              <a:off x="54948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115F3E-9E27-4387-8A1E-7B86E7154E17}"/>
                </a:ext>
              </a:extLst>
            </p:cNvPr>
            <p:cNvSpPr txBox="1"/>
            <p:nvPr/>
          </p:nvSpPr>
          <p:spPr>
            <a:xfrm>
              <a:off x="4237762" y="1321416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AF2F9FD-9A28-44BB-B417-52DF608CBB91}"/>
                </a:ext>
              </a:extLst>
            </p:cNvPr>
            <p:cNvSpPr txBox="1"/>
            <p:nvPr/>
          </p:nvSpPr>
          <p:spPr>
            <a:xfrm>
              <a:off x="4743157" y="1321416"/>
              <a:ext cx="5180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0E1588-F5DB-4ED5-B322-BE464527D3E4}"/>
                </a:ext>
              </a:extLst>
            </p:cNvPr>
            <p:cNvSpPr txBox="1"/>
            <p:nvPr/>
          </p:nvSpPr>
          <p:spPr>
            <a:xfrm>
              <a:off x="5292121" y="1321416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8AED96-FDBB-4DDD-B73F-BB5BA027A6CA}"/>
                </a:ext>
              </a:extLst>
            </p:cNvPr>
            <p:cNvSpPr txBox="1"/>
            <p:nvPr/>
          </p:nvSpPr>
          <p:spPr>
            <a:xfrm>
              <a:off x="4197114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7BCC057-1765-4965-B9BD-DE21FF7139F5}"/>
              </a:ext>
            </a:extLst>
          </p:cNvPr>
          <p:cNvGrpSpPr/>
          <p:nvPr/>
        </p:nvGrpSpPr>
        <p:grpSpPr>
          <a:xfrm>
            <a:off x="6213039" y="1062897"/>
            <a:ext cx="1973771" cy="2322232"/>
            <a:chOff x="6213039" y="1062897"/>
            <a:chExt cx="1973771" cy="2322232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D612373-916A-4270-81F5-200AC94C7E8C}"/>
                </a:ext>
              </a:extLst>
            </p:cNvPr>
            <p:cNvSpPr/>
            <p:nvPr/>
          </p:nvSpPr>
          <p:spPr>
            <a:xfrm>
              <a:off x="62130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6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30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D4D28EC-7D8E-4BE6-B3BC-A36703704560}"/>
                </a:ext>
              </a:extLst>
            </p:cNvPr>
            <p:cNvSpPr/>
            <p:nvPr/>
          </p:nvSpPr>
          <p:spPr>
            <a:xfrm>
              <a:off x="62130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30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1A4016F-9FE3-44C7-8C22-496811FD1B78}"/>
                </a:ext>
              </a:extLst>
            </p:cNvPr>
            <p:cNvSpPr/>
            <p:nvPr/>
          </p:nvSpPr>
          <p:spPr>
            <a:xfrm>
              <a:off x="6638649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E5FB24B-7352-495A-A34D-2456DA8A39B8}"/>
                </a:ext>
              </a:extLst>
            </p:cNvPr>
            <p:cNvSpPr/>
            <p:nvPr/>
          </p:nvSpPr>
          <p:spPr>
            <a:xfrm>
              <a:off x="71706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707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3C72FBE0-D114-42F9-8808-158F9968A930}"/>
                </a:ext>
              </a:extLst>
            </p:cNvPr>
            <p:cNvSpPr/>
            <p:nvPr/>
          </p:nvSpPr>
          <p:spPr>
            <a:xfrm>
              <a:off x="7702673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0BD62BA-9D55-4BF2-9947-2B4CB2A88314}"/>
                </a:ext>
              </a:extLst>
            </p:cNvPr>
            <p:cNvSpPr txBox="1"/>
            <p:nvPr/>
          </p:nvSpPr>
          <p:spPr>
            <a:xfrm>
              <a:off x="6348415" y="1321416"/>
              <a:ext cx="647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9134F8-1448-4A2A-A632-69E348F0BB49}"/>
                </a:ext>
              </a:extLst>
            </p:cNvPr>
            <p:cNvSpPr txBox="1"/>
            <p:nvPr/>
          </p:nvSpPr>
          <p:spPr>
            <a:xfrm>
              <a:off x="6971631" y="1321416"/>
              <a:ext cx="4651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9338C30-4BFC-42E9-BAC3-1EFAB61962F1}"/>
                </a:ext>
              </a:extLst>
            </p:cNvPr>
            <p:cNvSpPr txBox="1"/>
            <p:nvPr/>
          </p:nvSpPr>
          <p:spPr>
            <a:xfrm>
              <a:off x="7463688" y="1321416"/>
              <a:ext cx="5261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8993FF-7C6E-403C-86E1-E2A1360DB049}"/>
                </a:ext>
              </a:extLst>
            </p:cNvPr>
            <p:cNvSpPr txBox="1"/>
            <p:nvPr/>
          </p:nvSpPr>
          <p:spPr>
            <a:xfrm>
              <a:off x="6380477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F28EE85-C2BB-46C2-B45C-DF31E8BD50FB}"/>
              </a:ext>
            </a:extLst>
          </p:cNvPr>
          <p:cNvGrpSpPr/>
          <p:nvPr/>
        </p:nvGrpSpPr>
        <p:grpSpPr>
          <a:xfrm>
            <a:off x="8420889" y="1062897"/>
            <a:ext cx="1973771" cy="2322232"/>
            <a:chOff x="8420889" y="1062897"/>
            <a:chExt cx="1973771" cy="232223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F6F37A6E-A4E5-4923-861F-3F5FB985B0AB}"/>
                </a:ext>
              </a:extLst>
            </p:cNvPr>
            <p:cNvSpPr/>
            <p:nvPr/>
          </p:nvSpPr>
          <p:spPr>
            <a:xfrm>
              <a:off x="84208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11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28CF88F-EB55-4D79-BEC8-D3B83789E591}"/>
                </a:ext>
              </a:extLst>
            </p:cNvPr>
            <p:cNvSpPr/>
            <p:nvPr/>
          </p:nvSpPr>
          <p:spPr>
            <a:xfrm>
              <a:off x="84208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11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96B67C7-3283-44AD-B328-C8741AF924A9}"/>
                </a:ext>
              </a:extLst>
            </p:cNvPr>
            <p:cNvSpPr/>
            <p:nvPr/>
          </p:nvSpPr>
          <p:spPr>
            <a:xfrm>
              <a:off x="88464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6D43FC8-8BA9-4957-B3C3-C258E56235DD}"/>
                </a:ext>
              </a:extLst>
            </p:cNvPr>
            <p:cNvSpPr/>
            <p:nvPr/>
          </p:nvSpPr>
          <p:spPr>
            <a:xfrm>
              <a:off x="937850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614B32F3-A974-4D87-A432-795638EF2E50}"/>
                </a:ext>
              </a:extLst>
            </p:cNvPr>
            <p:cNvSpPr/>
            <p:nvPr/>
          </p:nvSpPr>
          <p:spPr>
            <a:xfrm>
              <a:off x="99105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77151B-9710-44FF-A1E8-95C6EF8E737F}"/>
                </a:ext>
              </a:extLst>
            </p:cNvPr>
            <p:cNvSpPr txBox="1"/>
            <p:nvPr/>
          </p:nvSpPr>
          <p:spPr>
            <a:xfrm>
              <a:off x="8651141" y="1321416"/>
              <a:ext cx="4651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02D15E-4285-4127-B01B-569C83AFCCCC}"/>
                </a:ext>
              </a:extLst>
            </p:cNvPr>
            <p:cNvSpPr txBox="1"/>
            <p:nvPr/>
          </p:nvSpPr>
          <p:spPr>
            <a:xfrm>
              <a:off x="9151727" y="1321416"/>
              <a:ext cx="5277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F78A91-3F63-4CD5-AFC4-A917B6942884}"/>
                </a:ext>
              </a:extLst>
            </p:cNvPr>
            <p:cNvSpPr txBox="1"/>
            <p:nvPr/>
          </p:nvSpPr>
          <p:spPr>
            <a:xfrm>
              <a:off x="9679050" y="1321416"/>
              <a:ext cx="5180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A04EAF9-52AD-4620-8970-09E9F7DF3331}"/>
                </a:ext>
              </a:extLst>
            </p:cNvPr>
            <p:cNvSpPr txBox="1"/>
            <p:nvPr/>
          </p:nvSpPr>
          <p:spPr>
            <a:xfrm>
              <a:off x="8582501" y="2458882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4EE7790-4F2A-416F-A0C2-CC47F8039A9B}"/>
              </a:ext>
            </a:extLst>
          </p:cNvPr>
          <p:cNvGrpSpPr/>
          <p:nvPr/>
        </p:nvGrpSpPr>
        <p:grpSpPr>
          <a:xfrm>
            <a:off x="2914564" y="3616555"/>
            <a:ext cx="1973771" cy="2322232"/>
            <a:chOff x="2914564" y="3616555"/>
            <a:chExt cx="1973771" cy="2322232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CC7D7228-AAC3-44D3-AFA1-0C10768CD72F}"/>
                </a:ext>
              </a:extLst>
            </p:cNvPr>
            <p:cNvSpPr/>
            <p:nvPr/>
          </p:nvSpPr>
          <p:spPr>
            <a:xfrm>
              <a:off x="29145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40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30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8" y="17106"/>
                    <a:pt x="14118" y="16238"/>
                  </a:cubicBezTo>
                  <a:lnTo>
                    <a:pt x="14118" y="5413"/>
                  </a:lnTo>
                  <a:cubicBezTo>
                    <a:pt x="14118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B2EAAAA-C4EE-49B7-AF27-B79B2342BDC6}"/>
                </a:ext>
              </a:extLst>
            </p:cNvPr>
            <p:cNvSpPr/>
            <p:nvPr/>
          </p:nvSpPr>
          <p:spPr>
            <a:xfrm>
              <a:off x="29145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40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30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0BAB8A2-A3B3-48D1-9402-B2E9357BC0E8}"/>
                </a:ext>
              </a:extLst>
            </p:cNvPr>
            <p:cNvSpPr/>
            <p:nvPr/>
          </p:nvSpPr>
          <p:spPr>
            <a:xfrm>
              <a:off x="3340174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9E60B8B5-2D1A-4925-9E0F-70B3E1FEF309}"/>
                </a:ext>
              </a:extLst>
            </p:cNvPr>
            <p:cNvSpPr/>
            <p:nvPr/>
          </p:nvSpPr>
          <p:spPr>
            <a:xfrm>
              <a:off x="38721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A3165BC-E3AE-4E29-80C3-97AD8C55060B}"/>
                </a:ext>
              </a:extLst>
            </p:cNvPr>
            <p:cNvSpPr/>
            <p:nvPr/>
          </p:nvSpPr>
          <p:spPr>
            <a:xfrm>
              <a:off x="4404198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613DB6-16B5-4DA0-8E22-5A85DD2686B7}"/>
                </a:ext>
              </a:extLst>
            </p:cNvPr>
            <p:cNvSpPr txBox="1"/>
            <p:nvPr/>
          </p:nvSpPr>
          <p:spPr>
            <a:xfrm>
              <a:off x="3143161" y="3887335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7AB34D-2670-487F-9E16-B416B72CD739}"/>
                </a:ext>
              </a:extLst>
            </p:cNvPr>
            <p:cNvSpPr txBox="1"/>
            <p:nvPr/>
          </p:nvSpPr>
          <p:spPr>
            <a:xfrm>
              <a:off x="3648556" y="3887335"/>
              <a:ext cx="5052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133A852-FE4D-4BC9-A7AA-078E84C0C9FD}"/>
                </a:ext>
              </a:extLst>
            </p:cNvPr>
            <p:cNvSpPr txBox="1"/>
            <p:nvPr/>
          </p:nvSpPr>
          <p:spPr>
            <a:xfrm>
              <a:off x="4219161" y="3887335"/>
              <a:ext cx="4090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CD9F66F-AC08-4DC9-8179-E5B96A0D5ED7}"/>
                </a:ext>
              </a:extLst>
            </p:cNvPr>
            <p:cNvSpPr txBox="1"/>
            <p:nvPr/>
          </p:nvSpPr>
          <p:spPr>
            <a:xfrm>
              <a:off x="3068109" y="4996809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B456D59-96A1-4B30-87EA-A685F90FF17B}"/>
              </a:ext>
            </a:extLst>
          </p:cNvPr>
          <p:cNvGrpSpPr/>
          <p:nvPr/>
        </p:nvGrpSpPr>
        <p:grpSpPr>
          <a:xfrm>
            <a:off x="5122414" y="3616555"/>
            <a:ext cx="1973771" cy="2322232"/>
            <a:chOff x="5122414" y="3616555"/>
            <a:chExt cx="1973771" cy="2322232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CAE352F-7808-4B27-BBF7-849F0B91DB5D}"/>
                </a:ext>
              </a:extLst>
            </p:cNvPr>
            <p:cNvSpPr/>
            <p:nvPr/>
          </p:nvSpPr>
          <p:spPr>
            <a:xfrm>
              <a:off x="512241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11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01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9" y="17106"/>
                    <a:pt x="14119" y="16238"/>
                  </a:cubicBezTo>
                  <a:lnTo>
                    <a:pt x="14119" y="5413"/>
                  </a:lnTo>
                  <a:cubicBezTo>
                    <a:pt x="14119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1540E8B7-42B2-424A-A38F-FAE616FB3F46}"/>
                </a:ext>
              </a:extLst>
            </p:cNvPr>
            <p:cNvSpPr/>
            <p:nvPr/>
          </p:nvSpPr>
          <p:spPr>
            <a:xfrm>
              <a:off x="512241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11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01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DEA326A-0951-4BF0-B9AE-B20D244DCFAA}"/>
                </a:ext>
              </a:extLst>
            </p:cNvPr>
            <p:cNvSpPr/>
            <p:nvPr/>
          </p:nvSpPr>
          <p:spPr>
            <a:xfrm>
              <a:off x="554802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5CCD706-4CB1-4CA4-93C5-39F6BC6CE969}"/>
                </a:ext>
              </a:extLst>
            </p:cNvPr>
            <p:cNvSpPr/>
            <p:nvPr/>
          </p:nvSpPr>
          <p:spPr>
            <a:xfrm>
              <a:off x="608003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6199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AAF4DDDD-27C9-40ED-BD10-AE0F317246D6}"/>
                </a:ext>
              </a:extLst>
            </p:cNvPr>
            <p:cNvSpPr/>
            <p:nvPr/>
          </p:nvSpPr>
          <p:spPr>
            <a:xfrm>
              <a:off x="661204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F4F15C0-F94E-42F7-AC7A-BFD5163D04D0}"/>
                </a:ext>
              </a:extLst>
            </p:cNvPr>
            <p:cNvSpPr txBox="1"/>
            <p:nvPr/>
          </p:nvSpPr>
          <p:spPr>
            <a:xfrm>
              <a:off x="5342494" y="388733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1DEC6CE-C982-4184-BBD0-4C705A998EDC}"/>
                </a:ext>
              </a:extLst>
            </p:cNvPr>
            <p:cNvSpPr txBox="1"/>
            <p:nvPr/>
          </p:nvSpPr>
          <p:spPr>
            <a:xfrm>
              <a:off x="5860713" y="3887335"/>
              <a:ext cx="5036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733269-17D7-4AAF-A749-8C7842044D06}"/>
                </a:ext>
              </a:extLst>
            </p:cNvPr>
            <p:cNvSpPr txBox="1"/>
            <p:nvPr/>
          </p:nvSpPr>
          <p:spPr>
            <a:xfrm>
              <a:off x="6396853" y="388733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6817551-C92A-46AE-82E8-170F672EE3C2}"/>
                </a:ext>
              </a:extLst>
            </p:cNvPr>
            <p:cNvSpPr txBox="1"/>
            <p:nvPr/>
          </p:nvSpPr>
          <p:spPr>
            <a:xfrm>
              <a:off x="5270134" y="4996809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8B831C1-F4DB-4A9C-9FF4-847D99A91636}"/>
              </a:ext>
            </a:extLst>
          </p:cNvPr>
          <p:cNvGrpSpPr/>
          <p:nvPr/>
        </p:nvGrpSpPr>
        <p:grpSpPr>
          <a:xfrm>
            <a:off x="7330264" y="3616555"/>
            <a:ext cx="1973771" cy="2322232"/>
            <a:chOff x="7330264" y="3616555"/>
            <a:chExt cx="1973771" cy="2322232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4CA2D903-3D31-40F0-8D87-58AEB019B6FF}"/>
                </a:ext>
              </a:extLst>
            </p:cNvPr>
            <p:cNvSpPr/>
            <p:nvPr/>
          </p:nvSpPr>
          <p:spPr>
            <a:xfrm>
              <a:off x="73302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81"/>
                  </a:moveTo>
                  <a:cubicBezTo>
                    <a:pt x="4599" y="20681"/>
                    <a:pt x="4337" y="20221"/>
                    <a:pt x="4337" y="19660"/>
                  </a:cubicBezTo>
                  <a:cubicBezTo>
                    <a:pt x="4337" y="19098"/>
                    <a:pt x="4599" y="18638"/>
                    <a:pt x="4920" y="18638"/>
                  </a:cubicBezTo>
                  <a:cubicBezTo>
                    <a:pt x="5240" y="18638"/>
                    <a:pt x="5502" y="19098"/>
                    <a:pt x="5502" y="19660"/>
                  </a:cubicBezTo>
                  <a:cubicBezTo>
                    <a:pt x="5502" y="20221"/>
                    <a:pt x="5240" y="20681"/>
                    <a:pt x="4920" y="20681"/>
                  </a:cubicBezTo>
                  <a:close/>
                  <a:moveTo>
                    <a:pt x="7511" y="16238"/>
                  </a:moveTo>
                  <a:cubicBezTo>
                    <a:pt x="7511" y="17106"/>
                    <a:pt x="7103" y="17821"/>
                    <a:pt x="6608" y="17821"/>
                  </a:cubicBezTo>
                  <a:lnTo>
                    <a:pt x="3260" y="17821"/>
                  </a:lnTo>
                  <a:cubicBezTo>
                    <a:pt x="2766" y="17821"/>
                    <a:pt x="2358" y="17106"/>
                    <a:pt x="2358" y="16238"/>
                  </a:cubicBezTo>
                  <a:lnTo>
                    <a:pt x="2358" y="5413"/>
                  </a:lnTo>
                  <a:cubicBezTo>
                    <a:pt x="2358" y="4545"/>
                    <a:pt x="2765" y="3830"/>
                    <a:pt x="3260" y="3830"/>
                  </a:cubicBezTo>
                  <a:lnTo>
                    <a:pt x="6608" y="3830"/>
                  </a:lnTo>
                  <a:cubicBezTo>
                    <a:pt x="7103" y="3830"/>
                    <a:pt x="7511" y="4545"/>
                    <a:pt x="7511" y="5413"/>
                  </a:cubicBezTo>
                  <a:lnTo>
                    <a:pt x="751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709" y="20681"/>
                  </a:moveTo>
                  <a:cubicBezTo>
                    <a:pt x="16389" y="20681"/>
                    <a:pt x="16127" y="20221"/>
                    <a:pt x="16127" y="19660"/>
                  </a:cubicBezTo>
                  <a:cubicBezTo>
                    <a:pt x="16127" y="19098"/>
                    <a:pt x="16389" y="18638"/>
                    <a:pt x="16709" y="18638"/>
                  </a:cubicBezTo>
                  <a:cubicBezTo>
                    <a:pt x="17030" y="18638"/>
                    <a:pt x="17292" y="19098"/>
                    <a:pt x="17292" y="19660"/>
                  </a:cubicBezTo>
                  <a:cubicBezTo>
                    <a:pt x="17292" y="20221"/>
                    <a:pt x="17030" y="20681"/>
                    <a:pt x="16709" y="20681"/>
                  </a:cubicBezTo>
                  <a:close/>
                  <a:moveTo>
                    <a:pt x="19300" y="16238"/>
                  </a:moveTo>
                  <a:cubicBezTo>
                    <a:pt x="19300" y="17106"/>
                    <a:pt x="18893" y="17821"/>
                    <a:pt x="18398" y="17821"/>
                  </a:cubicBezTo>
                  <a:lnTo>
                    <a:pt x="15050" y="17821"/>
                  </a:lnTo>
                  <a:cubicBezTo>
                    <a:pt x="14555" y="17821"/>
                    <a:pt x="14148" y="17106"/>
                    <a:pt x="14148" y="16238"/>
                  </a:cubicBezTo>
                  <a:lnTo>
                    <a:pt x="14148" y="5413"/>
                  </a:lnTo>
                  <a:cubicBezTo>
                    <a:pt x="14148" y="4545"/>
                    <a:pt x="14555" y="3830"/>
                    <a:pt x="15050" y="3830"/>
                  </a:cubicBezTo>
                  <a:lnTo>
                    <a:pt x="18398" y="3830"/>
                  </a:lnTo>
                  <a:cubicBezTo>
                    <a:pt x="18893" y="3830"/>
                    <a:pt x="19300" y="4545"/>
                    <a:pt x="19300" y="5413"/>
                  </a:cubicBezTo>
                  <a:lnTo>
                    <a:pt x="19300" y="1623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38121D1-A345-4E16-9D15-9730867E14F2}"/>
                </a:ext>
              </a:extLst>
            </p:cNvPr>
            <p:cNvSpPr/>
            <p:nvPr/>
          </p:nvSpPr>
          <p:spPr>
            <a:xfrm>
              <a:off x="73302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706"/>
                  </a:moveTo>
                  <a:cubicBezTo>
                    <a:pt x="4599" y="2706"/>
                    <a:pt x="4337" y="2247"/>
                    <a:pt x="4337" y="1685"/>
                  </a:cubicBezTo>
                  <a:cubicBezTo>
                    <a:pt x="4337" y="1123"/>
                    <a:pt x="4599" y="664"/>
                    <a:pt x="4920" y="664"/>
                  </a:cubicBezTo>
                  <a:cubicBezTo>
                    <a:pt x="5240" y="664"/>
                    <a:pt x="5502" y="1123"/>
                    <a:pt x="5502" y="1685"/>
                  </a:cubicBezTo>
                  <a:cubicBezTo>
                    <a:pt x="5502" y="2247"/>
                    <a:pt x="5240" y="2706"/>
                    <a:pt x="4920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709" y="2706"/>
                  </a:moveTo>
                  <a:cubicBezTo>
                    <a:pt x="16389" y="2706"/>
                    <a:pt x="16127" y="2247"/>
                    <a:pt x="16127" y="1685"/>
                  </a:cubicBezTo>
                  <a:cubicBezTo>
                    <a:pt x="16127" y="1123"/>
                    <a:pt x="16389" y="664"/>
                    <a:pt x="16709" y="664"/>
                  </a:cubicBezTo>
                  <a:cubicBezTo>
                    <a:pt x="17030" y="664"/>
                    <a:pt x="17292" y="1123"/>
                    <a:pt x="17292" y="1685"/>
                  </a:cubicBezTo>
                  <a:cubicBezTo>
                    <a:pt x="17292" y="2247"/>
                    <a:pt x="17030" y="2706"/>
                    <a:pt x="16709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3A3D981-B3FF-4E62-ACDD-561E258F0C71}"/>
                </a:ext>
              </a:extLst>
            </p:cNvPr>
            <p:cNvSpPr/>
            <p:nvPr/>
          </p:nvSpPr>
          <p:spPr>
            <a:xfrm>
              <a:off x="775587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B364D22-D9E5-405C-A801-11A899ADF74B}"/>
                </a:ext>
              </a:extLst>
            </p:cNvPr>
            <p:cNvSpPr/>
            <p:nvPr/>
          </p:nvSpPr>
          <p:spPr>
            <a:xfrm>
              <a:off x="82878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5BA1F7A-613D-4B1F-98D1-3463AB66E919}"/>
                </a:ext>
              </a:extLst>
            </p:cNvPr>
            <p:cNvSpPr/>
            <p:nvPr/>
          </p:nvSpPr>
          <p:spPr>
            <a:xfrm>
              <a:off x="881989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3ED2A2D-07F6-4FB5-81F9-B2D4C7F64917}"/>
                </a:ext>
              </a:extLst>
            </p:cNvPr>
            <p:cNvSpPr txBox="1"/>
            <p:nvPr/>
          </p:nvSpPr>
          <p:spPr>
            <a:xfrm>
              <a:off x="7553849" y="3887335"/>
              <a:ext cx="4764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DC4040C-E822-4FA7-AF56-2952BB86AFB7}"/>
                </a:ext>
              </a:extLst>
            </p:cNvPr>
            <p:cNvSpPr txBox="1"/>
            <p:nvPr/>
          </p:nvSpPr>
          <p:spPr>
            <a:xfrm>
              <a:off x="8064855" y="3887335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36E892D-199A-4E72-B6A5-5994D0641788}"/>
                </a:ext>
              </a:extLst>
            </p:cNvPr>
            <p:cNvSpPr txBox="1"/>
            <p:nvPr/>
          </p:nvSpPr>
          <p:spPr>
            <a:xfrm>
              <a:off x="8580155" y="3887335"/>
              <a:ext cx="5325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C598276-E218-43D5-AE8F-55E9FAF49BB0}"/>
                </a:ext>
              </a:extLst>
            </p:cNvPr>
            <p:cNvSpPr txBox="1"/>
            <p:nvPr/>
          </p:nvSpPr>
          <p:spPr>
            <a:xfrm>
              <a:off x="7472159" y="4996809"/>
              <a:ext cx="1662797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056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8569</TotalTime>
  <Words>507</Words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Verdana</vt:lpstr>
      <vt:lpstr>Template PresentationGo</vt:lpstr>
      <vt:lpstr>Template PresentationGo Dark</vt:lpstr>
      <vt:lpstr>Custom Design</vt:lpstr>
      <vt:lpstr>Spiral Bound Weekly Planner – Slide Template</vt:lpstr>
      <vt:lpstr>Spiral Bound Weekly Planner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Bound Weekly Planner</dc:title>
  <dc:creator>PresentationGO.com</dc:creator>
  <dc:description>© Copyright PresentationGO.com</dc:description>
  <dcterms:created xsi:type="dcterms:W3CDTF">2014-11-26T05:14:11Z</dcterms:created>
  <dcterms:modified xsi:type="dcterms:W3CDTF">2020-03-26T20:19:07Z</dcterms:modified>
  <cp:category>Timelines &amp; Planning</cp:category>
</cp:coreProperties>
</file>