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77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78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7.png"/><Relationship Id="rId18" Type="http://schemas.openxmlformats.org/officeDocument/2006/relationships/image" Target="../media/image6.svg"/><Relationship Id="rId26" Type="http://schemas.openxmlformats.org/officeDocument/2006/relationships/image" Target="../media/image14.svg"/><Relationship Id="rId3" Type="http://schemas.openxmlformats.org/officeDocument/2006/relationships/image" Target="../media/image19.png"/><Relationship Id="rId21" Type="http://schemas.openxmlformats.org/officeDocument/2006/relationships/image" Target="../media/image15.png"/><Relationship Id="rId7" Type="http://schemas.openxmlformats.org/officeDocument/2006/relationships/image" Target="../media/image23.png"/><Relationship Id="rId12" Type="http://schemas.openxmlformats.org/officeDocument/2006/relationships/image" Target="../media/image26.svg"/><Relationship Id="rId17" Type="http://schemas.openxmlformats.org/officeDocument/2006/relationships/image" Target="../media/image5.png"/><Relationship Id="rId25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.svg"/><Relationship Id="rId20" Type="http://schemas.openxmlformats.org/officeDocument/2006/relationships/image" Target="../media/image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5.png"/><Relationship Id="rId24" Type="http://schemas.openxmlformats.org/officeDocument/2006/relationships/image" Target="../media/image12.svg"/><Relationship Id="rId5" Type="http://schemas.openxmlformats.org/officeDocument/2006/relationships/image" Target="../media/image21.png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image" Target="../media/image10.svg"/><Relationship Id="rId19" Type="http://schemas.openxmlformats.org/officeDocument/2006/relationships/image" Target="../media/image7.png"/><Relationship Id="rId4" Type="http://schemas.openxmlformats.org/officeDocument/2006/relationships/image" Target="../media/image20.svg"/><Relationship Id="rId9" Type="http://schemas.openxmlformats.org/officeDocument/2006/relationships/image" Target="../media/image9.png"/><Relationship Id="rId14" Type="http://schemas.openxmlformats.org/officeDocument/2006/relationships/image" Target="../media/image28.svg"/><Relationship Id="rId22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4FAC1122-0E99-45A7-BA28-92C3AA134837}"/>
              </a:ext>
            </a:extLst>
          </p:cNvPr>
          <p:cNvSpPr>
            <a:spLocks noChangeAspect="1"/>
          </p:cNvSpPr>
          <p:nvPr/>
        </p:nvSpPr>
        <p:spPr>
          <a:xfrm rot="14400000">
            <a:off x="3064428" y="3773833"/>
            <a:ext cx="2553868" cy="1276933"/>
          </a:xfrm>
          <a:custGeom>
            <a:avLst/>
            <a:gdLst>
              <a:gd name="connsiteX0" fmla="*/ 2551297 w 2553868"/>
              <a:gd name="connsiteY0" fmla="*/ 1226015 h 1276933"/>
              <a:gd name="connsiteX1" fmla="*/ 2532113 w 2553868"/>
              <a:gd name="connsiteY1" fmla="*/ 1111685 h 1276933"/>
              <a:gd name="connsiteX2" fmla="*/ 2339583 w 2553868"/>
              <a:gd name="connsiteY2" fmla="*/ 799574 h 1276933"/>
              <a:gd name="connsiteX3" fmla="*/ 2234634 w 2553868"/>
              <a:gd name="connsiteY3" fmla="*/ 724004 h 1276933"/>
              <a:gd name="connsiteX4" fmla="*/ 2234634 w 2553868"/>
              <a:gd name="connsiteY4" fmla="*/ 724004 h 1276933"/>
              <a:gd name="connsiteX5" fmla="*/ 2118271 w 2553868"/>
              <a:gd name="connsiteY5" fmla="*/ 664434 h 1276933"/>
              <a:gd name="connsiteX6" fmla="*/ 490311 w 2553868"/>
              <a:gd name="connsiteY6" fmla="*/ 1191394 h 1276933"/>
              <a:gd name="connsiteX7" fmla="*/ 446522 w 2553868"/>
              <a:gd name="connsiteY7" fmla="*/ 1276933 h 1276933"/>
              <a:gd name="connsiteX8" fmla="*/ 0 w 2553868"/>
              <a:gd name="connsiteY8" fmla="*/ 1276933 h 1276933"/>
              <a:gd name="connsiteX9" fmla="*/ 1276934 w 2553868"/>
              <a:gd name="connsiteY9" fmla="*/ 0 h 1276933"/>
              <a:gd name="connsiteX10" fmla="*/ 2547275 w 2553868"/>
              <a:gd name="connsiteY10" fmla="*/ 1146374 h 1276933"/>
              <a:gd name="connsiteX11" fmla="*/ 2553868 w 2553868"/>
              <a:gd name="connsiteY11" fmla="*/ 1276933 h 1276933"/>
              <a:gd name="connsiteX12" fmla="*/ 2551215 w 2553868"/>
              <a:gd name="connsiteY12" fmla="*/ 1276933 h 1276933"/>
              <a:gd name="connsiteX13" fmla="*/ 2552124 w 2553868"/>
              <a:gd name="connsiteY13" fmla="*/ 1242398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53868" h="1276933">
                <a:moveTo>
                  <a:pt x="2551297" y="1226015"/>
                </a:moveTo>
                <a:lnTo>
                  <a:pt x="2532113" y="1111685"/>
                </a:lnTo>
                <a:cubicBezTo>
                  <a:pt x="2500395" y="993312"/>
                  <a:pt x="2434809" y="884014"/>
                  <a:pt x="2339583" y="799574"/>
                </a:cubicBezTo>
                <a:lnTo>
                  <a:pt x="2234634" y="724004"/>
                </a:lnTo>
                <a:lnTo>
                  <a:pt x="2234634" y="724004"/>
                </a:lnTo>
                <a:lnTo>
                  <a:pt x="2118271" y="664434"/>
                </a:lnTo>
                <a:cubicBezTo>
                  <a:pt x="1527940" y="399114"/>
                  <a:pt x="820888" y="618818"/>
                  <a:pt x="490311" y="1191394"/>
                </a:cubicBezTo>
                <a:lnTo>
                  <a:pt x="446522" y="1276933"/>
                </a:ln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ubicBezTo>
                  <a:pt x="1938088" y="0"/>
                  <a:pt x="2481883" y="502474"/>
                  <a:pt x="2547275" y="1146374"/>
                </a:cubicBezTo>
                <a:close/>
                <a:moveTo>
                  <a:pt x="2553868" y="1276933"/>
                </a:moveTo>
                <a:lnTo>
                  <a:pt x="2551215" y="1276933"/>
                </a:lnTo>
                <a:lnTo>
                  <a:pt x="2552124" y="124239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F20F651B-1F69-4AD2-8C7A-D9545A5CED69}"/>
              </a:ext>
            </a:extLst>
          </p:cNvPr>
          <p:cNvSpPr>
            <a:spLocks noChangeAspect="1"/>
          </p:cNvSpPr>
          <p:nvPr/>
        </p:nvSpPr>
        <p:spPr>
          <a:xfrm rot="10800000">
            <a:off x="3939885" y="3540139"/>
            <a:ext cx="2550571" cy="1276933"/>
          </a:xfrm>
          <a:custGeom>
            <a:avLst/>
            <a:gdLst>
              <a:gd name="connsiteX0" fmla="*/ 2044074 w 2550571"/>
              <a:gd name="connsiteY0" fmla="*/ 651438 h 1276933"/>
              <a:gd name="connsiteX1" fmla="*/ 1927946 w 2550571"/>
              <a:gd name="connsiteY1" fmla="*/ 639731 h 1276933"/>
              <a:gd name="connsiteX2" fmla="*/ 1927946 w 2550571"/>
              <a:gd name="connsiteY2" fmla="*/ 639731 h 1276933"/>
              <a:gd name="connsiteX3" fmla="*/ 446520 w 2550571"/>
              <a:gd name="connsiteY3" fmla="*/ 1276933 h 1276933"/>
              <a:gd name="connsiteX4" fmla="*/ 0 w 2550571"/>
              <a:gd name="connsiteY4" fmla="*/ 1276933 h 1276933"/>
              <a:gd name="connsiteX5" fmla="*/ 1276934 w 2550571"/>
              <a:gd name="connsiteY5" fmla="*/ 0 h 1276933"/>
              <a:gd name="connsiteX6" fmla="*/ 2547274 w 2550571"/>
              <a:gd name="connsiteY6" fmla="*/ 1146375 h 1276933"/>
              <a:gd name="connsiteX7" fmla="*/ 2550571 w 2550571"/>
              <a:gd name="connsiteY7" fmla="*/ 1211653 h 1276933"/>
              <a:gd name="connsiteX8" fmla="*/ 2540896 w 2550571"/>
              <a:gd name="connsiteY8" fmla="*/ 1148260 h 1276933"/>
              <a:gd name="connsiteX9" fmla="*/ 2272374 w 2550571"/>
              <a:gd name="connsiteY9" fmla="*/ 747507 h 1276933"/>
              <a:gd name="connsiteX10" fmla="*/ 2233307 w 2550571"/>
              <a:gd name="connsiteY10" fmla="*/ 726303 h 1276933"/>
              <a:gd name="connsiteX11" fmla="*/ 2234634 w 2550571"/>
              <a:gd name="connsiteY11" fmla="*/ 724005 h 1276933"/>
              <a:gd name="connsiteX12" fmla="*/ 490310 w 2550571"/>
              <a:gd name="connsiteY12" fmla="*/ 1191395 h 1276933"/>
              <a:gd name="connsiteX0" fmla="*/ 2044074 w 2550571"/>
              <a:gd name="connsiteY0" fmla="*/ 651438 h 1276933"/>
              <a:gd name="connsiteX1" fmla="*/ 1927946 w 2550571"/>
              <a:gd name="connsiteY1" fmla="*/ 639731 h 1276933"/>
              <a:gd name="connsiteX2" fmla="*/ 2044074 w 2550571"/>
              <a:gd name="connsiteY2" fmla="*/ 651438 h 1276933"/>
              <a:gd name="connsiteX3" fmla="*/ 446520 w 2550571"/>
              <a:gd name="connsiteY3" fmla="*/ 1276933 h 1276933"/>
              <a:gd name="connsiteX4" fmla="*/ 0 w 2550571"/>
              <a:gd name="connsiteY4" fmla="*/ 1276933 h 1276933"/>
              <a:gd name="connsiteX5" fmla="*/ 1276934 w 2550571"/>
              <a:gd name="connsiteY5" fmla="*/ 0 h 1276933"/>
              <a:gd name="connsiteX6" fmla="*/ 2547274 w 2550571"/>
              <a:gd name="connsiteY6" fmla="*/ 1146375 h 1276933"/>
              <a:gd name="connsiteX7" fmla="*/ 2550571 w 2550571"/>
              <a:gd name="connsiteY7" fmla="*/ 1211653 h 1276933"/>
              <a:gd name="connsiteX8" fmla="*/ 2540896 w 2550571"/>
              <a:gd name="connsiteY8" fmla="*/ 1148260 h 1276933"/>
              <a:gd name="connsiteX9" fmla="*/ 2272374 w 2550571"/>
              <a:gd name="connsiteY9" fmla="*/ 747507 h 1276933"/>
              <a:gd name="connsiteX10" fmla="*/ 2233307 w 2550571"/>
              <a:gd name="connsiteY10" fmla="*/ 726303 h 1276933"/>
              <a:gd name="connsiteX11" fmla="*/ 2234634 w 2550571"/>
              <a:gd name="connsiteY11" fmla="*/ 724005 h 1276933"/>
              <a:gd name="connsiteX12" fmla="*/ 490310 w 2550571"/>
              <a:gd name="connsiteY12" fmla="*/ 1191395 h 1276933"/>
              <a:gd name="connsiteX13" fmla="*/ 446520 w 2550571"/>
              <a:gd name="connsiteY13" fmla="*/ 1276933 h 1276933"/>
              <a:gd name="connsiteX0" fmla="*/ 446520 w 2550571"/>
              <a:gd name="connsiteY0" fmla="*/ 1276933 h 1276933"/>
              <a:gd name="connsiteX1" fmla="*/ 0 w 2550571"/>
              <a:gd name="connsiteY1" fmla="*/ 1276933 h 1276933"/>
              <a:gd name="connsiteX2" fmla="*/ 1276934 w 2550571"/>
              <a:gd name="connsiteY2" fmla="*/ 0 h 1276933"/>
              <a:gd name="connsiteX3" fmla="*/ 2547274 w 2550571"/>
              <a:gd name="connsiteY3" fmla="*/ 1146375 h 1276933"/>
              <a:gd name="connsiteX4" fmla="*/ 2550571 w 2550571"/>
              <a:gd name="connsiteY4" fmla="*/ 1211653 h 1276933"/>
              <a:gd name="connsiteX5" fmla="*/ 2540896 w 2550571"/>
              <a:gd name="connsiteY5" fmla="*/ 1148260 h 1276933"/>
              <a:gd name="connsiteX6" fmla="*/ 2272374 w 2550571"/>
              <a:gd name="connsiteY6" fmla="*/ 747507 h 1276933"/>
              <a:gd name="connsiteX7" fmla="*/ 2233307 w 2550571"/>
              <a:gd name="connsiteY7" fmla="*/ 726303 h 1276933"/>
              <a:gd name="connsiteX8" fmla="*/ 2234634 w 2550571"/>
              <a:gd name="connsiteY8" fmla="*/ 724005 h 1276933"/>
              <a:gd name="connsiteX9" fmla="*/ 490310 w 2550571"/>
              <a:gd name="connsiteY9" fmla="*/ 1191395 h 1276933"/>
              <a:gd name="connsiteX10" fmla="*/ 446520 w 2550571"/>
              <a:gd name="connsiteY10" fmla="*/ 1276933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0571" h="1276933">
                <a:moveTo>
                  <a:pt x="446520" y="1276933"/>
                </a:move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ubicBezTo>
                  <a:pt x="1938088" y="0"/>
                  <a:pt x="2481883" y="502474"/>
                  <a:pt x="2547274" y="1146375"/>
                </a:cubicBezTo>
                <a:lnTo>
                  <a:pt x="2550571" y="1211653"/>
                </a:lnTo>
                <a:lnTo>
                  <a:pt x="2540896" y="1148260"/>
                </a:lnTo>
                <a:cubicBezTo>
                  <a:pt x="2506876" y="982010"/>
                  <a:pt x="2408240" y="839296"/>
                  <a:pt x="2272374" y="747507"/>
                </a:cubicBezTo>
                <a:lnTo>
                  <a:pt x="2233307" y="726303"/>
                </a:lnTo>
                <a:lnTo>
                  <a:pt x="2234634" y="724005"/>
                </a:lnTo>
                <a:cubicBezTo>
                  <a:pt x="1623887" y="371390"/>
                  <a:pt x="842926" y="580648"/>
                  <a:pt x="490310" y="1191395"/>
                </a:cubicBezTo>
                <a:lnTo>
                  <a:pt x="446520" y="12769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D567F655-E166-463B-85D4-F02B4EFBE0F6}"/>
              </a:ext>
            </a:extLst>
          </p:cNvPr>
          <p:cNvSpPr>
            <a:spLocks noChangeAspect="1"/>
          </p:cNvSpPr>
          <p:nvPr/>
        </p:nvSpPr>
        <p:spPr>
          <a:xfrm rot="7200000">
            <a:off x="4170284" y="2667977"/>
            <a:ext cx="2553867" cy="1276933"/>
          </a:xfrm>
          <a:custGeom>
            <a:avLst/>
            <a:gdLst>
              <a:gd name="connsiteX0" fmla="*/ 2205014 w 2553867"/>
              <a:gd name="connsiteY0" fmla="*/ 708960 h 1276933"/>
              <a:gd name="connsiteX1" fmla="*/ 2233307 w 2553867"/>
              <a:gd name="connsiteY1" fmla="*/ 726303 h 1276933"/>
              <a:gd name="connsiteX2" fmla="*/ 2233307 w 2553867"/>
              <a:gd name="connsiteY2" fmla="*/ 726303 h 1276933"/>
              <a:gd name="connsiteX3" fmla="*/ 1972040 w 2553867"/>
              <a:gd name="connsiteY3" fmla="*/ 641999 h 1276933"/>
              <a:gd name="connsiteX4" fmla="*/ 1990413 w 2553867"/>
              <a:gd name="connsiteY4" fmla="*/ 642851 h 1276933"/>
              <a:gd name="connsiteX5" fmla="*/ 2080632 w 2553867"/>
              <a:gd name="connsiteY5" fmla="*/ 660219 h 1276933"/>
              <a:gd name="connsiteX6" fmla="*/ 0 w 2553867"/>
              <a:gd name="connsiteY6" fmla="*/ 1276933 h 1276933"/>
              <a:gd name="connsiteX7" fmla="*/ 1276934 w 2553867"/>
              <a:gd name="connsiteY7" fmla="*/ 0 h 1276933"/>
              <a:gd name="connsiteX8" fmla="*/ 2553867 w 2553867"/>
              <a:gd name="connsiteY8" fmla="*/ 1276933 h 1276933"/>
              <a:gd name="connsiteX9" fmla="*/ 2551214 w 2553867"/>
              <a:gd name="connsiteY9" fmla="*/ 1276933 h 1276933"/>
              <a:gd name="connsiteX10" fmla="*/ 2549137 w 2553867"/>
              <a:gd name="connsiteY10" fmla="*/ 1198012 h 1276933"/>
              <a:gd name="connsiteX11" fmla="*/ 2468329 w 2553867"/>
              <a:gd name="connsiteY11" fmla="*/ 957701 h 1276933"/>
              <a:gd name="connsiteX12" fmla="*/ 2300617 w 2553867"/>
              <a:gd name="connsiteY12" fmla="*/ 767563 h 1276933"/>
              <a:gd name="connsiteX13" fmla="*/ 2233307 w 2553867"/>
              <a:gd name="connsiteY13" fmla="*/ 726303 h 1276933"/>
              <a:gd name="connsiteX14" fmla="*/ 2234634 w 2553867"/>
              <a:gd name="connsiteY14" fmla="*/ 724005 h 1276933"/>
              <a:gd name="connsiteX15" fmla="*/ 2203844 w 2553867"/>
              <a:gd name="connsiteY15" fmla="*/ 708243 h 1276933"/>
              <a:gd name="connsiteX16" fmla="*/ 2195411 w 2553867"/>
              <a:gd name="connsiteY16" fmla="*/ 703073 h 1276933"/>
              <a:gd name="connsiteX17" fmla="*/ 2189257 w 2553867"/>
              <a:gd name="connsiteY17" fmla="*/ 700775 h 1276933"/>
              <a:gd name="connsiteX18" fmla="*/ 2118270 w 2553867"/>
              <a:gd name="connsiteY18" fmla="*/ 664435 h 1276933"/>
              <a:gd name="connsiteX19" fmla="*/ 490310 w 2553867"/>
              <a:gd name="connsiteY19" fmla="*/ 1191395 h 1276933"/>
              <a:gd name="connsiteX20" fmla="*/ 448532 w 2553867"/>
              <a:gd name="connsiteY20" fmla="*/ 1276933 h 1276933"/>
              <a:gd name="connsiteX0" fmla="*/ 2205014 w 2553867"/>
              <a:gd name="connsiteY0" fmla="*/ 708960 h 1276933"/>
              <a:gd name="connsiteX1" fmla="*/ 2233307 w 2553867"/>
              <a:gd name="connsiteY1" fmla="*/ 726303 h 1276933"/>
              <a:gd name="connsiteX2" fmla="*/ 2233307 w 2553867"/>
              <a:gd name="connsiteY2" fmla="*/ 726303 h 1276933"/>
              <a:gd name="connsiteX3" fmla="*/ 2205014 w 2553867"/>
              <a:gd name="connsiteY3" fmla="*/ 708960 h 1276933"/>
              <a:gd name="connsiteX4" fmla="*/ 2080632 w 2553867"/>
              <a:gd name="connsiteY4" fmla="*/ 660219 h 1276933"/>
              <a:gd name="connsiteX5" fmla="*/ 1990413 w 2553867"/>
              <a:gd name="connsiteY5" fmla="*/ 642851 h 1276933"/>
              <a:gd name="connsiteX6" fmla="*/ 2080632 w 2553867"/>
              <a:gd name="connsiteY6" fmla="*/ 660219 h 1276933"/>
              <a:gd name="connsiteX7" fmla="*/ 0 w 2553867"/>
              <a:gd name="connsiteY7" fmla="*/ 1276933 h 1276933"/>
              <a:gd name="connsiteX8" fmla="*/ 1276934 w 2553867"/>
              <a:gd name="connsiteY8" fmla="*/ 0 h 1276933"/>
              <a:gd name="connsiteX9" fmla="*/ 2553867 w 2553867"/>
              <a:gd name="connsiteY9" fmla="*/ 1276933 h 1276933"/>
              <a:gd name="connsiteX10" fmla="*/ 2551214 w 2553867"/>
              <a:gd name="connsiteY10" fmla="*/ 1276933 h 1276933"/>
              <a:gd name="connsiteX11" fmla="*/ 2549137 w 2553867"/>
              <a:gd name="connsiteY11" fmla="*/ 1198012 h 1276933"/>
              <a:gd name="connsiteX12" fmla="*/ 2468329 w 2553867"/>
              <a:gd name="connsiteY12" fmla="*/ 957701 h 1276933"/>
              <a:gd name="connsiteX13" fmla="*/ 2300617 w 2553867"/>
              <a:gd name="connsiteY13" fmla="*/ 767563 h 1276933"/>
              <a:gd name="connsiteX14" fmla="*/ 2233307 w 2553867"/>
              <a:gd name="connsiteY14" fmla="*/ 726303 h 1276933"/>
              <a:gd name="connsiteX15" fmla="*/ 2234634 w 2553867"/>
              <a:gd name="connsiteY15" fmla="*/ 724005 h 1276933"/>
              <a:gd name="connsiteX16" fmla="*/ 2203844 w 2553867"/>
              <a:gd name="connsiteY16" fmla="*/ 708243 h 1276933"/>
              <a:gd name="connsiteX17" fmla="*/ 2195411 w 2553867"/>
              <a:gd name="connsiteY17" fmla="*/ 703073 h 1276933"/>
              <a:gd name="connsiteX18" fmla="*/ 2189257 w 2553867"/>
              <a:gd name="connsiteY18" fmla="*/ 700775 h 1276933"/>
              <a:gd name="connsiteX19" fmla="*/ 2118270 w 2553867"/>
              <a:gd name="connsiteY19" fmla="*/ 664435 h 1276933"/>
              <a:gd name="connsiteX20" fmla="*/ 490310 w 2553867"/>
              <a:gd name="connsiteY20" fmla="*/ 1191395 h 1276933"/>
              <a:gd name="connsiteX21" fmla="*/ 448532 w 2553867"/>
              <a:gd name="connsiteY21" fmla="*/ 1276933 h 1276933"/>
              <a:gd name="connsiteX22" fmla="*/ 0 w 2553867"/>
              <a:gd name="connsiteY22" fmla="*/ 1276933 h 1276933"/>
              <a:gd name="connsiteX0" fmla="*/ 2205014 w 2553867"/>
              <a:gd name="connsiteY0" fmla="*/ 708960 h 1276933"/>
              <a:gd name="connsiteX1" fmla="*/ 2233307 w 2553867"/>
              <a:gd name="connsiteY1" fmla="*/ 726303 h 1276933"/>
              <a:gd name="connsiteX2" fmla="*/ 2233307 w 2553867"/>
              <a:gd name="connsiteY2" fmla="*/ 726303 h 1276933"/>
              <a:gd name="connsiteX3" fmla="*/ 2205014 w 2553867"/>
              <a:gd name="connsiteY3" fmla="*/ 708960 h 1276933"/>
              <a:gd name="connsiteX4" fmla="*/ 0 w 2553867"/>
              <a:gd name="connsiteY4" fmla="*/ 1276933 h 1276933"/>
              <a:gd name="connsiteX5" fmla="*/ 1276934 w 2553867"/>
              <a:gd name="connsiteY5" fmla="*/ 0 h 1276933"/>
              <a:gd name="connsiteX6" fmla="*/ 2553867 w 2553867"/>
              <a:gd name="connsiteY6" fmla="*/ 1276933 h 1276933"/>
              <a:gd name="connsiteX7" fmla="*/ 2551214 w 2553867"/>
              <a:gd name="connsiteY7" fmla="*/ 1276933 h 1276933"/>
              <a:gd name="connsiteX8" fmla="*/ 2549137 w 2553867"/>
              <a:gd name="connsiteY8" fmla="*/ 1198012 h 1276933"/>
              <a:gd name="connsiteX9" fmla="*/ 2468329 w 2553867"/>
              <a:gd name="connsiteY9" fmla="*/ 957701 h 1276933"/>
              <a:gd name="connsiteX10" fmla="*/ 2300617 w 2553867"/>
              <a:gd name="connsiteY10" fmla="*/ 767563 h 1276933"/>
              <a:gd name="connsiteX11" fmla="*/ 2233307 w 2553867"/>
              <a:gd name="connsiteY11" fmla="*/ 726303 h 1276933"/>
              <a:gd name="connsiteX12" fmla="*/ 2234634 w 2553867"/>
              <a:gd name="connsiteY12" fmla="*/ 724005 h 1276933"/>
              <a:gd name="connsiteX13" fmla="*/ 2203844 w 2553867"/>
              <a:gd name="connsiteY13" fmla="*/ 708243 h 1276933"/>
              <a:gd name="connsiteX14" fmla="*/ 2195411 w 2553867"/>
              <a:gd name="connsiteY14" fmla="*/ 703073 h 1276933"/>
              <a:gd name="connsiteX15" fmla="*/ 2189257 w 2553867"/>
              <a:gd name="connsiteY15" fmla="*/ 700775 h 1276933"/>
              <a:gd name="connsiteX16" fmla="*/ 2118270 w 2553867"/>
              <a:gd name="connsiteY16" fmla="*/ 664435 h 1276933"/>
              <a:gd name="connsiteX17" fmla="*/ 490310 w 2553867"/>
              <a:gd name="connsiteY17" fmla="*/ 1191395 h 1276933"/>
              <a:gd name="connsiteX18" fmla="*/ 448532 w 2553867"/>
              <a:gd name="connsiteY18" fmla="*/ 1276933 h 1276933"/>
              <a:gd name="connsiteX19" fmla="*/ 0 w 2553867"/>
              <a:gd name="connsiteY19" fmla="*/ 1276933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53867" h="1276933">
                <a:moveTo>
                  <a:pt x="2205014" y="708960"/>
                </a:moveTo>
                <a:lnTo>
                  <a:pt x="2233307" y="726303"/>
                </a:lnTo>
                <a:lnTo>
                  <a:pt x="2233307" y="726303"/>
                </a:lnTo>
                <a:lnTo>
                  <a:pt x="2205014" y="708960"/>
                </a:lnTo>
                <a:close/>
                <a:moveTo>
                  <a:pt x="0" y="1276933"/>
                </a:moveTo>
                <a:cubicBezTo>
                  <a:pt x="0" y="571703"/>
                  <a:pt x="571703" y="0"/>
                  <a:pt x="1276934" y="0"/>
                </a:cubicBezTo>
                <a:cubicBezTo>
                  <a:pt x="1982164" y="0"/>
                  <a:pt x="2553867" y="571703"/>
                  <a:pt x="2553867" y="1276933"/>
                </a:cubicBezTo>
                <a:lnTo>
                  <a:pt x="2551214" y="1276933"/>
                </a:lnTo>
                <a:cubicBezTo>
                  <a:pt x="2550522" y="1250626"/>
                  <a:pt x="2549829" y="1224319"/>
                  <a:pt x="2549137" y="1198012"/>
                </a:cubicBezTo>
                <a:cubicBezTo>
                  <a:pt x="2538924" y="1115706"/>
                  <a:pt x="2512406" y="1034043"/>
                  <a:pt x="2468329" y="957701"/>
                </a:cubicBezTo>
                <a:cubicBezTo>
                  <a:pt x="2424252" y="881357"/>
                  <a:pt x="2366789" y="817560"/>
                  <a:pt x="2300617" y="767563"/>
                </a:cubicBezTo>
                <a:lnTo>
                  <a:pt x="2233307" y="726303"/>
                </a:lnTo>
                <a:lnTo>
                  <a:pt x="2234634" y="724005"/>
                </a:lnTo>
                <a:lnTo>
                  <a:pt x="2203844" y="708243"/>
                </a:lnTo>
                <a:lnTo>
                  <a:pt x="2195411" y="703073"/>
                </a:lnTo>
                <a:lnTo>
                  <a:pt x="2189257" y="700775"/>
                </a:lnTo>
                <a:lnTo>
                  <a:pt x="2118270" y="664435"/>
                </a:lnTo>
                <a:cubicBezTo>
                  <a:pt x="1527939" y="399116"/>
                  <a:pt x="820887" y="618819"/>
                  <a:pt x="490310" y="1191395"/>
                </a:cubicBezTo>
                <a:lnTo>
                  <a:pt x="448532" y="1276933"/>
                </a:lnTo>
                <a:lnTo>
                  <a:pt x="0" y="12769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590A89CD-B899-4F5F-8B75-387622EC9E95}"/>
              </a:ext>
            </a:extLst>
          </p:cNvPr>
          <p:cNvSpPr>
            <a:spLocks noChangeAspect="1"/>
          </p:cNvSpPr>
          <p:nvPr/>
        </p:nvSpPr>
        <p:spPr>
          <a:xfrm rot="18000000">
            <a:off x="2425960" y="3135367"/>
            <a:ext cx="2553868" cy="1276933"/>
          </a:xfrm>
          <a:custGeom>
            <a:avLst/>
            <a:gdLst>
              <a:gd name="connsiteX0" fmla="*/ 2080623 w 2553868"/>
              <a:gd name="connsiteY0" fmla="*/ 660218 h 1276933"/>
              <a:gd name="connsiteX1" fmla="*/ 1972040 w 2553868"/>
              <a:gd name="connsiteY1" fmla="*/ 641998 h 1276933"/>
              <a:gd name="connsiteX2" fmla="*/ 1990413 w 2553868"/>
              <a:gd name="connsiteY2" fmla="*/ 642850 h 1276933"/>
              <a:gd name="connsiteX3" fmla="*/ 2210189 w 2553868"/>
              <a:gd name="connsiteY3" fmla="*/ 712132 h 1276933"/>
              <a:gd name="connsiteX4" fmla="*/ 2203856 w 2553868"/>
              <a:gd name="connsiteY4" fmla="*/ 708249 h 1276933"/>
              <a:gd name="connsiteX5" fmla="*/ 2203856 w 2553868"/>
              <a:gd name="connsiteY5" fmla="*/ 708250 h 1276933"/>
              <a:gd name="connsiteX6" fmla="*/ 2549313 w 2553868"/>
              <a:gd name="connsiteY6" fmla="*/ 1204735 h 1276933"/>
              <a:gd name="connsiteX7" fmla="*/ 2553868 w 2553868"/>
              <a:gd name="connsiteY7" fmla="*/ 1276933 h 1276933"/>
              <a:gd name="connsiteX8" fmla="*/ 2551214 w 2553868"/>
              <a:gd name="connsiteY8" fmla="*/ 1276933 h 1276933"/>
              <a:gd name="connsiteX9" fmla="*/ 2548794 w 2553868"/>
              <a:gd name="connsiteY9" fmla="*/ 1196498 h 1276933"/>
              <a:gd name="connsiteX10" fmla="*/ 2549137 w 2553868"/>
              <a:gd name="connsiteY10" fmla="*/ 1198012 h 1276933"/>
              <a:gd name="connsiteX11" fmla="*/ 2549313 w 2553868"/>
              <a:gd name="connsiteY11" fmla="*/ 1204735 h 1276933"/>
              <a:gd name="connsiteX12" fmla="*/ 2399749 w 2553868"/>
              <a:gd name="connsiteY12" fmla="*/ 668271 h 1276933"/>
              <a:gd name="connsiteX13" fmla="*/ 2543609 w 2553868"/>
              <a:gd name="connsiteY13" fmla="*/ 1114299 h 1276933"/>
              <a:gd name="connsiteX14" fmla="*/ 2548794 w 2553868"/>
              <a:gd name="connsiteY14" fmla="*/ 1196498 h 1276933"/>
              <a:gd name="connsiteX15" fmla="*/ 2521432 w 2553868"/>
              <a:gd name="connsiteY15" fmla="*/ 1075620 h 1276933"/>
              <a:gd name="connsiteX16" fmla="*/ 2468328 w 2553868"/>
              <a:gd name="connsiteY16" fmla="*/ 957700 h 1276933"/>
              <a:gd name="connsiteX17" fmla="*/ 2300616 w 2553868"/>
              <a:gd name="connsiteY17" fmla="*/ 767562 h 1276933"/>
              <a:gd name="connsiteX18" fmla="*/ 2233308 w 2553868"/>
              <a:gd name="connsiteY18" fmla="*/ 726303 h 1276933"/>
              <a:gd name="connsiteX19" fmla="*/ 2234634 w 2553868"/>
              <a:gd name="connsiteY19" fmla="*/ 724005 h 1276933"/>
              <a:gd name="connsiteX20" fmla="*/ 2203856 w 2553868"/>
              <a:gd name="connsiteY20" fmla="*/ 708250 h 1276933"/>
              <a:gd name="connsiteX21" fmla="*/ 2203855 w 2553868"/>
              <a:gd name="connsiteY21" fmla="*/ 708249 h 1276933"/>
              <a:gd name="connsiteX22" fmla="*/ 2203856 w 2553868"/>
              <a:gd name="connsiteY22" fmla="*/ 708249 h 1276933"/>
              <a:gd name="connsiteX23" fmla="*/ 2195411 w 2553868"/>
              <a:gd name="connsiteY23" fmla="*/ 703073 h 1276933"/>
              <a:gd name="connsiteX24" fmla="*/ 2183409 w 2553868"/>
              <a:gd name="connsiteY24" fmla="*/ 698592 h 1276933"/>
              <a:gd name="connsiteX25" fmla="*/ 2189252 w 2553868"/>
              <a:gd name="connsiteY25" fmla="*/ 700773 h 1276933"/>
              <a:gd name="connsiteX26" fmla="*/ 2118271 w 2553868"/>
              <a:gd name="connsiteY26" fmla="*/ 664436 h 1276933"/>
              <a:gd name="connsiteX27" fmla="*/ 490309 w 2553868"/>
              <a:gd name="connsiteY27" fmla="*/ 1191397 h 1276933"/>
              <a:gd name="connsiteX28" fmla="*/ 446522 w 2553868"/>
              <a:gd name="connsiteY28" fmla="*/ 1276933 h 1276933"/>
              <a:gd name="connsiteX29" fmla="*/ 0 w 2553868"/>
              <a:gd name="connsiteY29" fmla="*/ 1276933 h 1276933"/>
              <a:gd name="connsiteX30" fmla="*/ 1276934 w 2553868"/>
              <a:gd name="connsiteY30" fmla="*/ 0 h 1276933"/>
              <a:gd name="connsiteX31" fmla="*/ 2399749 w 2553868"/>
              <a:gd name="connsiteY31" fmla="*/ 668271 h 1276933"/>
              <a:gd name="connsiteX0" fmla="*/ 2080623 w 2553868"/>
              <a:gd name="connsiteY0" fmla="*/ 660218 h 1276933"/>
              <a:gd name="connsiteX1" fmla="*/ 1990413 w 2553868"/>
              <a:gd name="connsiteY1" fmla="*/ 642850 h 1276933"/>
              <a:gd name="connsiteX2" fmla="*/ 2080623 w 2553868"/>
              <a:gd name="connsiteY2" fmla="*/ 660218 h 1276933"/>
              <a:gd name="connsiteX3" fmla="*/ 2210189 w 2553868"/>
              <a:gd name="connsiteY3" fmla="*/ 712132 h 1276933"/>
              <a:gd name="connsiteX4" fmla="*/ 2203856 w 2553868"/>
              <a:gd name="connsiteY4" fmla="*/ 708249 h 1276933"/>
              <a:gd name="connsiteX5" fmla="*/ 2203856 w 2553868"/>
              <a:gd name="connsiteY5" fmla="*/ 708250 h 1276933"/>
              <a:gd name="connsiteX6" fmla="*/ 2210189 w 2553868"/>
              <a:gd name="connsiteY6" fmla="*/ 712132 h 1276933"/>
              <a:gd name="connsiteX7" fmla="*/ 2549313 w 2553868"/>
              <a:gd name="connsiteY7" fmla="*/ 1204735 h 1276933"/>
              <a:gd name="connsiteX8" fmla="*/ 2553868 w 2553868"/>
              <a:gd name="connsiteY8" fmla="*/ 1276933 h 1276933"/>
              <a:gd name="connsiteX9" fmla="*/ 2551214 w 2553868"/>
              <a:gd name="connsiteY9" fmla="*/ 1276933 h 1276933"/>
              <a:gd name="connsiteX10" fmla="*/ 2549313 w 2553868"/>
              <a:gd name="connsiteY10" fmla="*/ 1204735 h 1276933"/>
              <a:gd name="connsiteX11" fmla="*/ 2548794 w 2553868"/>
              <a:gd name="connsiteY11" fmla="*/ 1196498 h 1276933"/>
              <a:gd name="connsiteX12" fmla="*/ 2549137 w 2553868"/>
              <a:gd name="connsiteY12" fmla="*/ 1198012 h 1276933"/>
              <a:gd name="connsiteX13" fmla="*/ 2549313 w 2553868"/>
              <a:gd name="connsiteY13" fmla="*/ 1204735 h 1276933"/>
              <a:gd name="connsiteX14" fmla="*/ 2548794 w 2553868"/>
              <a:gd name="connsiteY14" fmla="*/ 1196498 h 1276933"/>
              <a:gd name="connsiteX15" fmla="*/ 2399749 w 2553868"/>
              <a:gd name="connsiteY15" fmla="*/ 668271 h 1276933"/>
              <a:gd name="connsiteX16" fmla="*/ 2543609 w 2553868"/>
              <a:gd name="connsiteY16" fmla="*/ 1114299 h 1276933"/>
              <a:gd name="connsiteX17" fmla="*/ 2548794 w 2553868"/>
              <a:gd name="connsiteY17" fmla="*/ 1196498 h 1276933"/>
              <a:gd name="connsiteX18" fmla="*/ 2521432 w 2553868"/>
              <a:gd name="connsiteY18" fmla="*/ 1075620 h 1276933"/>
              <a:gd name="connsiteX19" fmla="*/ 2468328 w 2553868"/>
              <a:gd name="connsiteY19" fmla="*/ 957700 h 1276933"/>
              <a:gd name="connsiteX20" fmla="*/ 2300616 w 2553868"/>
              <a:gd name="connsiteY20" fmla="*/ 767562 h 1276933"/>
              <a:gd name="connsiteX21" fmla="*/ 2233308 w 2553868"/>
              <a:gd name="connsiteY21" fmla="*/ 726303 h 1276933"/>
              <a:gd name="connsiteX22" fmla="*/ 2234634 w 2553868"/>
              <a:gd name="connsiteY22" fmla="*/ 724005 h 1276933"/>
              <a:gd name="connsiteX23" fmla="*/ 2203856 w 2553868"/>
              <a:gd name="connsiteY23" fmla="*/ 708250 h 1276933"/>
              <a:gd name="connsiteX24" fmla="*/ 2203855 w 2553868"/>
              <a:gd name="connsiteY24" fmla="*/ 708249 h 1276933"/>
              <a:gd name="connsiteX25" fmla="*/ 2203856 w 2553868"/>
              <a:gd name="connsiteY25" fmla="*/ 708249 h 1276933"/>
              <a:gd name="connsiteX26" fmla="*/ 2195411 w 2553868"/>
              <a:gd name="connsiteY26" fmla="*/ 703073 h 1276933"/>
              <a:gd name="connsiteX27" fmla="*/ 2183409 w 2553868"/>
              <a:gd name="connsiteY27" fmla="*/ 698592 h 1276933"/>
              <a:gd name="connsiteX28" fmla="*/ 2189252 w 2553868"/>
              <a:gd name="connsiteY28" fmla="*/ 700773 h 1276933"/>
              <a:gd name="connsiteX29" fmla="*/ 2118271 w 2553868"/>
              <a:gd name="connsiteY29" fmla="*/ 664436 h 1276933"/>
              <a:gd name="connsiteX30" fmla="*/ 490309 w 2553868"/>
              <a:gd name="connsiteY30" fmla="*/ 1191397 h 1276933"/>
              <a:gd name="connsiteX31" fmla="*/ 446522 w 2553868"/>
              <a:gd name="connsiteY31" fmla="*/ 1276933 h 1276933"/>
              <a:gd name="connsiteX32" fmla="*/ 0 w 2553868"/>
              <a:gd name="connsiteY32" fmla="*/ 1276933 h 1276933"/>
              <a:gd name="connsiteX33" fmla="*/ 1276934 w 2553868"/>
              <a:gd name="connsiteY33" fmla="*/ 0 h 1276933"/>
              <a:gd name="connsiteX34" fmla="*/ 2399749 w 2553868"/>
              <a:gd name="connsiteY34" fmla="*/ 668271 h 1276933"/>
              <a:gd name="connsiteX0" fmla="*/ 2210189 w 2553868"/>
              <a:gd name="connsiteY0" fmla="*/ 712132 h 1276933"/>
              <a:gd name="connsiteX1" fmla="*/ 2203856 w 2553868"/>
              <a:gd name="connsiteY1" fmla="*/ 708249 h 1276933"/>
              <a:gd name="connsiteX2" fmla="*/ 2203856 w 2553868"/>
              <a:gd name="connsiteY2" fmla="*/ 708250 h 1276933"/>
              <a:gd name="connsiteX3" fmla="*/ 2210189 w 2553868"/>
              <a:gd name="connsiteY3" fmla="*/ 712132 h 1276933"/>
              <a:gd name="connsiteX4" fmla="*/ 2549313 w 2553868"/>
              <a:gd name="connsiteY4" fmla="*/ 1204735 h 1276933"/>
              <a:gd name="connsiteX5" fmla="*/ 2553868 w 2553868"/>
              <a:gd name="connsiteY5" fmla="*/ 1276933 h 1276933"/>
              <a:gd name="connsiteX6" fmla="*/ 2551214 w 2553868"/>
              <a:gd name="connsiteY6" fmla="*/ 1276933 h 1276933"/>
              <a:gd name="connsiteX7" fmla="*/ 2549313 w 2553868"/>
              <a:gd name="connsiteY7" fmla="*/ 1204735 h 1276933"/>
              <a:gd name="connsiteX8" fmla="*/ 2548794 w 2553868"/>
              <a:gd name="connsiteY8" fmla="*/ 1196498 h 1276933"/>
              <a:gd name="connsiteX9" fmla="*/ 2549137 w 2553868"/>
              <a:gd name="connsiteY9" fmla="*/ 1198012 h 1276933"/>
              <a:gd name="connsiteX10" fmla="*/ 2549313 w 2553868"/>
              <a:gd name="connsiteY10" fmla="*/ 1204735 h 1276933"/>
              <a:gd name="connsiteX11" fmla="*/ 2548794 w 2553868"/>
              <a:gd name="connsiteY11" fmla="*/ 1196498 h 1276933"/>
              <a:gd name="connsiteX12" fmla="*/ 2399749 w 2553868"/>
              <a:gd name="connsiteY12" fmla="*/ 668271 h 1276933"/>
              <a:gd name="connsiteX13" fmla="*/ 2543609 w 2553868"/>
              <a:gd name="connsiteY13" fmla="*/ 1114299 h 1276933"/>
              <a:gd name="connsiteX14" fmla="*/ 2548794 w 2553868"/>
              <a:gd name="connsiteY14" fmla="*/ 1196498 h 1276933"/>
              <a:gd name="connsiteX15" fmla="*/ 2521432 w 2553868"/>
              <a:gd name="connsiteY15" fmla="*/ 1075620 h 1276933"/>
              <a:gd name="connsiteX16" fmla="*/ 2468328 w 2553868"/>
              <a:gd name="connsiteY16" fmla="*/ 957700 h 1276933"/>
              <a:gd name="connsiteX17" fmla="*/ 2300616 w 2553868"/>
              <a:gd name="connsiteY17" fmla="*/ 767562 h 1276933"/>
              <a:gd name="connsiteX18" fmla="*/ 2233308 w 2553868"/>
              <a:gd name="connsiteY18" fmla="*/ 726303 h 1276933"/>
              <a:gd name="connsiteX19" fmla="*/ 2234634 w 2553868"/>
              <a:gd name="connsiteY19" fmla="*/ 724005 h 1276933"/>
              <a:gd name="connsiteX20" fmla="*/ 2203856 w 2553868"/>
              <a:gd name="connsiteY20" fmla="*/ 708250 h 1276933"/>
              <a:gd name="connsiteX21" fmla="*/ 2203855 w 2553868"/>
              <a:gd name="connsiteY21" fmla="*/ 708249 h 1276933"/>
              <a:gd name="connsiteX22" fmla="*/ 2203856 w 2553868"/>
              <a:gd name="connsiteY22" fmla="*/ 708249 h 1276933"/>
              <a:gd name="connsiteX23" fmla="*/ 2195411 w 2553868"/>
              <a:gd name="connsiteY23" fmla="*/ 703073 h 1276933"/>
              <a:gd name="connsiteX24" fmla="*/ 2183409 w 2553868"/>
              <a:gd name="connsiteY24" fmla="*/ 698592 h 1276933"/>
              <a:gd name="connsiteX25" fmla="*/ 2189252 w 2553868"/>
              <a:gd name="connsiteY25" fmla="*/ 700773 h 1276933"/>
              <a:gd name="connsiteX26" fmla="*/ 2118271 w 2553868"/>
              <a:gd name="connsiteY26" fmla="*/ 664436 h 1276933"/>
              <a:gd name="connsiteX27" fmla="*/ 490309 w 2553868"/>
              <a:gd name="connsiteY27" fmla="*/ 1191397 h 1276933"/>
              <a:gd name="connsiteX28" fmla="*/ 446522 w 2553868"/>
              <a:gd name="connsiteY28" fmla="*/ 1276933 h 1276933"/>
              <a:gd name="connsiteX29" fmla="*/ 0 w 2553868"/>
              <a:gd name="connsiteY29" fmla="*/ 1276933 h 1276933"/>
              <a:gd name="connsiteX30" fmla="*/ 1276934 w 2553868"/>
              <a:gd name="connsiteY30" fmla="*/ 0 h 1276933"/>
              <a:gd name="connsiteX31" fmla="*/ 2399749 w 2553868"/>
              <a:gd name="connsiteY31" fmla="*/ 668271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53868" h="1276933">
                <a:moveTo>
                  <a:pt x="2210189" y="712132"/>
                </a:moveTo>
                <a:lnTo>
                  <a:pt x="2203856" y="708249"/>
                </a:lnTo>
                <a:lnTo>
                  <a:pt x="2203856" y="708250"/>
                </a:lnTo>
                <a:lnTo>
                  <a:pt x="2210189" y="712132"/>
                </a:lnTo>
                <a:close/>
                <a:moveTo>
                  <a:pt x="2549313" y="1204735"/>
                </a:moveTo>
                <a:lnTo>
                  <a:pt x="2553868" y="1276933"/>
                </a:lnTo>
                <a:lnTo>
                  <a:pt x="2551214" y="1276933"/>
                </a:lnTo>
                <a:cubicBezTo>
                  <a:pt x="2550580" y="1252867"/>
                  <a:pt x="2549947" y="1228801"/>
                  <a:pt x="2549313" y="1204735"/>
                </a:cubicBezTo>
                <a:close/>
                <a:moveTo>
                  <a:pt x="2548794" y="1196498"/>
                </a:moveTo>
                <a:cubicBezTo>
                  <a:pt x="2548908" y="1197003"/>
                  <a:pt x="2549023" y="1197507"/>
                  <a:pt x="2549137" y="1198012"/>
                </a:cubicBezTo>
                <a:cubicBezTo>
                  <a:pt x="2549196" y="1200253"/>
                  <a:pt x="2549254" y="1202494"/>
                  <a:pt x="2549313" y="1204735"/>
                </a:cubicBezTo>
                <a:lnTo>
                  <a:pt x="2548794" y="1196498"/>
                </a:lnTo>
                <a:close/>
                <a:moveTo>
                  <a:pt x="2399749" y="668271"/>
                </a:moveTo>
                <a:cubicBezTo>
                  <a:pt x="2473466" y="803971"/>
                  <a:pt x="2523299" y="954527"/>
                  <a:pt x="2543609" y="1114299"/>
                </a:cubicBezTo>
                <a:lnTo>
                  <a:pt x="2548794" y="1196498"/>
                </a:lnTo>
                <a:lnTo>
                  <a:pt x="2521432" y="1075620"/>
                </a:lnTo>
                <a:cubicBezTo>
                  <a:pt x="2508016" y="1035372"/>
                  <a:pt x="2490367" y="995871"/>
                  <a:pt x="2468328" y="957700"/>
                </a:cubicBezTo>
                <a:cubicBezTo>
                  <a:pt x="2424251" y="881356"/>
                  <a:pt x="2366788" y="817560"/>
                  <a:pt x="2300616" y="767562"/>
                </a:cubicBezTo>
                <a:lnTo>
                  <a:pt x="2233308" y="726303"/>
                </a:lnTo>
                <a:lnTo>
                  <a:pt x="2234634" y="724005"/>
                </a:lnTo>
                <a:lnTo>
                  <a:pt x="2203856" y="708250"/>
                </a:lnTo>
                <a:lnTo>
                  <a:pt x="2203855" y="708249"/>
                </a:lnTo>
                <a:lnTo>
                  <a:pt x="2203856" y="708249"/>
                </a:lnTo>
                <a:lnTo>
                  <a:pt x="2195411" y="703073"/>
                </a:lnTo>
                <a:lnTo>
                  <a:pt x="2183409" y="698592"/>
                </a:lnTo>
                <a:lnTo>
                  <a:pt x="2189252" y="700773"/>
                </a:lnTo>
                <a:lnTo>
                  <a:pt x="2118271" y="664436"/>
                </a:lnTo>
                <a:cubicBezTo>
                  <a:pt x="1527940" y="399116"/>
                  <a:pt x="820887" y="618820"/>
                  <a:pt x="490309" y="1191397"/>
                </a:cubicBezTo>
                <a:lnTo>
                  <a:pt x="446522" y="1276933"/>
                </a:ln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ubicBezTo>
                  <a:pt x="1761781" y="0"/>
                  <a:pt x="2183514" y="270219"/>
                  <a:pt x="2399749" y="66827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95196BBA-DA53-4777-BCF2-8F9985516DF1}"/>
              </a:ext>
            </a:extLst>
          </p:cNvPr>
          <p:cNvSpPr>
            <a:spLocks noChangeAspect="1"/>
          </p:cNvSpPr>
          <p:nvPr/>
        </p:nvSpPr>
        <p:spPr>
          <a:xfrm>
            <a:off x="2659656" y="2263206"/>
            <a:ext cx="2553867" cy="1276933"/>
          </a:xfrm>
          <a:custGeom>
            <a:avLst/>
            <a:gdLst>
              <a:gd name="connsiteX0" fmla="*/ 1276934 w 2553867"/>
              <a:gd name="connsiteY0" fmla="*/ 0 h 1276933"/>
              <a:gd name="connsiteX1" fmla="*/ 2553867 w 2553867"/>
              <a:gd name="connsiteY1" fmla="*/ 1276933 h 1276933"/>
              <a:gd name="connsiteX2" fmla="*/ 2553866 w 2553867"/>
              <a:gd name="connsiteY2" fmla="*/ 1276933 h 1276933"/>
              <a:gd name="connsiteX3" fmla="*/ 2272373 w 2553867"/>
              <a:gd name="connsiteY3" fmla="*/ 747507 h 1276933"/>
              <a:gd name="connsiteX4" fmla="*/ 2233307 w 2553867"/>
              <a:gd name="connsiteY4" fmla="*/ 726303 h 1276933"/>
              <a:gd name="connsiteX5" fmla="*/ 2234634 w 2553867"/>
              <a:gd name="connsiteY5" fmla="*/ 724004 h 1276933"/>
              <a:gd name="connsiteX6" fmla="*/ 2169837 w 2553867"/>
              <a:gd name="connsiteY6" fmla="*/ 691853 h 1276933"/>
              <a:gd name="connsiteX7" fmla="*/ 2163920 w 2553867"/>
              <a:gd name="connsiteY7" fmla="*/ 688641 h 1276933"/>
              <a:gd name="connsiteX8" fmla="*/ 2162436 w 2553867"/>
              <a:gd name="connsiteY8" fmla="*/ 688180 h 1276933"/>
              <a:gd name="connsiteX9" fmla="*/ 2088659 w 2553867"/>
              <a:gd name="connsiteY9" fmla="*/ 651571 h 1276933"/>
              <a:gd name="connsiteX10" fmla="*/ 1630457 w 2553867"/>
              <a:gd name="connsiteY10" fmla="*/ 553144 h 1276933"/>
              <a:gd name="connsiteX11" fmla="*/ 490310 w 2553867"/>
              <a:gd name="connsiteY11" fmla="*/ 1191395 h 1276933"/>
              <a:gd name="connsiteX12" fmla="*/ 446521 w 2553867"/>
              <a:gd name="connsiteY12" fmla="*/ 1276933 h 1276933"/>
              <a:gd name="connsiteX13" fmla="*/ 0 w 2553867"/>
              <a:gd name="connsiteY13" fmla="*/ 1276933 h 1276933"/>
              <a:gd name="connsiteX14" fmla="*/ 1276934 w 2553867"/>
              <a:gd name="connsiteY14" fmla="*/ 0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53867" h="1276933">
                <a:moveTo>
                  <a:pt x="1276934" y="0"/>
                </a:moveTo>
                <a:cubicBezTo>
                  <a:pt x="1982164" y="0"/>
                  <a:pt x="2553867" y="571703"/>
                  <a:pt x="2553867" y="1276933"/>
                </a:cubicBezTo>
                <a:lnTo>
                  <a:pt x="2553866" y="1276933"/>
                </a:lnTo>
                <a:cubicBezTo>
                  <a:pt x="2553866" y="1056549"/>
                  <a:pt x="2442206" y="862244"/>
                  <a:pt x="2272373" y="747507"/>
                </a:cubicBezTo>
                <a:lnTo>
                  <a:pt x="2233307" y="726303"/>
                </a:lnTo>
                <a:lnTo>
                  <a:pt x="2234634" y="724004"/>
                </a:lnTo>
                <a:lnTo>
                  <a:pt x="2169837" y="691853"/>
                </a:lnTo>
                <a:lnTo>
                  <a:pt x="2163920" y="688641"/>
                </a:lnTo>
                <a:lnTo>
                  <a:pt x="2162436" y="688180"/>
                </a:lnTo>
                <a:lnTo>
                  <a:pt x="2088659" y="651571"/>
                </a:lnTo>
                <a:cubicBezTo>
                  <a:pt x="1940138" y="589274"/>
                  <a:pt x="1784835" y="557154"/>
                  <a:pt x="1630457" y="553144"/>
                </a:cubicBezTo>
                <a:cubicBezTo>
                  <a:pt x="1177617" y="541383"/>
                  <a:pt x="732734" y="771505"/>
                  <a:pt x="490310" y="1191395"/>
                </a:cubicBezTo>
                <a:lnTo>
                  <a:pt x="446521" y="1276933"/>
                </a:ln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1747AE1C-787B-4DBE-B831-4C2908843A21}"/>
              </a:ext>
            </a:extLst>
          </p:cNvPr>
          <p:cNvSpPr>
            <a:spLocks noChangeAspect="1"/>
          </p:cNvSpPr>
          <p:nvPr/>
        </p:nvSpPr>
        <p:spPr>
          <a:xfrm rot="3600000">
            <a:off x="3531818" y="2029511"/>
            <a:ext cx="2553868" cy="1276933"/>
          </a:xfrm>
          <a:custGeom>
            <a:avLst/>
            <a:gdLst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129055 w 2553868"/>
              <a:gd name="connsiteY3" fmla="*/ 676459 h 1276933"/>
              <a:gd name="connsiteX4" fmla="*/ 2161647 w 2553868"/>
              <a:gd name="connsiteY4" fmla="*/ 687789 h 1276933"/>
              <a:gd name="connsiteX5" fmla="*/ 2234634 w 2553868"/>
              <a:gd name="connsiteY5" fmla="*/ 724005 h 1276933"/>
              <a:gd name="connsiteX6" fmla="*/ 1999796 w 2553868"/>
              <a:gd name="connsiteY6" fmla="*/ 644437 h 1276933"/>
              <a:gd name="connsiteX7" fmla="*/ 2009746 w 2553868"/>
              <a:gd name="connsiteY7" fmla="*/ 645303 h 1276933"/>
              <a:gd name="connsiteX8" fmla="*/ 2086399 w 2553868"/>
              <a:gd name="connsiteY8" fmla="*/ 661632 h 1276933"/>
              <a:gd name="connsiteX9" fmla="*/ 2106260 w 2553868"/>
              <a:gd name="connsiteY9" fmla="*/ 668536 h 1276933"/>
              <a:gd name="connsiteX10" fmla="*/ 1883174 w 2553868"/>
              <a:gd name="connsiteY10" fmla="*/ 640272 h 1276933"/>
              <a:gd name="connsiteX11" fmla="*/ 1932547 w 2553868"/>
              <a:gd name="connsiteY11" fmla="*/ 638575 h 1276933"/>
              <a:gd name="connsiteX12" fmla="*/ 1981796 w 2553868"/>
              <a:gd name="connsiteY12" fmla="*/ 642867 h 1276933"/>
              <a:gd name="connsiteX13" fmla="*/ 1845787 w 2553868"/>
              <a:gd name="connsiteY13" fmla="*/ 642753 h 1276933"/>
              <a:gd name="connsiteX14" fmla="*/ 1855654 w 2553868"/>
              <a:gd name="connsiteY14" fmla="*/ 641218 h 1276933"/>
              <a:gd name="connsiteX15" fmla="*/ 1865414 w 2553868"/>
              <a:gd name="connsiteY15" fmla="*/ 640882 h 1276933"/>
              <a:gd name="connsiteX16" fmla="*/ 1853116 w 2553868"/>
              <a:gd name="connsiteY16" fmla="*/ 642946 h 1276933"/>
              <a:gd name="connsiteX17" fmla="*/ 154119 w 2553868"/>
              <a:gd name="connsiteY17" fmla="*/ 668271 h 1276933"/>
              <a:gd name="connsiteX18" fmla="*/ 1276934 w 2553868"/>
              <a:gd name="connsiteY18" fmla="*/ 0 h 1276933"/>
              <a:gd name="connsiteX19" fmla="*/ 2547275 w 2553868"/>
              <a:gd name="connsiteY19" fmla="*/ 1146374 h 1276933"/>
              <a:gd name="connsiteX20" fmla="*/ 2551297 w 2553868"/>
              <a:gd name="connsiteY20" fmla="*/ 1226023 h 1276933"/>
              <a:gd name="connsiteX21" fmla="*/ 2532112 w 2553868"/>
              <a:gd name="connsiteY21" fmla="*/ 1111686 h 1276933"/>
              <a:gd name="connsiteX22" fmla="*/ 2339583 w 2553868"/>
              <a:gd name="connsiteY22" fmla="*/ 799576 h 1276933"/>
              <a:gd name="connsiteX23" fmla="*/ 2234634 w 2553868"/>
              <a:gd name="connsiteY23" fmla="*/ 724005 h 1276933"/>
              <a:gd name="connsiteX24" fmla="*/ 2234634 w 2553868"/>
              <a:gd name="connsiteY24" fmla="*/ 724005 h 1276933"/>
              <a:gd name="connsiteX25" fmla="*/ 490311 w 2553868"/>
              <a:gd name="connsiteY25" fmla="*/ 1191395 h 1276933"/>
              <a:gd name="connsiteX26" fmla="*/ 446522 w 2553868"/>
              <a:gd name="connsiteY26" fmla="*/ 1276933 h 1276933"/>
              <a:gd name="connsiteX27" fmla="*/ 0 w 2553868"/>
              <a:gd name="connsiteY27" fmla="*/ 1276933 h 1276933"/>
              <a:gd name="connsiteX28" fmla="*/ 154119 w 2553868"/>
              <a:gd name="connsiteY28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999796 w 2553868"/>
              <a:gd name="connsiteY8" fmla="*/ 644437 h 1276933"/>
              <a:gd name="connsiteX9" fmla="*/ 2009746 w 2553868"/>
              <a:gd name="connsiteY9" fmla="*/ 645303 h 1276933"/>
              <a:gd name="connsiteX10" fmla="*/ 2086399 w 2553868"/>
              <a:gd name="connsiteY10" fmla="*/ 661632 h 1276933"/>
              <a:gd name="connsiteX11" fmla="*/ 1999796 w 2553868"/>
              <a:gd name="connsiteY11" fmla="*/ 644437 h 1276933"/>
              <a:gd name="connsiteX12" fmla="*/ 1883174 w 2553868"/>
              <a:gd name="connsiteY12" fmla="*/ 640272 h 1276933"/>
              <a:gd name="connsiteX13" fmla="*/ 1932547 w 2553868"/>
              <a:gd name="connsiteY13" fmla="*/ 638575 h 1276933"/>
              <a:gd name="connsiteX14" fmla="*/ 1981796 w 2553868"/>
              <a:gd name="connsiteY14" fmla="*/ 642867 h 1276933"/>
              <a:gd name="connsiteX15" fmla="*/ 1883174 w 2553868"/>
              <a:gd name="connsiteY15" fmla="*/ 640272 h 1276933"/>
              <a:gd name="connsiteX16" fmla="*/ 1845787 w 2553868"/>
              <a:gd name="connsiteY16" fmla="*/ 642753 h 1276933"/>
              <a:gd name="connsiteX17" fmla="*/ 1855654 w 2553868"/>
              <a:gd name="connsiteY17" fmla="*/ 641218 h 1276933"/>
              <a:gd name="connsiteX18" fmla="*/ 1865414 w 2553868"/>
              <a:gd name="connsiteY18" fmla="*/ 640882 h 1276933"/>
              <a:gd name="connsiteX19" fmla="*/ 1853116 w 2553868"/>
              <a:gd name="connsiteY19" fmla="*/ 642946 h 1276933"/>
              <a:gd name="connsiteX20" fmla="*/ 1845787 w 2553868"/>
              <a:gd name="connsiteY20" fmla="*/ 642753 h 1276933"/>
              <a:gd name="connsiteX21" fmla="*/ 154119 w 2553868"/>
              <a:gd name="connsiteY21" fmla="*/ 668271 h 1276933"/>
              <a:gd name="connsiteX22" fmla="*/ 1276934 w 2553868"/>
              <a:gd name="connsiteY22" fmla="*/ 0 h 1276933"/>
              <a:gd name="connsiteX23" fmla="*/ 2547275 w 2553868"/>
              <a:gd name="connsiteY23" fmla="*/ 1146374 h 1276933"/>
              <a:gd name="connsiteX24" fmla="*/ 2551297 w 2553868"/>
              <a:gd name="connsiteY24" fmla="*/ 1226023 h 1276933"/>
              <a:gd name="connsiteX25" fmla="*/ 2532112 w 2553868"/>
              <a:gd name="connsiteY25" fmla="*/ 1111686 h 1276933"/>
              <a:gd name="connsiteX26" fmla="*/ 2339583 w 2553868"/>
              <a:gd name="connsiteY26" fmla="*/ 799576 h 1276933"/>
              <a:gd name="connsiteX27" fmla="*/ 2234634 w 2553868"/>
              <a:gd name="connsiteY27" fmla="*/ 724005 h 1276933"/>
              <a:gd name="connsiteX28" fmla="*/ 2234634 w 2553868"/>
              <a:gd name="connsiteY28" fmla="*/ 724005 h 1276933"/>
              <a:gd name="connsiteX29" fmla="*/ 490311 w 2553868"/>
              <a:gd name="connsiteY29" fmla="*/ 1191395 h 1276933"/>
              <a:gd name="connsiteX30" fmla="*/ 446522 w 2553868"/>
              <a:gd name="connsiteY30" fmla="*/ 1276933 h 1276933"/>
              <a:gd name="connsiteX31" fmla="*/ 0 w 2553868"/>
              <a:gd name="connsiteY31" fmla="*/ 1276933 h 1276933"/>
              <a:gd name="connsiteX32" fmla="*/ 154119 w 2553868"/>
              <a:gd name="connsiteY32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2086399 w 2553868"/>
              <a:gd name="connsiteY8" fmla="*/ 661632 h 1276933"/>
              <a:gd name="connsiteX9" fmla="*/ 2009746 w 2553868"/>
              <a:gd name="connsiteY9" fmla="*/ 645303 h 1276933"/>
              <a:gd name="connsiteX10" fmla="*/ 2086399 w 2553868"/>
              <a:gd name="connsiteY10" fmla="*/ 661632 h 1276933"/>
              <a:gd name="connsiteX11" fmla="*/ 1883174 w 2553868"/>
              <a:gd name="connsiteY11" fmla="*/ 640272 h 1276933"/>
              <a:gd name="connsiteX12" fmla="*/ 1932547 w 2553868"/>
              <a:gd name="connsiteY12" fmla="*/ 638575 h 1276933"/>
              <a:gd name="connsiteX13" fmla="*/ 1981796 w 2553868"/>
              <a:gd name="connsiteY13" fmla="*/ 642867 h 1276933"/>
              <a:gd name="connsiteX14" fmla="*/ 1883174 w 2553868"/>
              <a:gd name="connsiteY14" fmla="*/ 640272 h 1276933"/>
              <a:gd name="connsiteX15" fmla="*/ 1845787 w 2553868"/>
              <a:gd name="connsiteY15" fmla="*/ 642753 h 1276933"/>
              <a:gd name="connsiteX16" fmla="*/ 1855654 w 2553868"/>
              <a:gd name="connsiteY16" fmla="*/ 641218 h 1276933"/>
              <a:gd name="connsiteX17" fmla="*/ 1865414 w 2553868"/>
              <a:gd name="connsiteY17" fmla="*/ 640882 h 1276933"/>
              <a:gd name="connsiteX18" fmla="*/ 1853116 w 2553868"/>
              <a:gd name="connsiteY18" fmla="*/ 642946 h 1276933"/>
              <a:gd name="connsiteX19" fmla="*/ 1845787 w 2553868"/>
              <a:gd name="connsiteY19" fmla="*/ 642753 h 1276933"/>
              <a:gd name="connsiteX20" fmla="*/ 154119 w 2553868"/>
              <a:gd name="connsiteY20" fmla="*/ 668271 h 1276933"/>
              <a:gd name="connsiteX21" fmla="*/ 1276934 w 2553868"/>
              <a:gd name="connsiteY21" fmla="*/ 0 h 1276933"/>
              <a:gd name="connsiteX22" fmla="*/ 2547275 w 2553868"/>
              <a:gd name="connsiteY22" fmla="*/ 1146374 h 1276933"/>
              <a:gd name="connsiteX23" fmla="*/ 2551297 w 2553868"/>
              <a:gd name="connsiteY23" fmla="*/ 1226023 h 1276933"/>
              <a:gd name="connsiteX24" fmla="*/ 2532112 w 2553868"/>
              <a:gd name="connsiteY24" fmla="*/ 1111686 h 1276933"/>
              <a:gd name="connsiteX25" fmla="*/ 2339583 w 2553868"/>
              <a:gd name="connsiteY25" fmla="*/ 799576 h 1276933"/>
              <a:gd name="connsiteX26" fmla="*/ 2234634 w 2553868"/>
              <a:gd name="connsiteY26" fmla="*/ 724005 h 1276933"/>
              <a:gd name="connsiteX27" fmla="*/ 2234634 w 2553868"/>
              <a:gd name="connsiteY27" fmla="*/ 724005 h 1276933"/>
              <a:gd name="connsiteX28" fmla="*/ 490311 w 2553868"/>
              <a:gd name="connsiteY28" fmla="*/ 1191395 h 1276933"/>
              <a:gd name="connsiteX29" fmla="*/ 446522 w 2553868"/>
              <a:gd name="connsiteY29" fmla="*/ 1276933 h 1276933"/>
              <a:gd name="connsiteX30" fmla="*/ 0 w 2553868"/>
              <a:gd name="connsiteY30" fmla="*/ 1276933 h 1276933"/>
              <a:gd name="connsiteX31" fmla="*/ 154119 w 2553868"/>
              <a:gd name="connsiteY31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83174 w 2553868"/>
              <a:gd name="connsiteY8" fmla="*/ 640272 h 1276933"/>
              <a:gd name="connsiteX9" fmla="*/ 1932547 w 2553868"/>
              <a:gd name="connsiteY9" fmla="*/ 638575 h 1276933"/>
              <a:gd name="connsiteX10" fmla="*/ 1981796 w 2553868"/>
              <a:gd name="connsiteY10" fmla="*/ 642867 h 1276933"/>
              <a:gd name="connsiteX11" fmla="*/ 1883174 w 2553868"/>
              <a:gd name="connsiteY11" fmla="*/ 640272 h 1276933"/>
              <a:gd name="connsiteX12" fmla="*/ 1845787 w 2553868"/>
              <a:gd name="connsiteY12" fmla="*/ 642753 h 1276933"/>
              <a:gd name="connsiteX13" fmla="*/ 1855654 w 2553868"/>
              <a:gd name="connsiteY13" fmla="*/ 641218 h 1276933"/>
              <a:gd name="connsiteX14" fmla="*/ 1865414 w 2553868"/>
              <a:gd name="connsiteY14" fmla="*/ 640882 h 1276933"/>
              <a:gd name="connsiteX15" fmla="*/ 1853116 w 2553868"/>
              <a:gd name="connsiteY15" fmla="*/ 642946 h 1276933"/>
              <a:gd name="connsiteX16" fmla="*/ 1845787 w 2553868"/>
              <a:gd name="connsiteY16" fmla="*/ 642753 h 1276933"/>
              <a:gd name="connsiteX17" fmla="*/ 154119 w 2553868"/>
              <a:gd name="connsiteY17" fmla="*/ 668271 h 1276933"/>
              <a:gd name="connsiteX18" fmla="*/ 1276934 w 2553868"/>
              <a:gd name="connsiteY18" fmla="*/ 0 h 1276933"/>
              <a:gd name="connsiteX19" fmla="*/ 2547275 w 2553868"/>
              <a:gd name="connsiteY19" fmla="*/ 1146374 h 1276933"/>
              <a:gd name="connsiteX20" fmla="*/ 2551297 w 2553868"/>
              <a:gd name="connsiteY20" fmla="*/ 1226023 h 1276933"/>
              <a:gd name="connsiteX21" fmla="*/ 2532112 w 2553868"/>
              <a:gd name="connsiteY21" fmla="*/ 1111686 h 1276933"/>
              <a:gd name="connsiteX22" fmla="*/ 2339583 w 2553868"/>
              <a:gd name="connsiteY22" fmla="*/ 799576 h 1276933"/>
              <a:gd name="connsiteX23" fmla="*/ 2234634 w 2553868"/>
              <a:gd name="connsiteY23" fmla="*/ 724005 h 1276933"/>
              <a:gd name="connsiteX24" fmla="*/ 2234634 w 2553868"/>
              <a:gd name="connsiteY24" fmla="*/ 724005 h 1276933"/>
              <a:gd name="connsiteX25" fmla="*/ 490311 w 2553868"/>
              <a:gd name="connsiteY25" fmla="*/ 1191395 h 1276933"/>
              <a:gd name="connsiteX26" fmla="*/ 446522 w 2553868"/>
              <a:gd name="connsiteY26" fmla="*/ 1276933 h 1276933"/>
              <a:gd name="connsiteX27" fmla="*/ 0 w 2553868"/>
              <a:gd name="connsiteY27" fmla="*/ 1276933 h 1276933"/>
              <a:gd name="connsiteX28" fmla="*/ 154119 w 2553868"/>
              <a:gd name="connsiteY28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83174 w 2553868"/>
              <a:gd name="connsiteY8" fmla="*/ 640272 h 1276933"/>
              <a:gd name="connsiteX9" fmla="*/ 1932547 w 2553868"/>
              <a:gd name="connsiteY9" fmla="*/ 638575 h 1276933"/>
              <a:gd name="connsiteX10" fmla="*/ 1883174 w 2553868"/>
              <a:gd name="connsiteY10" fmla="*/ 640272 h 1276933"/>
              <a:gd name="connsiteX11" fmla="*/ 1845787 w 2553868"/>
              <a:gd name="connsiteY11" fmla="*/ 642753 h 1276933"/>
              <a:gd name="connsiteX12" fmla="*/ 1855654 w 2553868"/>
              <a:gd name="connsiteY12" fmla="*/ 641218 h 1276933"/>
              <a:gd name="connsiteX13" fmla="*/ 1865414 w 2553868"/>
              <a:gd name="connsiteY13" fmla="*/ 640882 h 1276933"/>
              <a:gd name="connsiteX14" fmla="*/ 1853116 w 2553868"/>
              <a:gd name="connsiteY14" fmla="*/ 642946 h 1276933"/>
              <a:gd name="connsiteX15" fmla="*/ 1845787 w 2553868"/>
              <a:gd name="connsiteY15" fmla="*/ 642753 h 1276933"/>
              <a:gd name="connsiteX16" fmla="*/ 154119 w 2553868"/>
              <a:gd name="connsiteY16" fmla="*/ 668271 h 1276933"/>
              <a:gd name="connsiteX17" fmla="*/ 1276934 w 2553868"/>
              <a:gd name="connsiteY17" fmla="*/ 0 h 1276933"/>
              <a:gd name="connsiteX18" fmla="*/ 2547275 w 2553868"/>
              <a:gd name="connsiteY18" fmla="*/ 1146374 h 1276933"/>
              <a:gd name="connsiteX19" fmla="*/ 2551297 w 2553868"/>
              <a:gd name="connsiteY19" fmla="*/ 1226023 h 1276933"/>
              <a:gd name="connsiteX20" fmla="*/ 2532112 w 2553868"/>
              <a:gd name="connsiteY20" fmla="*/ 1111686 h 1276933"/>
              <a:gd name="connsiteX21" fmla="*/ 2339583 w 2553868"/>
              <a:gd name="connsiteY21" fmla="*/ 799576 h 1276933"/>
              <a:gd name="connsiteX22" fmla="*/ 2234634 w 2553868"/>
              <a:gd name="connsiteY22" fmla="*/ 724005 h 1276933"/>
              <a:gd name="connsiteX23" fmla="*/ 2234634 w 2553868"/>
              <a:gd name="connsiteY23" fmla="*/ 724005 h 1276933"/>
              <a:gd name="connsiteX24" fmla="*/ 490311 w 2553868"/>
              <a:gd name="connsiteY24" fmla="*/ 1191395 h 1276933"/>
              <a:gd name="connsiteX25" fmla="*/ 446522 w 2553868"/>
              <a:gd name="connsiteY25" fmla="*/ 1276933 h 1276933"/>
              <a:gd name="connsiteX26" fmla="*/ 0 w 2553868"/>
              <a:gd name="connsiteY26" fmla="*/ 1276933 h 1276933"/>
              <a:gd name="connsiteX27" fmla="*/ 154119 w 2553868"/>
              <a:gd name="connsiteY27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45787 w 2553868"/>
              <a:gd name="connsiteY8" fmla="*/ 642753 h 1276933"/>
              <a:gd name="connsiteX9" fmla="*/ 1855654 w 2553868"/>
              <a:gd name="connsiteY9" fmla="*/ 641218 h 1276933"/>
              <a:gd name="connsiteX10" fmla="*/ 1865414 w 2553868"/>
              <a:gd name="connsiteY10" fmla="*/ 640882 h 1276933"/>
              <a:gd name="connsiteX11" fmla="*/ 1853116 w 2553868"/>
              <a:gd name="connsiteY11" fmla="*/ 642946 h 1276933"/>
              <a:gd name="connsiteX12" fmla="*/ 1845787 w 2553868"/>
              <a:gd name="connsiteY12" fmla="*/ 642753 h 1276933"/>
              <a:gd name="connsiteX13" fmla="*/ 154119 w 2553868"/>
              <a:gd name="connsiteY13" fmla="*/ 668271 h 1276933"/>
              <a:gd name="connsiteX14" fmla="*/ 1276934 w 2553868"/>
              <a:gd name="connsiteY14" fmla="*/ 0 h 1276933"/>
              <a:gd name="connsiteX15" fmla="*/ 2547275 w 2553868"/>
              <a:gd name="connsiteY15" fmla="*/ 1146374 h 1276933"/>
              <a:gd name="connsiteX16" fmla="*/ 2551297 w 2553868"/>
              <a:gd name="connsiteY16" fmla="*/ 1226023 h 1276933"/>
              <a:gd name="connsiteX17" fmla="*/ 2532112 w 2553868"/>
              <a:gd name="connsiteY17" fmla="*/ 1111686 h 1276933"/>
              <a:gd name="connsiteX18" fmla="*/ 2339583 w 2553868"/>
              <a:gd name="connsiteY18" fmla="*/ 799576 h 1276933"/>
              <a:gd name="connsiteX19" fmla="*/ 2234634 w 2553868"/>
              <a:gd name="connsiteY19" fmla="*/ 724005 h 1276933"/>
              <a:gd name="connsiteX20" fmla="*/ 2234634 w 2553868"/>
              <a:gd name="connsiteY20" fmla="*/ 724005 h 1276933"/>
              <a:gd name="connsiteX21" fmla="*/ 490311 w 2553868"/>
              <a:gd name="connsiteY21" fmla="*/ 1191395 h 1276933"/>
              <a:gd name="connsiteX22" fmla="*/ 446522 w 2553868"/>
              <a:gd name="connsiteY22" fmla="*/ 1276933 h 1276933"/>
              <a:gd name="connsiteX23" fmla="*/ 0 w 2553868"/>
              <a:gd name="connsiteY23" fmla="*/ 1276933 h 1276933"/>
              <a:gd name="connsiteX24" fmla="*/ 154119 w 2553868"/>
              <a:gd name="connsiteY24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45787 w 2553868"/>
              <a:gd name="connsiteY8" fmla="*/ 642753 h 1276933"/>
              <a:gd name="connsiteX9" fmla="*/ 1855654 w 2553868"/>
              <a:gd name="connsiteY9" fmla="*/ 641218 h 1276933"/>
              <a:gd name="connsiteX10" fmla="*/ 1865414 w 2553868"/>
              <a:gd name="connsiteY10" fmla="*/ 640882 h 1276933"/>
              <a:gd name="connsiteX11" fmla="*/ 1845787 w 2553868"/>
              <a:gd name="connsiteY11" fmla="*/ 642753 h 1276933"/>
              <a:gd name="connsiteX12" fmla="*/ 154119 w 2553868"/>
              <a:gd name="connsiteY12" fmla="*/ 668271 h 1276933"/>
              <a:gd name="connsiteX13" fmla="*/ 1276934 w 2553868"/>
              <a:gd name="connsiteY13" fmla="*/ 0 h 1276933"/>
              <a:gd name="connsiteX14" fmla="*/ 2547275 w 2553868"/>
              <a:gd name="connsiteY14" fmla="*/ 1146374 h 1276933"/>
              <a:gd name="connsiteX15" fmla="*/ 2551297 w 2553868"/>
              <a:gd name="connsiteY15" fmla="*/ 1226023 h 1276933"/>
              <a:gd name="connsiteX16" fmla="*/ 2532112 w 2553868"/>
              <a:gd name="connsiteY16" fmla="*/ 1111686 h 1276933"/>
              <a:gd name="connsiteX17" fmla="*/ 2339583 w 2553868"/>
              <a:gd name="connsiteY17" fmla="*/ 799576 h 1276933"/>
              <a:gd name="connsiteX18" fmla="*/ 2234634 w 2553868"/>
              <a:gd name="connsiteY18" fmla="*/ 724005 h 1276933"/>
              <a:gd name="connsiteX19" fmla="*/ 2234634 w 2553868"/>
              <a:gd name="connsiteY19" fmla="*/ 724005 h 1276933"/>
              <a:gd name="connsiteX20" fmla="*/ 490311 w 2553868"/>
              <a:gd name="connsiteY20" fmla="*/ 1191395 h 1276933"/>
              <a:gd name="connsiteX21" fmla="*/ 446522 w 2553868"/>
              <a:gd name="connsiteY21" fmla="*/ 1276933 h 1276933"/>
              <a:gd name="connsiteX22" fmla="*/ 0 w 2553868"/>
              <a:gd name="connsiteY22" fmla="*/ 1276933 h 1276933"/>
              <a:gd name="connsiteX23" fmla="*/ 154119 w 2553868"/>
              <a:gd name="connsiteY23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45787 w 2553868"/>
              <a:gd name="connsiteY8" fmla="*/ 642753 h 1276933"/>
              <a:gd name="connsiteX9" fmla="*/ 1855654 w 2553868"/>
              <a:gd name="connsiteY9" fmla="*/ 641218 h 1276933"/>
              <a:gd name="connsiteX10" fmla="*/ 1845787 w 2553868"/>
              <a:gd name="connsiteY10" fmla="*/ 642753 h 1276933"/>
              <a:gd name="connsiteX11" fmla="*/ 154119 w 2553868"/>
              <a:gd name="connsiteY11" fmla="*/ 668271 h 1276933"/>
              <a:gd name="connsiteX12" fmla="*/ 1276934 w 2553868"/>
              <a:gd name="connsiteY12" fmla="*/ 0 h 1276933"/>
              <a:gd name="connsiteX13" fmla="*/ 2547275 w 2553868"/>
              <a:gd name="connsiteY13" fmla="*/ 1146374 h 1276933"/>
              <a:gd name="connsiteX14" fmla="*/ 2551297 w 2553868"/>
              <a:gd name="connsiteY14" fmla="*/ 1226023 h 1276933"/>
              <a:gd name="connsiteX15" fmla="*/ 2532112 w 2553868"/>
              <a:gd name="connsiteY15" fmla="*/ 1111686 h 1276933"/>
              <a:gd name="connsiteX16" fmla="*/ 2339583 w 2553868"/>
              <a:gd name="connsiteY16" fmla="*/ 799576 h 1276933"/>
              <a:gd name="connsiteX17" fmla="*/ 2234634 w 2553868"/>
              <a:gd name="connsiteY17" fmla="*/ 724005 h 1276933"/>
              <a:gd name="connsiteX18" fmla="*/ 2234634 w 2553868"/>
              <a:gd name="connsiteY18" fmla="*/ 724005 h 1276933"/>
              <a:gd name="connsiteX19" fmla="*/ 490311 w 2553868"/>
              <a:gd name="connsiteY19" fmla="*/ 1191395 h 1276933"/>
              <a:gd name="connsiteX20" fmla="*/ 446522 w 2553868"/>
              <a:gd name="connsiteY20" fmla="*/ 1276933 h 1276933"/>
              <a:gd name="connsiteX21" fmla="*/ 0 w 2553868"/>
              <a:gd name="connsiteY21" fmla="*/ 1276933 h 1276933"/>
              <a:gd name="connsiteX22" fmla="*/ 154119 w 2553868"/>
              <a:gd name="connsiteY22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54119 w 2553868"/>
              <a:gd name="connsiteY8" fmla="*/ 668271 h 1276933"/>
              <a:gd name="connsiteX9" fmla="*/ 1276934 w 2553868"/>
              <a:gd name="connsiteY9" fmla="*/ 0 h 1276933"/>
              <a:gd name="connsiteX10" fmla="*/ 2547275 w 2553868"/>
              <a:gd name="connsiteY10" fmla="*/ 1146374 h 1276933"/>
              <a:gd name="connsiteX11" fmla="*/ 2551297 w 2553868"/>
              <a:gd name="connsiteY11" fmla="*/ 1226023 h 1276933"/>
              <a:gd name="connsiteX12" fmla="*/ 2532112 w 2553868"/>
              <a:gd name="connsiteY12" fmla="*/ 1111686 h 1276933"/>
              <a:gd name="connsiteX13" fmla="*/ 2339583 w 2553868"/>
              <a:gd name="connsiteY13" fmla="*/ 799576 h 1276933"/>
              <a:gd name="connsiteX14" fmla="*/ 2234634 w 2553868"/>
              <a:gd name="connsiteY14" fmla="*/ 724005 h 1276933"/>
              <a:gd name="connsiteX15" fmla="*/ 2234634 w 2553868"/>
              <a:gd name="connsiteY15" fmla="*/ 724005 h 1276933"/>
              <a:gd name="connsiteX16" fmla="*/ 490311 w 2553868"/>
              <a:gd name="connsiteY16" fmla="*/ 1191395 h 1276933"/>
              <a:gd name="connsiteX17" fmla="*/ 446522 w 2553868"/>
              <a:gd name="connsiteY17" fmla="*/ 1276933 h 1276933"/>
              <a:gd name="connsiteX18" fmla="*/ 0 w 2553868"/>
              <a:gd name="connsiteY18" fmla="*/ 1276933 h 1276933"/>
              <a:gd name="connsiteX19" fmla="*/ 154119 w 2553868"/>
              <a:gd name="connsiteY19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234634 w 2553868"/>
              <a:gd name="connsiteY4" fmla="*/ 724005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154119 w 2553868"/>
              <a:gd name="connsiteY7" fmla="*/ 668271 h 1276933"/>
              <a:gd name="connsiteX8" fmla="*/ 1276934 w 2553868"/>
              <a:gd name="connsiteY8" fmla="*/ 0 h 1276933"/>
              <a:gd name="connsiteX9" fmla="*/ 2547275 w 2553868"/>
              <a:gd name="connsiteY9" fmla="*/ 1146374 h 1276933"/>
              <a:gd name="connsiteX10" fmla="*/ 2551297 w 2553868"/>
              <a:gd name="connsiteY10" fmla="*/ 1226023 h 1276933"/>
              <a:gd name="connsiteX11" fmla="*/ 2532112 w 2553868"/>
              <a:gd name="connsiteY11" fmla="*/ 1111686 h 1276933"/>
              <a:gd name="connsiteX12" fmla="*/ 2339583 w 2553868"/>
              <a:gd name="connsiteY12" fmla="*/ 799576 h 1276933"/>
              <a:gd name="connsiteX13" fmla="*/ 2234634 w 2553868"/>
              <a:gd name="connsiteY13" fmla="*/ 724005 h 1276933"/>
              <a:gd name="connsiteX14" fmla="*/ 2234634 w 2553868"/>
              <a:gd name="connsiteY14" fmla="*/ 724005 h 1276933"/>
              <a:gd name="connsiteX15" fmla="*/ 490311 w 2553868"/>
              <a:gd name="connsiteY15" fmla="*/ 1191395 h 1276933"/>
              <a:gd name="connsiteX16" fmla="*/ 446522 w 2553868"/>
              <a:gd name="connsiteY16" fmla="*/ 1276933 h 1276933"/>
              <a:gd name="connsiteX17" fmla="*/ 0 w 2553868"/>
              <a:gd name="connsiteY17" fmla="*/ 1276933 h 1276933"/>
              <a:gd name="connsiteX18" fmla="*/ 154119 w 2553868"/>
              <a:gd name="connsiteY18" fmla="*/ 668271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53868" h="1276933">
                <a:moveTo>
                  <a:pt x="2552124" y="1242388"/>
                </a:moveTo>
                <a:lnTo>
                  <a:pt x="2553868" y="1276933"/>
                </a:lnTo>
                <a:lnTo>
                  <a:pt x="2551215" y="1276933"/>
                </a:lnTo>
                <a:lnTo>
                  <a:pt x="2552124" y="1242388"/>
                </a:lnTo>
                <a:close/>
                <a:moveTo>
                  <a:pt x="2234634" y="724005"/>
                </a:moveTo>
                <a:lnTo>
                  <a:pt x="2161647" y="687789"/>
                </a:lnTo>
                <a:lnTo>
                  <a:pt x="2234634" y="724005"/>
                </a:lnTo>
                <a:close/>
                <a:moveTo>
                  <a:pt x="154119" y="668271"/>
                </a:moveTo>
                <a:cubicBezTo>
                  <a:pt x="370354" y="270219"/>
                  <a:pt x="792087" y="0"/>
                  <a:pt x="1276934" y="0"/>
                </a:cubicBezTo>
                <a:cubicBezTo>
                  <a:pt x="1938088" y="0"/>
                  <a:pt x="2481883" y="502474"/>
                  <a:pt x="2547275" y="1146374"/>
                </a:cubicBezTo>
                <a:lnTo>
                  <a:pt x="2551297" y="1226023"/>
                </a:lnTo>
                <a:lnTo>
                  <a:pt x="2532112" y="1111686"/>
                </a:lnTo>
                <a:cubicBezTo>
                  <a:pt x="2500394" y="993314"/>
                  <a:pt x="2434808" y="884016"/>
                  <a:pt x="2339583" y="799576"/>
                </a:cubicBezTo>
                <a:lnTo>
                  <a:pt x="2234634" y="724005"/>
                </a:lnTo>
                <a:lnTo>
                  <a:pt x="2234634" y="724005"/>
                </a:lnTo>
                <a:cubicBezTo>
                  <a:pt x="1623887" y="371390"/>
                  <a:pt x="842926" y="580648"/>
                  <a:pt x="490311" y="1191395"/>
                </a:cubicBezTo>
                <a:lnTo>
                  <a:pt x="446522" y="1276933"/>
                </a:lnTo>
                <a:lnTo>
                  <a:pt x="0" y="1276933"/>
                </a:lnTo>
                <a:cubicBezTo>
                  <a:pt x="0" y="1056549"/>
                  <a:pt x="55830" y="849204"/>
                  <a:pt x="154119" y="66827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F837A4CF-0F76-46F2-ACC4-FFE21F4D70FF}"/>
              </a:ext>
            </a:extLst>
          </p:cNvPr>
          <p:cNvSpPr/>
          <p:nvPr/>
        </p:nvSpPr>
        <p:spPr>
          <a:xfrm>
            <a:off x="3930009" y="2895092"/>
            <a:ext cx="1290092" cy="12900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C7C3816-21D1-4C0D-BFBF-4CFC2E11CE6B}"/>
              </a:ext>
            </a:extLst>
          </p:cNvPr>
          <p:cNvSpPr/>
          <p:nvPr/>
        </p:nvSpPr>
        <p:spPr>
          <a:xfrm rot="19800000">
            <a:off x="3017219" y="2522968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EA02113-D1C5-48DE-8782-34E6647BCE25}"/>
              </a:ext>
            </a:extLst>
          </p:cNvPr>
          <p:cNvSpPr/>
          <p:nvPr/>
        </p:nvSpPr>
        <p:spPr>
          <a:xfrm rot="1800000">
            <a:off x="3406455" y="1922714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083D1F1-1840-4E79-A9E1-8D983CD84479}"/>
              </a:ext>
            </a:extLst>
          </p:cNvPr>
          <p:cNvSpPr/>
          <p:nvPr/>
        </p:nvSpPr>
        <p:spPr>
          <a:xfrm rot="4500000">
            <a:off x="4122415" y="2069896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E79DB56-95D3-4025-94B1-CC76059F2A12}"/>
              </a:ext>
            </a:extLst>
          </p:cNvPr>
          <p:cNvSpPr/>
          <p:nvPr/>
        </p:nvSpPr>
        <p:spPr>
          <a:xfrm rot="900000">
            <a:off x="3955335" y="3366648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308655B-9893-4D9E-B994-A01FBD7C5E8D}"/>
              </a:ext>
            </a:extLst>
          </p:cNvPr>
          <p:cNvSpPr/>
          <p:nvPr/>
        </p:nvSpPr>
        <p:spPr>
          <a:xfrm rot="18900000">
            <a:off x="4428232" y="2774063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D2AE7D4-3D00-4F9A-91EA-8F83958514D4}"/>
              </a:ext>
            </a:extLst>
          </p:cNvPr>
          <p:cNvSpPr/>
          <p:nvPr/>
        </p:nvSpPr>
        <p:spPr>
          <a:xfrm rot="4500000">
            <a:off x="3187553" y="3239213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pic>
        <p:nvPicPr>
          <p:cNvPr id="141" name="Graphic 140" descr="Network">
            <a:extLst>
              <a:ext uri="{FF2B5EF4-FFF2-40B4-BE49-F238E27FC236}">
                <a16:creationId xmlns:a16="http://schemas.microsoft.com/office/drawing/2014/main" id="{70184463-C33D-4801-AAC6-4ED939AEE4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0485" y="4223304"/>
            <a:ext cx="427127" cy="427127"/>
          </a:xfrm>
          <a:prstGeom prst="rect">
            <a:avLst/>
          </a:prstGeom>
        </p:spPr>
      </p:pic>
      <p:pic>
        <p:nvPicPr>
          <p:cNvPr id="142" name="Graphic 141" descr="Users">
            <a:extLst>
              <a:ext uri="{FF2B5EF4-FFF2-40B4-BE49-F238E27FC236}">
                <a16:creationId xmlns:a16="http://schemas.microsoft.com/office/drawing/2014/main" id="{680EBDFC-6E27-4457-8557-C126607B53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10007" y="3221247"/>
            <a:ext cx="427127" cy="427127"/>
          </a:xfrm>
          <a:prstGeom prst="rect">
            <a:avLst/>
          </a:prstGeom>
        </p:spPr>
      </p:pic>
      <p:pic>
        <p:nvPicPr>
          <p:cNvPr id="143" name="Graphic 142" descr="Projector screen">
            <a:extLst>
              <a:ext uri="{FF2B5EF4-FFF2-40B4-BE49-F238E27FC236}">
                <a16:creationId xmlns:a16="http://schemas.microsoft.com/office/drawing/2014/main" id="{96C6C4FA-9546-465A-813B-F477193F52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90972" y="2386958"/>
            <a:ext cx="427127" cy="427127"/>
          </a:xfrm>
          <a:prstGeom prst="rect">
            <a:avLst/>
          </a:prstGeom>
        </p:spPr>
      </p:pic>
      <p:pic>
        <p:nvPicPr>
          <p:cNvPr id="144" name="Graphic 143" descr="Chat">
            <a:extLst>
              <a:ext uri="{FF2B5EF4-FFF2-40B4-BE49-F238E27FC236}">
                <a16:creationId xmlns:a16="http://schemas.microsoft.com/office/drawing/2014/main" id="{E917995D-0995-41B7-8CDA-834421E745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54269" y="2581530"/>
            <a:ext cx="414899" cy="414899"/>
          </a:xfrm>
          <a:prstGeom prst="rect">
            <a:avLst/>
          </a:prstGeom>
        </p:spPr>
      </p:pic>
      <p:pic>
        <p:nvPicPr>
          <p:cNvPr id="145" name="Graphic 144" descr="Handshake">
            <a:extLst>
              <a:ext uri="{FF2B5EF4-FFF2-40B4-BE49-F238E27FC236}">
                <a16:creationId xmlns:a16="http://schemas.microsoft.com/office/drawing/2014/main" id="{108BDEF2-16BF-4F57-9FC2-3998C988077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412978" y="3425275"/>
            <a:ext cx="427127" cy="427127"/>
          </a:xfrm>
          <a:prstGeom prst="rect">
            <a:avLst/>
          </a:prstGeom>
        </p:spPr>
      </p:pic>
      <p:pic>
        <p:nvPicPr>
          <p:cNvPr id="146" name="Graphic 145" descr="Daily Calendar">
            <a:extLst>
              <a:ext uri="{FF2B5EF4-FFF2-40B4-BE49-F238E27FC236}">
                <a16:creationId xmlns:a16="http://schemas.microsoft.com/office/drawing/2014/main" id="{1D70038C-D10A-4FF0-9682-0A94F4B48FD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819505" y="4326516"/>
            <a:ext cx="427127" cy="4271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F54CC9-E840-4AF8-BE55-842DF50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 Diagram for PowerPoint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6D4EB6A-BE70-44A9-8493-485A15D082C6}"/>
              </a:ext>
            </a:extLst>
          </p:cNvPr>
          <p:cNvGrpSpPr/>
          <p:nvPr/>
        </p:nvGrpSpPr>
        <p:grpSpPr>
          <a:xfrm>
            <a:off x="6691483" y="2860123"/>
            <a:ext cx="2202816" cy="1360030"/>
            <a:chOff x="8921977" y="1312837"/>
            <a:chExt cx="2937088" cy="181337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0F6AE09-2E25-4D76-BBF8-18928FEFB0C5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E53FCA7-8949-4F1C-A3D2-1C8BF5CE2D9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9EB08F6-90A9-4EB3-BC90-0001D303F6DF}"/>
              </a:ext>
            </a:extLst>
          </p:cNvPr>
          <p:cNvGrpSpPr/>
          <p:nvPr/>
        </p:nvGrpSpPr>
        <p:grpSpPr>
          <a:xfrm>
            <a:off x="6691483" y="4574175"/>
            <a:ext cx="2202816" cy="1360030"/>
            <a:chOff x="8921977" y="3919498"/>
            <a:chExt cx="2937088" cy="181337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AA95878-DFBA-411E-9E40-CFDA0BFCE5AC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9B3BD64-8AEB-4E35-87D4-CBBA2CE5E497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55FB8DE-99F1-4064-AFE4-D9CEB10ECF75}"/>
              </a:ext>
            </a:extLst>
          </p:cNvPr>
          <p:cNvGrpSpPr/>
          <p:nvPr/>
        </p:nvGrpSpPr>
        <p:grpSpPr>
          <a:xfrm>
            <a:off x="249702" y="2860124"/>
            <a:ext cx="2202816" cy="1360030"/>
            <a:chOff x="332936" y="2473878"/>
            <a:chExt cx="2937088" cy="1813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82F1C7-60EA-46B1-A42C-EB9A4E4279E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95357DD-CDB3-4CFD-A32B-2EAEAF4C6F9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3F36CDE-81F1-41C4-B1A9-347A002500B5}"/>
              </a:ext>
            </a:extLst>
          </p:cNvPr>
          <p:cNvGrpSpPr/>
          <p:nvPr/>
        </p:nvGrpSpPr>
        <p:grpSpPr>
          <a:xfrm>
            <a:off x="249702" y="4574174"/>
            <a:ext cx="2202816" cy="1360030"/>
            <a:chOff x="332936" y="4498450"/>
            <a:chExt cx="2937088" cy="181337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CD356AE-4A9E-4728-BDC8-41E71100F514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4B07379-7CB7-4361-9EA1-7F6898133E61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3761203-3C71-435F-95F5-DA3723C90453}"/>
              </a:ext>
            </a:extLst>
          </p:cNvPr>
          <p:cNvGrpSpPr/>
          <p:nvPr/>
        </p:nvGrpSpPr>
        <p:grpSpPr>
          <a:xfrm>
            <a:off x="6697329" y="1146071"/>
            <a:ext cx="2202816" cy="1360030"/>
            <a:chOff x="8921977" y="1312837"/>
            <a:chExt cx="2937088" cy="1813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8A746A5-8C0D-458B-B277-BBD84F25CE6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013321F-0627-4EE2-B638-2B3905B6335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A678A21-118A-4A65-BBEE-8D26F5908CFB}"/>
              </a:ext>
            </a:extLst>
          </p:cNvPr>
          <p:cNvGrpSpPr/>
          <p:nvPr/>
        </p:nvGrpSpPr>
        <p:grpSpPr>
          <a:xfrm>
            <a:off x="255548" y="1146074"/>
            <a:ext cx="2202816" cy="1360030"/>
            <a:chOff x="332936" y="2473878"/>
            <a:chExt cx="2937088" cy="181337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B5F88B1-039C-4D06-B110-FD7E5EAC4B8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992D688-C258-4221-83FC-E6F3853F1CC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8" name="Graphic 47" descr="Network">
            <a:extLst>
              <a:ext uri="{FF2B5EF4-FFF2-40B4-BE49-F238E27FC236}">
                <a16:creationId xmlns:a16="http://schemas.microsoft.com/office/drawing/2014/main" id="{7D58066A-90F3-4296-A55B-F39BFFD11C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658" y="4620373"/>
            <a:ext cx="385996" cy="385996"/>
          </a:xfrm>
          <a:prstGeom prst="rect">
            <a:avLst/>
          </a:prstGeom>
        </p:spPr>
      </p:pic>
      <p:pic>
        <p:nvPicPr>
          <p:cNvPr id="50" name="Graphic 49" descr="Users">
            <a:extLst>
              <a:ext uri="{FF2B5EF4-FFF2-40B4-BE49-F238E27FC236}">
                <a16:creationId xmlns:a16="http://schemas.microsoft.com/office/drawing/2014/main" id="{85BF66E3-F622-43B1-AAC4-93291CEB8D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658" y="2903451"/>
            <a:ext cx="385996" cy="385996"/>
          </a:xfrm>
          <a:prstGeom prst="rect">
            <a:avLst/>
          </a:prstGeom>
        </p:spPr>
      </p:pic>
      <p:pic>
        <p:nvPicPr>
          <p:cNvPr id="51" name="Graphic 50" descr="Projector screen">
            <a:extLst>
              <a:ext uri="{FF2B5EF4-FFF2-40B4-BE49-F238E27FC236}">
                <a16:creationId xmlns:a16="http://schemas.microsoft.com/office/drawing/2014/main" id="{2E6182DA-A374-4253-812E-708FC24A15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7658" y="1186529"/>
            <a:ext cx="385996" cy="385996"/>
          </a:xfrm>
          <a:prstGeom prst="rect">
            <a:avLst/>
          </a:prstGeom>
        </p:spPr>
      </p:pic>
      <p:pic>
        <p:nvPicPr>
          <p:cNvPr id="52" name="Graphic 51" descr="Chat">
            <a:extLst>
              <a:ext uri="{FF2B5EF4-FFF2-40B4-BE49-F238E27FC236}">
                <a16:creationId xmlns:a16="http://schemas.microsoft.com/office/drawing/2014/main" id="{E0C8F5F5-A7F1-4BDF-9641-C1BBE58E632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510250" y="1188477"/>
            <a:ext cx="384048" cy="384048"/>
          </a:xfrm>
          <a:prstGeom prst="rect">
            <a:avLst/>
          </a:prstGeom>
        </p:spPr>
      </p:pic>
      <p:pic>
        <p:nvPicPr>
          <p:cNvPr id="53" name="Graphic 52" descr="Handshake">
            <a:extLst>
              <a:ext uri="{FF2B5EF4-FFF2-40B4-BE49-F238E27FC236}">
                <a16:creationId xmlns:a16="http://schemas.microsoft.com/office/drawing/2014/main" id="{63B61D52-4B4D-451C-8CD4-8813D9380F4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508303" y="2903451"/>
            <a:ext cx="385996" cy="385996"/>
          </a:xfrm>
          <a:prstGeom prst="rect">
            <a:avLst/>
          </a:prstGeom>
        </p:spPr>
      </p:pic>
      <p:pic>
        <p:nvPicPr>
          <p:cNvPr id="54" name="Graphic 53" descr="Daily Calendar">
            <a:extLst>
              <a:ext uri="{FF2B5EF4-FFF2-40B4-BE49-F238E27FC236}">
                <a16:creationId xmlns:a16="http://schemas.microsoft.com/office/drawing/2014/main" id="{88251F61-E495-42C5-B8BF-A2495CA089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508303" y="4620373"/>
            <a:ext cx="385996" cy="38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59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54CC9-E840-4AF8-BE55-842DF50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 Diagram for PowerPoint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6D4EB6A-BE70-44A9-8493-485A15D082C6}"/>
              </a:ext>
            </a:extLst>
          </p:cNvPr>
          <p:cNvGrpSpPr/>
          <p:nvPr/>
        </p:nvGrpSpPr>
        <p:grpSpPr>
          <a:xfrm>
            <a:off x="6691483" y="2860123"/>
            <a:ext cx="2202816" cy="1360030"/>
            <a:chOff x="8921977" y="1312837"/>
            <a:chExt cx="2937088" cy="1813372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0F6AE09-2E25-4D76-BBF8-18928FEFB0C5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E53FCA7-8949-4F1C-A3D2-1C8BF5CE2D9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39EB08F6-90A9-4EB3-BC90-0001D303F6DF}"/>
              </a:ext>
            </a:extLst>
          </p:cNvPr>
          <p:cNvGrpSpPr/>
          <p:nvPr/>
        </p:nvGrpSpPr>
        <p:grpSpPr>
          <a:xfrm>
            <a:off x="6691483" y="4574175"/>
            <a:ext cx="2202816" cy="1360030"/>
            <a:chOff x="8921977" y="3919498"/>
            <a:chExt cx="2937088" cy="181337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AA95878-DFBA-411E-9E40-CFDA0BFCE5AC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9B3BD64-8AEB-4E35-87D4-CBBA2CE5E497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55FB8DE-99F1-4064-AFE4-D9CEB10ECF75}"/>
              </a:ext>
            </a:extLst>
          </p:cNvPr>
          <p:cNvGrpSpPr/>
          <p:nvPr/>
        </p:nvGrpSpPr>
        <p:grpSpPr>
          <a:xfrm>
            <a:off x="249702" y="2860124"/>
            <a:ext cx="2202816" cy="1360030"/>
            <a:chOff x="332936" y="2473878"/>
            <a:chExt cx="2937088" cy="1813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282F1C7-60EA-46B1-A42C-EB9A4E4279E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95357DD-CDB3-4CFD-A32B-2EAEAF4C6F96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3F36CDE-81F1-41C4-B1A9-347A002500B5}"/>
              </a:ext>
            </a:extLst>
          </p:cNvPr>
          <p:cNvGrpSpPr/>
          <p:nvPr/>
        </p:nvGrpSpPr>
        <p:grpSpPr>
          <a:xfrm>
            <a:off x="249702" y="4574174"/>
            <a:ext cx="2202816" cy="1360030"/>
            <a:chOff x="332936" y="4498450"/>
            <a:chExt cx="2937088" cy="181337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CD356AE-4A9E-4728-BDC8-41E71100F514}"/>
                </a:ext>
              </a:extLst>
            </p:cNvPr>
            <p:cNvSpPr txBox="1"/>
            <p:nvPr/>
          </p:nvSpPr>
          <p:spPr>
            <a:xfrm>
              <a:off x="332936" y="4498450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4B07379-7CB7-4361-9EA1-7F6898133E61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3761203-3C71-435F-95F5-DA3723C90453}"/>
              </a:ext>
            </a:extLst>
          </p:cNvPr>
          <p:cNvGrpSpPr/>
          <p:nvPr/>
        </p:nvGrpSpPr>
        <p:grpSpPr>
          <a:xfrm>
            <a:off x="6697329" y="1146071"/>
            <a:ext cx="2202816" cy="1360030"/>
            <a:chOff x="8921977" y="1312837"/>
            <a:chExt cx="2937088" cy="1813372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8A746A5-8C0D-458B-B277-BBD84F25CE64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013321F-0627-4EE2-B638-2B3905B63351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A678A21-118A-4A65-BBEE-8D26F5908CFB}"/>
              </a:ext>
            </a:extLst>
          </p:cNvPr>
          <p:cNvGrpSpPr/>
          <p:nvPr/>
        </p:nvGrpSpPr>
        <p:grpSpPr>
          <a:xfrm>
            <a:off x="255548" y="1146074"/>
            <a:ext cx="2202816" cy="1360030"/>
            <a:chOff x="332936" y="2473878"/>
            <a:chExt cx="2937088" cy="1813372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B5F88B1-039C-4D06-B110-FD7E5EAC4B8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992D688-C258-4221-83FC-E6F3853F1CC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48" name="Graphic 47" descr="Network">
            <a:extLst>
              <a:ext uri="{FF2B5EF4-FFF2-40B4-BE49-F238E27FC236}">
                <a16:creationId xmlns:a16="http://schemas.microsoft.com/office/drawing/2014/main" id="{7D58066A-90F3-4296-A55B-F39BFFD11C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7658" y="4620373"/>
            <a:ext cx="385996" cy="385996"/>
          </a:xfrm>
          <a:prstGeom prst="rect">
            <a:avLst/>
          </a:prstGeom>
        </p:spPr>
      </p:pic>
      <p:pic>
        <p:nvPicPr>
          <p:cNvPr id="50" name="Graphic 49" descr="Users">
            <a:extLst>
              <a:ext uri="{FF2B5EF4-FFF2-40B4-BE49-F238E27FC236}">
                <a16:creationId xmlns:a16="http://schemas.microsoft.com/office/drawing/2014/main" id="{85BF66E3-F622-43B1-AAC4-93291CEB8D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658" y="2903451"/>
            <a:ext cx="385996" cy="385996"/>
          </a:xfrm>
          <a:prstGeom prst="rect">
            <a:avLst/>
          </a:prstGeom>
        </p:spPr>
      </p:pic>
      <p:pic>
        <p:nvPicPr>
          <p:cNvPr id="51" name="Graphic 50" descr="Projector screen">
            <a:extLst>
              <a:ext uri="{FF2B5EF4-FFF2-40B4-BE49-F238E27FC236}">
                <a16:creationId xmlns:a16="http://schemas.microsoft.com/office/drawing/2014/main" id="{2E6182DA-A374-4253-812E-708FC24A15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7658" y="1186529"/>
            <a:ext cx="385996" cy="385996"/>
          </a:xfrm>
          <a:prstGeom prst="rect">
            <a:avLst/>
          </a:prstGeom>
        </p:spPr>
      </p:pic>
      <p:pic>
        <p:nvPicPr>
          <p:cNvPr id="52" name="Graphic 51" descr="Chat">
            <a:extLst>
              <a:ext uri="{FF2B5EF4-FFF2-40B4-BE49-F238E27FC236}">
                <a16:creationId xmlns:a16="http://schemas.microsoft.com/office/drawing/2014/main" id="{E0C8F5F5-A7F1-4BDF-9641-C1BBE58E63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10250" y="1188477"/>
            <a:ext cx="384048" cy="384048"/>
          </a:xfrm>
          <a:prstGeom prst="rect">
            <a:avLst/>
          </a:prstGeom>
        </p:spPr>
      </p:pic>
      <p:pic>
        <p:nvPicPr>
          <p:cNvPr id="53" name="Graphic 52" descr="Handshake">
            <a:extLst>
              <a:ext uri="{FF2B5EF4-FFF2-40B4-BE49-F238E27FC236}">
                <a16:creationId xmlns:a16="http://schemas.microsoft.com/office/drawing/2014/main" id="{63B61D52-4B4D-451C-8CD4-8813D9380F4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08303" y="2903451"/>
            <a:ext cx="385996" cy="385996"/>
          </a:xfrm>
          <a:prstGeom prst="rect">
            <a:avLst/>
          </a:prstGeom>
        </p:spPr>
      </p:pic>
      <p:pic>
        <p:nvPicPr>
          <p:cNvPr id="54" name="Graphic 53" descr="Daily Calendar">
            <a:extLst>
              <a:ext uri="{FF2B5EF4-FFF2-40B4-BE49-F238E27FC236}">
                <a16:creationId xmlns:a16="http://schemas.microsoft.com/office/drawing/2014/main" id="{88251F61-E495-42C5-B8BF-A2495CA0894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508303" y="4620373"/>
            <a:ext cx="385996" cy="385996"/>
          </a:xfrm>
          <a:prstGeom prst="rect">
            <a:avLst/>
          </a:prstGeom>
        </p:spPr>
      </p:pic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5CED46F-7209-44CC-BED7-0A1AF1031AE0}"/>
              </a:ext>
            </a:extLst>
          </p:cNvPr>
          <p:cNvSpPr>
            <a:spLocks noChangeAspect="1"/>
          </p:cNvSpPr>
          <p:nvPr/>
        </p:nvSpPr>
        <p:spPr>
          <a:xfrm rot="14400000">
            <a:off x="3064428" y="3773833"/>
            <a:ext cx="2553868" cy="1276933"/>
          </a:xfrm>
          <a:custGeom>
            <a:avLst/>
            <a:gdLst>
              <a:gd name="connsiteX0" fmla="*/ 2551297 w 2553868"/>
              <a:gd name="connsiteY0" fmla="*/ 1226015 h 1276933"/>
              <a:gd name="connsiteX1" fmla="*/ 2532113 w 2553868"/>
              <a:gd name="connsiteY1" fmla="*/ 1111685 h 1276933"/>
              <a:gd name="connsiteX2" fmla="*/ 2339583 w 2553868"/>
              <a:gd name="connsiteY2" fmla="*/ 799574 h 1276933"/>
              <a:gd name="connsiteX3" fmla="*/ 2234634 w 2553868"/>
              <a:gd name="connsiteY3" fmla="*/ 724004 h 1276933"/>
              <a:gd name="connsiteX4" fmla="*/ 2234634 w 2553868"/>
              <a:gd name="connsiteY4" fmla="*/ 724004 h 1276933"/>
              <a:gd name="connsiteX5" fmla="*/ 2118271 w 2553868"/>
              <a:gd name="connsiteY5" fmla="*/ 664434 h 1276933"/>
              <a:gd name="connsiteX6" fmla="*/ 490311 w 2553868"/>
              <a:gd name="connsiteY6" fmla="*/ 1191394 h 1276933"/>
              <a:gd name="connsiteX7" fmla="*/ 446522 w 2553868"/>
              <a:gd name="connsiteY7" fmla="*/ 1276933 h 1276933"/>
              <a:gd name="connsiteX8" fmla="*/ 0 w 2553868"/>
              <a:gd name="connsiteY8" fmla="*/ 1276933 h 1276933"/>
              <a:gd name="connsiteX9" fmla="*/ 1276934 w 2553868"/>
              <a:gd name="connsiteY9" fmla="*/ 0 h 1276933"/>
              <a:gd name="connsiteX10" fmla="*/ 2547275 w 2553868"/>
              <a:gd name="connsiteY10" fmla="*/ 1146374 h 1276933"/>
              <a:gd name="connsiteX11" fmla="*/ 2553868 w 2553868"/>
              <a:gd name="connsiteY11" fmla="*/ 1276933 h 1276933"/>
              <a:gd name="connsiteX12" fmla="*/ 2551215 w 2553868"/>
              <a:gd name="connsiteY12" fmla="*/ 1276933 h 1276933"/>
              <a:gd name="connsiteX13" fmla="*/ 2552124 w 2553868"/>
              <a:gd name="connsiteY13" fmla="*/ 1242398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53868" h="1276933">
                <a:moveTo>
                  <a:pt x="2551297" y="1226015"/>
                </a:moveTo>
                <a:lnTo>
                  <a:pt x="2532113" y="1111685"/>
                </a:lnTo>
                <a:cubicBezTo>
                  <a:pt x="2500395" y="993312"/>
                  <a:pt x="2434809" y="884014"/>
                  <a:pt x="2339583" y="799574"/>
                </a:cubicBezTo>
                <a:lnTo>
                  <a:pt x="2234634" y="724004"/>
                </a:lnTo>
                <a:lnTo>
                  <a:pt x="2234634" y="724004"/>
                </a:lnTo>
                <a:lnTo>
                  <a:pt x="2118271" y="664434"/>
                </a:lnTo>
                <a:cubicBezTo>
                  <a:pt x="1527940" y="399114"/>
                  <a:pt x="820888" y="618818"/>
                  <a:pt x="490311" y="1191394"/>
                </a:cubicBezTo>
                <a:lnTo>
                  <a:pt x="446522" y="1276933"/>
                </a:ln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ubicBezTo>
                  <a:pt x="1938088" y="0"/>
                  <a:pt x="2481883" y="502474"/>
                  <a:pt x="2547275" y="1146374"/>
                </a:cubicBezTo>
                <a:close/>
                <a:moveTo>
                  <a:pt x="2553868" y="1276933"/>
                </a:moveTo>
                <a:lnTo>
                  <a:pt x="2551215" y="1276933"/>
                </a:lnTo>
                <a:lnTo>
                  <a:pt x="2552124" y="1242398"/>
                </a:lnTo>
                <a:close/>
              </a:path>
            </a:pathLst>
          </a:custGeom>
          <a:solidFill>
            <a:schemeClr val="accent5"/>
          </a:solidFill>
          <a:ln w="31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F78579C-C851-4843-8C1D-0EC503DC96D9}"/>
              </a:ext>
            </a:extLst>
          </p:cNvPr>
          <p:cNvSpPr>
            <a:spLocks noChangeAspect="1"/>
          </p:cNvSpPr>
          <p:nvPr/>
        </p:nvSpPr>
        <p:spPr>
          <a:xfrm rot="10800000">
            <a:off x="3939885" y="3540139"/>
            <a:ext cx="2550571" cy="1276933"/>
          </a:xfrm>
          <a:custGeom>
            <a:avLst/>
            <a:gdLst>
              <a:gd name="connsiteX0" fmla="*/ 2044074 w 2550571"/>
              <a:gd name="connsiteY0" fmla="*/ 651438 h 1276933"/>
              <a:gd name="connsiteX1" fmla="*/ 1927946 w 2550571"/>
              <a:gd name="connsiteY1" fmla="*/ 639731 h 1276933"/>
              <a:gd name="connsiteX2" fmla="*/ 1927946 w 2550571"/>
              <a:gd name="connsiteY2" fmla="*/ 639731 h 1276933"/>
              <a:gd name="connsiteX3" fmla="*/ 446520 w 2550571"/>
              <a:gd name="connsiteY3" fmla="*/ 1276933 h 1276933"/>
              <a:gd name="connsiteX4" fmla="*/ 0 w 2550571"/>
              <a:gd name="connsiteY4" fmla="*/ 1276933 h 1276933"/>
              <a:gd name="connsiteX5" fmla="*/ 1276934 w 2550571"/>
              <a:gd name="connsiteY5" fmla="*/ 0 h 1276933"/>
              <a:gd name="connsiteX6" fmla="*/ 2547274 w 2550571"/>
              <a:gd name="connsiteY6" fmla="*/ 1146375 h 1276933"/>
              <a:gd name="connsiteX7" fmla="*/ 2550571 w 2550571"/>
              <a:gd name="connsiteY7" fmla="*/ 1211653 h 1276933"/>
              <a:gd name="connsiteX8" fmla="*/ 2540896 w 2550571"/>
              <a:gd name="connsiteY8" fmla="*/ 1148260 h 1276933"/>
              <a:gd name="connsiteX9" fmla="*/ 2272374 w 2550571"/>
              <a:gd name="connsiteY9" fmla="*/ 747507 h 1276933"/>
              <a:gd name="connsiteX10" fmla="*/ 2233307 w 2550571"/>
              <a:gd name="connsiteY10" fmla="*/ 726303 h 1276933"/>
              <a:gd name="connsiteX11" fmla="*/ 2234634 w 2550571"/>
              <a:gd name="connsiteY11" fmla="*/ 724005 h 1276933"/>
              <a:gd name="connsiteX12" fmla="*/ 490310 w 2550571"/>
              <a:gd name="connsiteY12" fmla="*/ 1191395 h 1276933"/>
              <a:gd name="connsiteX0" fmla="*/ 2044074 w 2550571"/>
              <a:gd name="connsiteY0" fmla="*/ 651438 h 1276933"/>
              <a:gd name="connsiteX1" fmla="*/ 1927946 w 2550571"/>
              <a:gd name="connsiteY1" fmla="*/ 639731 h 1276933"/>
              <a:gd name="connsiteX2" fmla="*/ 2044074 w 2550571"/>
              <a:gd name="connsiteY2" fmla="*/ 651438 h 1276933"/>
              <a:gd name="connsiteX3" fmla="*/ 446520 w 2550571"/>
              <a:gd name="connsiteY3" fmla="*/ 1276933 h 1276933"/>
              <a:gd name="connsiteX4" fmla="*/ 0 w 2550571"/>
              <a:gd name="connsiteY4" fmla="*/ 1276933 h 1276933"/>
              <a:gd name="connsiteX5" fmla="*/ 1276934 w 2550571"/>
              <a:gd name="connsiteY5" fmla="*/ 0 h 1276933"/>
              <a:gd name="connsiteX6" fmla="*/ 2547274 w 2550571"/>
              <a:gd name="connsiteY6" fmla="*/ 1146375 h 1276933"/>
              <a:gd name="connsiteX7" fmla="*/ 2550571 w 2550571"/>
              <a:gd name="connsiteY7" fmla="*/ 1211653 h 1276933"/>
              <a:gd name="connsiteX8" fmla="*/ 2540896 w 2550571"/>
              <a:gd name="connsiteY8" fmla="*/ 1148260 h 1276933"/>
              <a:gd name="connsiteX9" fmla="*/ 2272374 w 2550571"/>
              <a:gd name="connsiteY9" fmla="*/ 747507 h 1276933"/>
              <a:gd name="connsiteX10" fmla="*/ 2233307 w 2550571"/>
              <a:gd name="connsiteY10" fmla="*/ 726303 h 1276933"/>
              <a:gd name="connsiteX11" fmla="*/ 2234634 w 2550571"/>
              <a:gd name="connsiteY11" fmla="*/ 724005 h 1276933"/>
              <a:gd name="connsiteX12" fmla="*/ 490310 w 2550571"/>
              <a:gd name="connsiteY12" fmla="*/ 1191395 h 1276933"/>
              <a:gd name="connsiteX13" fmla="*/ 446520 w 2550571"/>
              <a:gd name="connsiteY13" fmla="*/ 1276933 h 1276933"/>
              <a:gd name="connsiteX0" fmla="*/ 446520 w 2550571"/>
              <a:gd name="connsiteY0" fmla="*/ 1276933 h 1276933"/>
              <a:gd name="connsiteX1" fmla="*/ 0 w 2550571"/>
              <a:gd name="connsiteY1" fmla="*/ 1276933 h 1276933"/>
              <a:gd name="connsiteX2" fmla="*/ 1276934 w 2550571"/>
              <a:gd name="connsiteY2" fmla="*/ 0 h 1276933"/>
              <a:gd name="connsiteX3" fmla="*/ 2547274 w 2550571"/>
              <a:gd name="connsiteY3" fmla="*/ 1146375 h 1276933"/>
              <a:gd name="connsiteX4" fmla="*/ 2550571 w 2550571"/>
              <a:gd name="connsiteY4" fmla="*/ 1211653 h 1276933"/>
              <a:gd name="connsiteX5" fmla="*/ 2540896 w 2550571"/>
              <a:gd name="connsiteY5" fmla="*/ 1148260 h 1276933"/>
              <a:gd name="connsiteX6" fmla="*/ 2272374 w 2550571"/>
              <a:gd name="connsiteY6" fmla="*/ 747507 h 1276933"/>
              <a:gd name="connsiteX7" fmla="*/ 2233307 w 2550571"/>
              <a:gd name="connsiteY7" fmla="*/ 726303 h 1276933"/>
              <a:gd name="connsiteX8" fmla="*/ 2234634 w 2550571"/>
              <a:gd name="connsiteY8" fmla="*/ 724005 h 1276933"/>
              <a:gd name="connsiteX9" fmla="*/ 490310 w 2550571"/>
              <a:gd name="connsiteY9" fmla="*/ 1191395 h 1276933"/>
              <a:gd name="connsiteX10" fmla="*/ 446520 w 2550571"/>
              <a:gd name="connsiteY10" fmla="*/ 1276933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0571" h="1276933">
                <a:moveTo>
                  <a:pt x="446520" y="1276933"/>
                </a:move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ubicBezTo>
                  <a:pt x="1938088" y="0"/>
                  <a:pt x="2481883" y="502474"/>
                  <a:pt x="2547274" y="1146375"/>
                </a:cubicBezTo>
                <a:lnTo>
                  <a:pt x="2550571" y="1211653"/>
                </a:lnTo>
                <a:lnTo>
                  <a:pt x="2540896" y="1148260"/>
                </a:lnTo>
                <a:cubicBezTo>
                  <a:pt x="2506876" y="982010"/>
                  <a:pt x="2408240" y="839296"/>
                  <a:pt x="2272374" y="747507"/>
                </a:cubicBezTo>
                <a:lnTo>
                  <a:pt x="2233307" y="726303"/>
                </a:lnTo>
                <a:lnTo>
                  <a:pt x="2234634" y="724005"/>
                </a:lnTo>
                <a:cubicBezTo>
                  <a:pt x="1623887" y="371390"/>
                  <a:pt x="842926" y="580648"/>
                  <a:pt x="490310" y="1191395"/>
                </a:cubicBezTo>
                <a:lnTo>
                  <a:pt x="446520" y="127693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680DF2C-4D23-4543-96D8-81B8973393C1}"/>
              </a:ext>
            </a:extLst>
          </p:cNvPr>
          <p:cNvSpPr>
            <a:spLocks noChangeAspect="1"/>
          </p:cNvSpPr>
          <p:nvPr/>
        </p:nvSpPr>
        <p:spPr>
          <a:xfrm rot="7200000">
            <a:off x="4170284" y="2667977"/>
            <a:ext cx="2553867" cy="1276933"/>
          </a:xfrm>
          <a:custGeom>
            <a:avLst/>
            <a:gdLst>
              <a:gd name="connsiteX0" fmla="*/ 2205014 w 2553867"/>
              <a:gd name="connsiteY0" fmla="*/ 708960 h 1276933"/>
              <a:gd name="connsiteX1" fmla="*/ 2233307 w 2553867"/>
              <a:gd name="connsiteY1" fmla="*/ 726303 h 1276933"/>
              <a:gd name="connsiteX2" fmla="*/ 2233307 w 2553867"/>
              <a:gd name="connsiteY2" fmla="*/ 726303 h 1276933"/>
              <a:gd name="connsiteX3" fmla="*/ 1972040 w 2553867"/>
              <a:gd name="connsiteY3" fmla="*/ 641999 h 1276933"/>
              <a:gd name="connsiteX4" fmla="*/ 1990413 w 2553867"/>
              <a:gd name="connsiteY4" fmla="*/ 642851 h 1276933"/>
              <a:gd name="connsiteX5" fmla="*/ 2080632 w 2553867"/>
              <a:gd name="connsiteY5" fmla="*/ 660219 h 1276933"/>
              <a:gd name="connsiteX6" fmla="*/ 0 w 2553867"/>
              <a:gd name="connsiteY6" fmla="*/ 1276933 h 1276933"/>
              <a:gd name="connsiteX7" fmla="*/ 1276934 w 2553867"/>
              <a:gd name="connsiteY7" fmla="*/ 0 h 1276933"/>
              <a:gd name="connsiteX8" fmla="*/ 2553867 w 2553867"/>
              <a:gd name="connsiteY8" fmla="*/ 1276933 h 1276933"/>
              <a:gd name="connsiteX9" fmla="*/ 2551214 w 2553867"/>
              <a:gd name="connsiteY9" fmla="*/ 1276933 h 1276933"/>
              <a:gd name="connsiteX10" fmla="*/ 2549137 w 2553867"/>
              <a:gd name="connsiteY10" fmla="*/ 1198012 h 1276933"/>
              <a:gd name="connsiteX11" fmla="*/ 2468329 w 2553867"/>
              <a:gd name="connsiteY11" fmla="*/ 957701 h 1276933"/>
              <a:gd name="connsiteX12" fmla="*/ 2300617 w 2553867"/>
              <a:gd name="connsiteY12" fmla="*/ 767563 h 1276933"/>
              <a:gd name="connsiteX13" fmla="*/ 2233307 w 2553867"/>
              <a:gd name="connsiteY13" fmla="*/ 726303 h 1276933"/>
              <a:gd name="connsiteX14" fmla="*/ 2234634 w 2553867"/>
              <a:gd name="connsiteY14" fmla="*/ 724005 h 1276933"/>
              <a:gd name="connsiteX15" fmla="*/ 2203844 w 2553867"/>
              <a:gd name="connsiteY15" fmla="*/ 708243 h 1276933"/>
              <a:gd name="connsiteX16" fmla="*/ 2195411 w 2553867"/>
              <a:gd name="connsiteY16" fmla="*/ 703073 h 1276933"/>
              <a:gd name="connsiteX17" fmla="*/ 2189257 w 2553867"/>
              <a:gd name="connsiteY17" fmla="*/ 700775 h 1276933"/>
              <a:gd name="connsiteX18" fmla="*/ 2118270 w 2553867"/>
              <a:gd name="connsiteY18" fmla="*/ 664435 h 1276933"/>
              <a:gd name="connsiteX19" fmla="*/ 490310 w 2553867"/>
              <a:gd name="connsiteY19" fmla="*/ 1191395 h 1276933"/>
              <a:gd name="connsiteX20" fmla="*/ 448532 w 2553867"/>
              <a:gd name="connsiteY20" fmla="*/ 1276933 h 1276933"/>
              <a:gd name="connsiteX0" fmla="*/ 2205014 w 2553867"/>
              <a:gd name="connsiteY0" fmla="*/ 708960 h 1276933"/>
              <a:gd name="connsiteX1" fmla="*/ 2233307 w 2553867"/>
              <a:gd name="connsiteY1" fmla="*/ 726303 h 1276933"/>
              <a:gd name="connsiteX2" fmla="*/ 2233307 w 2553867"/>
              <a:gd name="connsiteY2" fmla="*/ 726303 h 1276933"/>
              <a:gd name="connsiteX3" fmla="*/ 2205014 w 2553867"/>
              <a:gd name="connsiteY3" fmla="*/ 708960 h 1276933"/>
              <a:gd name="connsiteX4" fmla="*/ 2080632 w 2553867"/>
              <a:gd name="connsiteY4" fmla="*/ 660219 h 1276933"/>
              <a:gd name="connsiteX5" fmla="*/ 1990413 w 2553867"/>
              <a:gd name="connsiteY5" fmla="*/ 642851 h 1276933"/>
              <a:gd name="connsiteX6" fmla="*/ 2080632 w 2553867"/>
              <a:gd name="connsiteY6" fmla="*/ 660219 h 1276933"/>
              <a:gd name="connsiteX7" fmla="*/ 0 w 2553867"/>
              <a:gd name="connsiteY7" fmla="*/ 1276933 h 1276933"/>
              <a:gd name="connsiteX8" fmla="*/ 1276934 w 2553867"/>
              <a:gd name="connsiteY8" fmla="*/ 0 h 1276933"/>
              <a:gd name="connsiteX9" fmla="*/ 2553867 w 2553867"/>
              <a:gd name="connsiteY9" fmla="*/ 1276933 h 1276933"/>
              <a:gd name="connsiteX10" fmla="*/ 2551214 w 2553867"/>
              <a:gd name="connsiteY10" fmla="*/ 1276933 h 1276933"/>
              <a:gd name="connsiteX11" fmla="*/ 2549137 w 2553867"/>
              <a:gd name="connsiteY11" fmla="*/ 1198012 h 1276933"/>
              <a:gd name="connsiteX12" fmla="*/ 2468329 w 2553867"/>
              <a:gd name="connsiteY12" fmla="*/ 957701 h 1276933"/>
              <a:gd name="connsiteX13" fmla="*/ 2300617 w 2553867"/>
              <a:gd name="connsiteY13" fmla="*/ 767563 h 1276933"/>
              <a:gd name="connsiteX14" fmla="*/ 2233307 w 2553867"/>
              <a:gd name="connsiteY14" fmla="*/ 726303 h 1276933"/>
              <a:gd name="connsiteX15" fmla="*/ 2234634 w 2553867"/>
              <a:gd name="connsiteY15" fmla="*/ 724005 h 1276933"/>
              <a:gd name="connsiteX16" fmla="*/ 2203844 w 2553867"/>
              <a:gd name="connsiteY16" fmla="*/ 708243 h 1276933"/>
              <a:gd name="connsiteX17" fmla="*/ 2195411 w 2553867"/>
              <a:gd name="connsiteY17" fmla="*/ 703073 h 1276933"/>
              <a:gd name="connsiteX18" fmla="*/ 2189257 w 2553867"/>
              <a:gd name="connsiteY18" fmla="*/ 700775 h 1276933"/>
              <a:gd name="connsiteX19" fmla="*/ 2118270 w 2553867"/>
              <a:gd name="connsiteY19" fmla="*/ 664435 h 1276933"/>
              <a:gd name="connsiteX20" fmla="*/ 490310 w 2553867"/>
              <a:gd name="connsiteY20" fmla="*/ 1191395 h 1276933"/>
              <a:gd name="connsiteX21" fmla="*/ 448532 w 2553867"/>
              <a:gd name="connsiteY21" fmla="*/ 1276933 h 1276933"/>
              <a:gd name="connsiteX22" fmla="*/ 0 w 2553867"/>
              <a:gd name="connsiteY22" fmla="*/ 1276933 h 1276933"/>
              <a:gd name="connsiteX0" fmla="*/ 2205014 w 2553867"/>
              <a:gd name="connsiteY0" fmla="*/ 708960 h 1276933"/>
              <a:gd name="connsiteX1" fmla="*/ 2233307 w 2553867"/>
              <a:gd name="connsiteY1" fmla="*/ 726303 h 1276933"/>
              <a:gd name="connsiteX2" fmla="*/ 2233307 w 2553867"/>
              <a:gd name="connsiteY2" fmla="*/ 726303 h 1276933"/>
              <a:gd name="connsiteX3" fmla="*/ 2205014 w 2553867"/>
              <a:gd name="connsiteY3" fmla="*/ 708960 h 1276933"/>
              <a:gd name="connsiteX4" fmla="*/ 0 w 2553867"/>
              <a:gd name="connsiteY4" fmla="*/ 1276933 h 1276933"/>
              <a:gd name="connsiteX5" fmla="*/ 1276934 w 2553867"/>
              <a:gd name="connsiteY5" fmla="*/ 0 h 1276933"/>
              <a:gd name="connsiteX6" fmla="*/ 2553867 w 2553867"/>
              <a:gd name="connsiteY6" fmla="*/ 1276933 h 1276933"/>
              <a:gd name="connsiteX7" fmla="*/ 2551214 w 2553867"/>
              <a:gd name="connsiteY7" fmla="*/ 1276933 h 1276933"/>
              <a:gd name="connsiteX8" fmla="*/ 2549137 w 2553867"/>
              <a:gd name="connsiteY8" fmla="*/ 1198012 h 1276933"/>
              <a:gd name="connsiteX9" fmla="*/ 2468329 w 2553867"/>
              <a:gd name="connsiteY9" fmla="*/ 957701 h 1276933"/>
              <a:gd name="connsiteX10" fmla="*/ 2300617 w 2553867"/>
              <a:gd name="connsiteY10" fmla="*/ 767563 h 1276933"/>
              <a:gd name="connsiteX11" fmla="*/ 2233307 w 2553867"/>
              <a:gd name="connsiteY11" fmla="*/ 726303 h 1276933"/>
              <a:gd name="connsiteX12" fmla="*/ 2234634 w 2553867"/>
              <a:gd name="connsiteY12" fmla="*/ 724005 h 1276933"/>
              <a:gd name="connsiteX13" fmla="*/ 2203844 w 2553867"/>
              <a:gd name="connsiteY13" fmla="*/ 708243 h 1276933"/>
              <a:gd name="connsiteX14" fmla="*/ 2195411 w 2553867"/>
              <a:gd name="connsiteY14" fmla="*/ 703073 h 1276933"/>
              <a:gd name="connsiteX15" fmla="*/ 2189257 w 2553867"/>
              <a:gd name="connsiteY15" fmla="*/ 700775 h 1276933"/>
              <a:gd name="connsiteX16" fmla="*/ 2118270 w 2553867"/>
              <a:gd name="connsiteY16" fmla="*/ 664435 h 1276933"/>
              <a:gd name="connsiteX17" fmla="*/ 490310 w 2553867"/>
              <a:gd name="connsiteY17" fmla="*/ 1191395 h 1276933"/>
              <a:gd name="connsiteX18" fmla="*/ 448532 w 2553867"/>
              <a:gd name="connsiteY18" fmla="*/ 1276933 h 1276933"/>
              <a:gd name="connsiteX19" fmla="*/ 0 w 2553867"/>
              <a:gd name="connsiteY19" fmla="*/ 1276933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53867" h="1276933">
                <a:moveTo>
                  <a:pt x="2205014" y="708960"/>
                </a:moveTo>
                <a:lnTo>
                  <a:pt x="2233307" y="726303"/>
                </a:lnTo>
                <a:lnTo>
                  <a:pt x="2233307" y="726303"/>
                </a:lnTo>
                <a:lnTo>
                  <a:pt x="2205014" y="708960"/>
                </a:lnTo>
                <a:close/>
                <a:moveTo>
                  <a:pt x="0" y="1276933"/>
                </a:moveTo>
                <a:cubicBezTo>
                  <a:pt x="0" y="571703"/>
                  <a:pt x="571703" y="0"/>
                  <a:pt x="1276934" y="0"/>
                </a:cubicBezTo>
                <a:cubicBezTo>
                  <a:pt x="1982164" y="0"/>
                  <a:pt x="2553867" y="571703"/>
                  <a:pt x="2553867" y="1276933"/>
                </a:cubicBezTo>
                <a:lnTo>
                  <a:pt x="2551214" y="1276933"/>
                </a:lnTo>
                <a:cubicBezTo>
                  <a:pt x="2550522" y="1250626"/>
                  <a:pt x="2549829" y="1224319"/>
                  <a:pt x="2549137" y="1198012"/>
                </a:cubicBezTo>
                <a:cubicBezTo>
                  <a:pt x="2538924" y="1115706"/>
                  <a:pt x="2512406" y="1034043"/>
                  <a:pt x="2468329" y="957701"/>
                </a:cubicBezTo>
                <a:cubicBezTo>
                  <a:pt x="2424252" y="881357"/>
                  <a:pt x="2366789" y="817560"/>
                  <a:pt x="2300617" y="767563"/>
                </a:cubicBezTo>
                <a:lnTo>
                  <a:pt x="2233307" y="726303"/>
                </a:lnTo>
                <a:lnTo>
                  <a:pt x="2234634" y="724005"/>
                </a:lnTo>
                <a:lnTo>
                  <a:pt x="2203844" y="708243"/>
                </a:lnTo>
                <a:lnTo>
                  <a:pt x="2195411" y="703073"/>
                </a:lnTo>
                <a:lnTo>
                  <a:pt x="2189257" y="700775"/>
                </a:lnTo>
                <a:lnTo>
                  <a:pt x="2118270" y="664435"/>
                </a:lnTo>
                <a:cubicBezTo>
                  <a:pt x="1527939" y="399116"/>
                  <a:pt x="820887" y="618819"/>
                  <a:pt x="490310" y="1191395"/>
                </a:cubicBezTo>
                <a:lnTo>
                  <a:pt x="448532" y="1276933"/>
                </a:lnTo>
                <a:lnTo>
                  <a:pt x="0" y="1276933"/>
                </a:lnTo>
                <a:close/>
              </a:path>
            </a:pathLst>
          </a:custGeom>
          <a:solidFill>
            <a:schemeClr val="accent4"/>
          </a:solidFill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3817CF21-1959-490A-A26B-C352C762B021}"/>
              </a:ext>
            </a:extLst>
          </p:cNvPr>
          <p:cNvSpPr>
            <a:spLocks noChangeAspect="1"/>
          </p:cNvSpPr>
          <p:nvPr/>
        </p:nvSpPr>
        <p:spPr>
          <a:xfrm rot="18000000">
            <a:off x="2425960" y="3135367"/>
            <a:ext cx="2553868" cy="1276933"/>
          </a:xfrm>
          <a:custGeom>
            <a:avLst/>
            <a:gdLst>
              <a:gd name="connsiteX0" fmla="*/ 2080623 w 2553868"/>
              <a:gd name="connsiteY0" fmla="*/ 660218 h 1276933"/>
              <a:gd name="connsiteX1" fmla="*/ 1972040 w 2553868"/>
              <a:gd name="connsiteY1" fmla="*/ 641998 h 1276933"/>
              <a:gd name="connsiteX2" fmla="*/ 1990413 w 2553868"/>
              <a:gd name="connsiteY2" fmla="*/ 642850 h 1276933"/>
              <a:gd name="connsiteX3" fmla="*/ 2210189 w 2553868"/>
              <a:gd name="connsiteY3" fmla="*/ 712132 h 1276933"/>
              <a:gd name="connsiteX4" fmla="*/ 2203856 w 2553868"/>
              <a:gd name="connsiteY4" fmla="*/ 708249 h 1276933"/>
              <a:gd name="connsiteX5" fmla="*/ 2203856 w 2553868"/>
              <a:gd name="connsiteY5" fmla="*/ 708250 h 1276933"/>
              <a:gd name="connsiteX6" fmla="*/ 2549313 w 2553868"/>
              <a:gd name="connsiteY6" fmla="*/ 1204735 h 1276933"/>
              <a:gd name="connsiteX7" fmla="*/ 2553868 w 2553868"/>
              <a:gd name="connsiteY7" fmla="*/ 1276933 h 1276933"/>
              <a:gd name="connsiteX8" fmla="*/ 2551214 w 2553868"/>
              <a:gd name="connsiteY8" fmla="*/ 1276933 h 1276933"/>
              <a:gd name="connsiteX9" fmla="*/ 2548794 w 2553868"/>
              <a:gd name="connsiteY9" fmla="*/ 1196498 h 1276933"/>
              <a:gd name="connsiteX10" fmla="*/ 2549137 w 2553868"/>
              <a:gd name="connsiteY10" fmla="*/ 1198012 h 1276933"/>
              <a:gd name="connsiteX11" fmla="*/ 2549313 w 2553868"/>
              <a:gd name="connsiteY11" fmla="*/ 1204735 h 1276933"/>
              <a:gd name="connsiteX12" fmla="*/ 2399749 w 2553868"/>
              <a:gd name="connsiteY12" fmla="*/ 668271 h 1276933"/>
              <a:gd name="connsiteX13" fmla="*/ 2543609 w 2553868"/>
              <a:gd name="connsiteY13" fmla="*/ 1114299 h 1276933"/>
              <a:gd name="connsiteX14" fmla="*/ 2548794 w 2553868"/>
              <a:gd name="connsiteY14" fmla="*/ 1196498 h 1276933"/>
              <a:gd name="connsiteX15" fmla="*/ 2521432 w 2553868"/>
              <a:gd name="connsiteY15" fmla="*/ 1075620 h 1276933"/>
              <a:gd name="connsiteX16" fmla="*/ 2468328 w 2553868"/>
              <a:gd name="connsiteY16" fmla="*/ 957700 h 1276933"/>
              <a:gd name="connsiteX17" fmla="*/ 2300616 w 2553868"/>
              <a:gd name="connsiteY17" fmla="*/ 767562 h 1276933"/>
              <a:gd name="connsiteX18" fmla="*/ 2233308 w 2553868"/>
              <a:gd name="connsiteY18" fmla="*/ 726303 h 1276933"/>
              <a:gd name="connsiteX19" fmla="*/ 2234634 w 2553868"/>
              <a:gd name="connsiteY19" fmla="*/ 724005 h 1276933"/>
              <a:gd name="connsiteX20" fmla="*/ 2203856 w 2553868"/>
              <a:gd name="connsiteY20" fmla="*/ 708250 h 1276933"/>
              <a:gd name="connsiteX21" fmla="*/ 2203855 w 2553868"/>
              <a:gd name="connsiteY21" fmla="*/ 708249 h 1276933"/>
              <a:gd name="connsiteX22" fmla="*/ 2203856 w 2553868"/>
              <a:gd name="connsiteY22" fmla="*/ 708249 h 1276933"/>
              <a:gd name="connsiteX23" fmla="*/ 2195411 w 2553868"/>
              <a:gd name="connsiteY23" fmla="*/ 703073 h 1276933"/>
              <a:gd name="connsiteX24" fmla="*/ 2183409 w 2553868"/>
              <a:gd name="connsiteY24" fmla="*/ 698592 h 1276933"/>
              <a:gd name="connsiteX25" fmla="*/ 2189252 w 2553868"/>
              <a:gd name="connsiteY25" fmla="*/ 700773 h 1276933"/>
              <a:gd name="connsiteX26" fmla="*/ 2118271 w 2553868"/>
              <a:gd name="connsiteY26" fmla="*/ 664436 h 1276933"/>
              <a:gd name="connsiteX27" fmla="*/ 490309 w 2553868"/>
              <a:gd name="connsiteY27" fmla="*/ 1191397 h 1276933"/>
              <a:gd name="connsiteX28" fmla="*/ 446522 w 2553868"/>
              <a:gd name="connsiteY28" fmla="*/ 1276933 h 1276933"/>
              <a:gd name="connsiteX29" fmla="*/ 0 w 2553868"/>
              <a:gd name="connsiteY29" fmla="*/ 1276933 h 1276933"/>
              <a:gd name="connsiteX30" fmla="*/ 1276934 w 2553868"/>
              <a:gd name="connsiteY30" fmla="*/ 0 h 1276933"/>
              <a:gd name="connsiteX31" fmla="*/ 2399749 w 2553868"/>
              <a:gd name="connsiteY31" fmla="*/ 668271 h 1276933"/>
              <a:gd name="connsiteX0" fmla="*/ 2080623 w 2553868"/>
              <a:gd name="connsiteY0" fmla="*/ 660218 h 1276933"/>
              <a:gd name="connsiteX1" fmla="*/ 1990413 w 2553868"/>
              <a:gd name="connsiteY1" fmla="*/ 642850 h 1276933"/>
              <a:gd name="connsiteX2" fmla="*/ 2080623 w 2553868"/>
              <a:gd name="connsiteY2" fmla="*/ 660218 h 1276933"/>
              <a:gd name="connsiteX3" fmla="*/ 2210189 w 2553868"/>
              <a:gd name="connsiteY3" fmla="*/ 712132 h 1276933"/>
              <a:gd name="connsiteX4" fmla="*/ 2203856 w 2553868"/>
              <a:gd name="connsiteY4" fmla="*/ 708249 h 1276933"/>
              <a:gd name="connsiteX5" fmla="*/ 2203856 w 2553868"/>
              <a:gd name="connsiteY5" fmla="*/ 708250 h 1276933"/>
              <a:gd name="connsiteX6" fmla="*/ 2210189 w 2553868"/>
              <a:gd name="connsiteY6" fmla="*/ 712132 h 1276933"/>
              <a:gd name="connsiteX7" fmla="*/ 2549313 w 2553868"/>
              <a:gd name="connsiteY7" fmla="*/ 1204735 h 1276933"/>
              <a:gd name="connsiteX8" fmla="*/ 2553868 w 2553868"/>
              <a:gd name="connsiteY8" fmla="*/ 1276933 h 1276933"/>
              <a:gd name="connsiteX9" fmla="*/ 2551214 w 2553868"/>
              <a:gd name="connsiteY9" fmla="*/ 1276933 h 1276933"/>
              <a:gd name="connsiteX10" fmla="*/ 2549313 w 2553868"/>
              <a:gd name="connsiteY10" fmla="*/ 1204735 h 1276933"/>
              <a:gd name="connsiteX11" fmla="*/ 2548794 w 2553868"/>
              <a:gd name="connsiteY11" fmla="*/ 1196498 h 1276933"/>
              <a:gd name="connsiteX12" fmla="*/ 2549137 w 2553868"/>
              <a:gd name="connsiteY12" fmla="*/ 1198012 h 1276933"/>
              <a:gd name="connsiteX13" fmla="*/ 2549313 w 2553868"/>
              <a:gd name="connsiteY13" fmla="*/ 1204735 h 1276933"/>
              <a:gd name="connsiteX14" fmla="*/ 2548794 w 2553868"/>
              <a:gd name="connsiteY14" fmla="*/ 1196498 h 1276933"/>
              <a:gd name="connsiteX15" fmla="*/ 2399749 w 2553868"/>
              <a:gd name="connsiteY15" fmla="*/ 668271 h 1276933"/>
              <a:gd name="connsiteX16" fmla="*/ 2543609 w 2553868"/>
              <a:gd name="connsiteY16" fmla="*/ 1114299 h 1276933"/>
              <a:gd name="connsiteX17" fmla="*/ 2548794 w 2553868"/>
              <a:gd name="connsiteY17" fmla="*/ 1196498 h 1276933"/>
              <a:gd name="connsiteX18" fmla="*/ 2521432 w 2553868"/>
              <a:gd name="connsiteY18" fmla="*/ 1075620 h 1276933"/>
              <a:gd name="connsiteX19" fmla="*/ 2468328 w 2553868"/>
              <a:gd name="connsiteY19" fmla="*/ 957700 h 1276933"/>
              <a:gd name="connsiteX20" fmla="*/ 2300616 w 2553868"/>
              <a:gd name="connsiteY20" fmla="*/ 767562 h 1276933"/>
              <a:gd name="connsiteX21" fmla="*/ 2233308 w 2553868"/>
              <a:gd name="connsiteY21" fmla="*/ 726303 h 1276933"/>
              <a:gd name="connsiteX22" fmla="*/ 2234634 w 2553868"/>
              <a:gd name="connsiteY22" fmla="*/ 724005 h 1276933"/>
              <a:gd name="connsiteX23" fmla="*/ 2203856 w 2553868"/>
              <a:gd name="connsiteY23" fmla="*/ 708250 h 1276933"/>
              <a:gd name="connsiteX24" fmla="*/ 2203855 w 2553868"/>
              <a:gd name="connsiteY24" fmla="*/ 708249 h 1276933"/>
              <a:gd name="connsiteX25" fmla="*/ 2203856 w 2553868"/>
              <a:gd name="connsiteY25" fmla="*/ 708249 h 1276933"/>
              <a:gd name="connsiteX26" fmla="*/ 2195411 w 2553868"/>
              <a:gd name="connsiteY26" fmla="*/ 703073 h 1276933"/>
              <a:gd name="connsiteX27" fmla="*/ 2183409 w 2553868"/>
              <a:gd name="connsiteY27" fmla="*/ 698592 h 1276933"/>
              <a:gd name="connsiteX28" fmla="*/ 2189252 w 2553868"/>
              <a:gd name="connsiteY28" fmla="*/ 700773 h 1276933"/>
              <a:gd name="connsiteX29" fmla="*/ 2118271 w 2553868"/>
              <a:gd name="connsiteY29" fmla="*/ 664436 h 1276933"/>
              <a:gd name="connsiteX30" fmla="*/ 490309 w 2553868"/>
              <a:gd name="connsiteY30" fmla="*/ 1191397 h 1276933"/>
              <a:gd name="connsiteX31" fmla="*/ 446522 w 2553868"/>
              <a:gd name="connsiteY31" fmla="*/ 1276933 h 1276933"/>
              <a:gd name="connsiteX32" fmla="*/ 0 w 2553868"/>
              <a:gd name="connsiteY32" fmla="*/ 1276933 h 1276933"/>
              <a:gd name="connsiteX33" fmla="*/ 1276934 w 2553868"/>
              <a:gd name="connsiteY33" fmla="*/ 0 h 1276933"/>
              <a:gd name="connsiteX34" fmla="*/ 2399749 w 2553868"/>
              <a:gd name="connsiteY34" fmla="*/ 668271 h 1276933"/>
              <a:gd name="connsiteX0" fmla="*/ 2210189 w 2553868"/>
              <a:gd name="connsiteY0" fmla="*/ 712132 h 1276933"/>
              <a:gd name="connsiteX1" fmla="*/ 2203856 w 2553868"/>
              <a:gd name="connsiteY1" fmla="*/ 708249 h 1276933"/>
              <a:gd name="connsiteX2" fmla="*/ 2203856 w 2553868"/>
              <a:gd name="connsiteY2" fmla="*/ 708250 h 1276933"/>
              <a:gd name="connsiteX3" fmla="*/ 2210189 w 2553868"/>
              <a:gd name="connsiteY3" fmla="*/ 712132 h 1276933"/>
              <a:gd name="connsiteX4" fmla="*/ 2549313 w 2553868"/>
              <a:gd name="connsiteY4" fmla="*/ 1204735 h 1276933"/>
              <a:gd name="connsiteX5" fmla="*/ 2553868 w 2553868"/>
              <a:gd name="connsiteY5" fmla="*/ 1276933 h 1276933"/>
              <a:gd name="connsiteX6" fmla="*/ 2551214 w 2553868"/>
              <a:gd name="connsiteY6" fmla="*/ 1276933 h 1276933"/>
              <a:gd name="connsiteX7" fmla="*/ 2549313 w 2553868"/>
              <a:gd name="connsiteY7" fmla="*/ 1204735 h 1276933"/>
              <a:gd name="connsiteX8" fmla="*/ 2548794 w 2553868"/>
              <a:gd name="connsiteY8" fmla="*/ 1196498 h 1276933"/>
              <a:gd name="connsiteX9" fmla="*/ 2549137 w 2553868"/>
              <a:gd name="connsiteY9" fmla="*/ 1198012 h 1276933"/>
              <a:gd name="connsiteX10" fmla="*/ 2549313 w 2553868"/>
              <a:gd name="connsiteY10" fmla="*/ 1204735 h 1276933"/>
              <a:gd name="connsiteX11" fmla="*/ 2548794 w 2553868"/>
              <a:gd name="connsiteY11" fmla="*/ 1196498 h 1276933"/>
              <a:gd name="connsiteX12" fmla="*/ 2399749 w 2553868"/>
              <a:gd name="connsiteY12" fmla="*/ 668271 h 1276933"/>
              <a:gd name="connsiteX13" fmla="*/ 2543609 w 2553868"/>
              <a:gd name="connsiteY13" fmla="*/ 1114299 h 1276933"/>
              <a:gd name="connsiteX14" fmla="*/ 2548794 w 2553868"/>
              <a:gd name="connsiteY14" fmla="*/ 1196498 h 1276933"/>
              <a:gd name="connsiteX15" fmla="*/ 2521432 w 2553868"/>
              <a:gd name="connsiteY15" fmla="*/ 1075620 h 1276933"/>
              <a:gd name="connsiteX16" fmla="*/ 2468328 w 2553868"/>
              <a:gd name="connsiteY16" fmla="*/ 957700 h 1276933"/>
              <a:gd name="connsiteX17" fmla="*/ 2300616 w 2553868"/>
              <a:gd name="connsiteY17" fmla="*/ 767562 h 1276933"/>
              <a:gd name="connsiteX18" fmla="*/ 2233308 w 2553868"/>
              <a:gd name="connsiteY18" fmla="*/ 726303 h 1276933"/>
              <a:gd name="connsiteX19" fmla="*/ 2234634 w 2553868"/>
              <a:gd name="connsiteY19" fmla="*/ 724005 h 1276933"/>
              <a:gd name="connsiteX20" fmla="*/ 2203856 w 2553868"/>
              <a:gd name="connsiteY20" fmla="*/ 708250 h 1276933"/>
              <a:gd name="connsiteX21" fmla="*/ 2203855 w 2553868"/>
              <a:gd name="connsiteY21" fmla="*/ 708249 h 1276933"/>
              <a:gd name="connsiteX22" fmla="*/ 2203856 w 2553868"/>
              <a:gd name="connsiteY22" fmla="*/ 708249 h 1276933"/>
              <a:gd name="connsiteX23" fmla="*/ 2195411 w 2553868"/>
              <a:gd name="connsiteY23" fmla="*/ 703073 h 1276933"/>
              <a:gd name="connsiteX24" fmla="*/ 2183409 w 2553868"/>
              <a:gd name="connsiteY24" fmla="*/ 698592 h 1276933"/>
              <a:gd name="connsiteX25" fmla="*/ 2189252 w 2553868"/>
              <a:gd name="connsiteY25" fmla="*/ 700773 h 1276933"/>
              <a:gd name="connsiteX26" fmla="*/ 2118271 w 2553868"/>
              <a:gd name="connsiteY26" fmla="*/ 664436 h 1276933"/>
              <a:gd name="connsiteX27" fmla="*/ 490309 w 2553868"/>
              <a:gd name="connsiteY27" fmla="*/ 1191397 h 1276933"/>
              <a:gd name="connsiteX28" fmla="*/ 446522 w 2553868"/>
              <a:gd name="connsiteY28" fmla="*/ 1276933 h 1276933"/>
              <a:gd name="connsiteX29" fmla="*/ 0 w 2553868"/>
              <a:gd name="connsiteY29" fmla="*/ 1276933 h 1276933"/>
              <a:gd name="connsiteX30" fmla="*/ 1276934 w 2553868"/>
              <a:gd name="connsiteY30" fmla="*/ 0 h 1276933"/>
              <a:gd name="connsiteX31" fmla="*/ 2399749 w 2553868"/>
              <a:gd name="connsiteY31" fmla="*/ 668271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53868" h="1276933">
                <a:moveTo>
                  <a:pt x="2210189" y="712132"/>
                </a:moveTo>
                <a:lnTo>
                  <a:pt x="2203856" y="708249"/>
                </a:lnTo>
                <a:lnTo>
                  <a:pt x="2203856" y="708250"/>
                </a:lnTo>
                <a:lnTo>
                  <a:pt x="2210189" y="712132"/>
                </a:lnTo>
                <a:close/>
                <a:moveTo>
                  <a:pt x="2549313" y="1204735"/>
                </a:moveTo>
                <a:lnTo>
                  <a:pt x="2553868" y="1276933"/>
                </a:lnTo>
                <a:lnTo>
                  <a:pt x="2551214" y="1276933"/>
                </a:lnTo>
                <a:cubicBezTo>
                  <a:pt x="2550580" y="1252867"/>
                  <a:pt x="2549947" y="1228801"/>
                  <a:pt x="2549313" y="1204735"/>
                </a:cubicBezTo>
                <a:close/>
                <a:moveTo>
                  <a:pt x="2548794" y="1196498"/>
                </a:moveTo>
                <a:cubicBezTo>
                  <a:pt x="2548908" y="1197003"/>
                  <a:pt x="2549023" y="1197507"/>
                  <a:pt x="2549137" y="1198012"/>
                </a:cubicBezTo>
                <a:cubicBezTo>
                  <a:pt x="2549196" y="1200253"/>
                  <a:pt x="2549254" y="1202494"/>
                  <a:pt x="2549313" y="1204735"/>
                </a:cubicBezTo>
                <a:lnTo>
                  <a:pt x="2548794" y="1196498"/>
                </a:lnTo>
                <a:close/>
                <a:moveTo>
                  <a:pt x="2399749" y="668271"/>
                </a:moveTo>
                <a:cubicBezTo>
                  <a:pt x="2473466" y="803971"/>
                  <a:pt x="2523299" y="954527"/>
                  <a:pt x="2543609" y="1114299"/>
                </a:cubicBezTo>
                <a:lnTo>
                  <a:pt x="2548794" y="1196498"/>
                </a:lnTo>
                <a:lnTo>
                  <a:pt x="2521432" y="1075620"/>
                </a:lnTo>
                <a:cubicBezTo>
                  <a:pt x="2508016" y="1035372"/>
                  <a:pt x="2490367" y="995871"/>
                  <a:pt x="2468328" y="957700"/>
                </a:cubicBezTo>
                <a:cubicBezTo>
                  <a:pt x="2424251" y="881356"/>
                  <a:pt x="2366788" y="817560"/>
                  <a:pt x="2300616" y="767562"/>
                </a:cubicBezTo>
                <a:lnTo>
                  <a:pt x="2233308" y="726303"/>
                </a:lnTo>
                <a:lnTo>
                  <a:pt x="2234634" y="724005"/>
                </a:lnTo>
                <a:lnTo>
                  <a:pt x="2203856" y="708250"/>
                </a:lnTo>
                <a:lnTo>
                  <a:pt x="2203855" y="708249"/>
                </a:lnTo>
                <a:lnTo>
                  <a:pt x="2203856" y="708249"/>
                </a:lnTo>
                <a:lnTo>
                  <a:pt x="2195411" y="703073"/>
                </a:lnTo>
                <a:lnTo>
                  <a:pt x="2183409" y="698592"/>
                </a:lnTo>
                <a:lnTo>
                  <a:pt x="2189252" y="700773"/>
                </a:lnTo>
                <a:lnTo>
                  <a:pt x="2118271" y="664436"/>
                </a:lnTo>
                <a:cubicBezTo>
                  <a:pt x="1527940" y="399116"/>
                  <a:pt x="820887" y="618820"/>
                  <a:pt x="490309" y="1191397"/>
                </a:cubicBezTo>
                <a:lnTo>
                  <a:pt x="446522" y="1276933"/>
                </a:ln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ubicBezTo>
                  <a:pt x="1761781" y="0"/>
                  <a:pt x="2183514" y="270219"/>
                  <a:pt x="2399749" y="668271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E913A77-F641-4E6F-9577-C945C6AE6A69}"/>
              </a:ext>
            </a:extLst>
          </p:cNvPr>
          <p:cNvSpPr>
            <a:spLocks noChangeAspect="1"/>
          </p:cNvSpPr>
          <p:nvPr/>
        </p:nvSpPr>
        <p:spPr>
          <a:xfrm>
            <a:off x="2659656" y="2263206"/>
            <a:ext cx="2553867" cy="1276933"/>
          </a:xfrm>
          <a:custGeom>
            <a:avLst/>
            <a:gdLst>
              <a:gd name="connsiteX0" fmla="*/ 1276934 w 2553867"/>
              <a:gd name="connsiteY0" fmla="*/ 0 h 1276933"/>
              <a:gd name="connsiteX1" fmla="*/ 2553867 w 2553867"/>
              <a:gd name="connsiteY1" fmla="*/ 1276933 h 1276933"/>
              <a:gd name="connsiteX2" fmla="*/ 2553866 w 2553867"/>
              <a:gd name="connsiteY2" fmla="*/ 1276933 h 1276933"/>
              <a:gd name="connsiteX3" fmla="*/ 2272373 w 2553867"/>
              <a:gd name="connsiteY3" fmla="*/ 747507 h 1276933"/>
              <a:gd name="connsiteX4" fmla="*/ 2233307 w 2553867"/>
              <a:gd name="connsiteY4" fmla="*/ 726303 h 1276933"/>
              <a:gd name="connsiteX5" fmla="*/ 2234634 w 2553867"/>
              <a:gd name="connsiteY5" fmla="*/ 724004 h 1276933"/>
              <a:gd name="connsiteX6" fmla="*/ 2169837 w 2553867"/>
              <a:gd name="connsiteY6" fmla="*/ 691853 h 1276933"/>
              <a:gd name="connsiteX7" fmla="*/ 2163920 w 2553867"/>
              <a:gd name="connsiteY7" fmla="*/ 688641 h 1276933"/>
              <a:gd name="connsiteX8" fmla="*/ 2162436 w 2553867"/>
              <a:gd name="connsiteY8" fmla="*/ 688180 h 1276933"/>
              <a:gd name="connsiteX9" fmla="*/ 2088659 w 2553867"/>
              <a:gd name="connsiteY9" fmla="*/ 651571 h 1276933"/>
              <a:gd name="connsiteX10" fmla="*/ 1630457 w 2553867"/>
              <a:gd name="connsiteY10" fmla="*/ 553144 h 1276933"/>
              <a:gd name="connsiteX11" fmla="*/ 490310 w 2553867"/>
              <a:gd name="connsiteY11" fmla="*/ 1191395 h 1276933"/>
              <a:gd name="connsiteX12" fmla="*/ 446521 w 2553867"/>
              <a:gd name="connsiteY12" fmla="*/ 1276933 h 1276933"/>
              <a:gd name="connsiteX13" fmla="*/ 0 w 2553867"/>
              <a:gd name="connsiteY13" fmla="*/ 1276933 h 1276933"/>
              <a:gd name="connsiteX14" fmla="*/ 1276934 w 2553867"/>
              <a:gd name="connsiteY14" fmla="*/ 0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53867" h="1276933">
                <a:moveTo>
                  <a:pt x="1276934" y="0"/>
                </a:moveTo>
                <a:cubicBezTo>
                  <a:pt x="1982164" y="0"/>
                  <a:pt x="2553867" y="571703"/>
                  <a:pt x="2553867" y="1276933"/>
                </a:cubicBezTo>
                <a:lnTo>
                  <a:pt x="2553866" y="1276933"/>
                </a:lnTo>
                <a:cubicBezTo>
                  <a:pt x="2553866" y="1056549"/>
                  <a:pt x="2442206" y="862244"/>
                  <a:pt x="2272373" y="747507"/>
                </a:cubicBezTo>
                <a:lnTo>
                  <a:pt x="2233307" y="726303"/>
                </a:lnTo>
                <a:lnTo>
                  <a:pt x="2234634" y="724004"/>
                </a:lnTo>
                <a:lnTo>
                  <a:pt x="2169837" y="691853"/>
                </a:lnTo>
                <a:lnTo>
                  <a:pt x="2163920" y="688641"/>
                </a:lnTo>
                <a:lnTo>
                  <a:pt x="2162436" y="688180"/>
                </a:lnTo>
                <a:lnTo>
                  <a:pt x="2088659" y="651571"/>
                </a:lnTo>
                <a:cubicBezTo>
                  <a:pt x="1940138" y="589274"/>
                  <a:pt x="1784835" y="557154"/>
                  <a:pt x="1630457" y="553144"/>
                </a:cubicBezTo>
                <a:cubicBezTo>
                  <a:pt x="1177617" y="541383"/>
                  <a:pt x="732734" y="771505"/>
                  <a:pt x="490310" y="1191395"/>
                </a:cubicBezTo>
                <a:lnTo>
                  <a:pt x="446521" y="1276933"/>
                </a:lnTo>
                <a:lnTo>
                  <a:pt x="0" y="1276933"/>
                </a:lnTo>
                <a:cubicBezTo>
                  <a:pt x="0" y="571703"/>
                  <a:pt x="571703" y="0"/>
                  <a:pt x="1276934" y="0"/>
                </a:cubicBezTo>
                <a:close/>
              </a:path>
            </a:pathLst>
          </a:custGeom>
          <a:solidFill>
            <a:schemeClr val="accent2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5A53DF39-9EA5-48D8-8521-0D6D795B155A}"/>
              </a:ext>
            </a:extLst>
          </p:cNvPr>
          <p:cNvSpPr>
            <a:spLocks noChangeAspect="1"/>
          </p:cNvSpPr>
          <p:nvPr/>
        </p:nvSpPr>
        <p:spPr>
          <a:xfrm rot="3600000">
            <a:off x="3531818" y="2029511"/>
            <a:ext cx="2553868" cy="1276933"/>
          </a:xfrm>
          <a:custGeom>
            <a:avLst/>
            <a:gdLst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129055 w 2553868"/>
              <a:gd name="connsiteY3" fmla="*/ 676459 h 1276933"/>
              <a:gd name="connsiteX4" fmla="*/ 2161647 w 2553868"/>
              <a:gd name="connsiteY4" fmla="*/ 687789 h 1276933"/>
              <a:gd name="connsiteX5" fmla="*/ 2234634 w 2553868"/>
              <a:gd name="connsiteY5" fmla="*/ 724005 h 1276933"/>
              <a:gd name="connsiteX6" fmla="*/ 1999796 w 2553868"/>
              <a:gd name="connsiteY6" fmla="*/ 644437 h 1276933"/>
              <a:gd name="connsiteX7" fmla="*/ 2009746 w 2553868"/>
              <a:gd name="connsiteY7" fmla="*/ 645303 h 1276933"/>
              <a:gd name="connsiteX8" fmla="*/ 2086399 w 2553868"/>
              <a:gd name="connsiteY8" fmla="*/ 661632 h 1276933"/>
              <a:gd name="connsiteX9" fmla="*/ 2106260 w 2553868"/>
              <a:gd name="connsiteY9" fmla="*/ 668536 h 1276933"/>
              <a:gd name="connsiteX10" fmla="*/ 1883174 w 2553868"/>
              <a:gd name="connsiteY10" fmla="*/ 640272 h 1276933"/>
              <a:gd name="connsiteX11" fmla="*/ 1932547 w 2553868"/>
              <a:gd name="connsiteY11" fmla="*/ 638575 h 1276933"/>
              <a:gd name="connsiteX12" fmla="*/ 1981796 w 2553868"/>
              <a:gd name="connsiteY12" fmla="*/ 642867 h 1276933"/>
              <a:gd name="connsiteX13" fmla="*/ 1845787 w 2553868"/>
              <a:gd name="connsiteY13" fmla="*/ 642753 h 1276933"/>
              <a:gd name="connsiteX14" fmla="*/ 1855654 w 2553868"/>
              <a:gd name="connsiteY14" fmla="*/ 641218 h 1276933"/>
              <a:gd name="connsiteX15" fmla="*/ 1865414 w 2553868"/>
              <a:gd name="connsiteY15" fmla="*/ 640882 h 1276933"/>
              <a:gd name="connsiteX16" fmla="*/ 1853116 w 2553868"/>
              <a:gd name="connsiteY16" fmla="*/ 642946 h 1276933"/>
              <a:gd name="connsiteX17" fmla="*/ 154119 w 2553868"/>
              <a:gd name="connsiteY17" fmla="*/ 668271 h 1276933"/>
              <a:gd name="connsiteX18" fmla="*/ 1276934 w 2553868"/>
              <a:gd name="connsiteY18" fmla="*/ 0 h 1276933"/>
              <a:gd name="connsiteX19" fmla="*/ 2547275 w 2553868"/>
              <a:gd name="connsiteY19" fmla="*/ 1146374 h 1276933"/>
              <a:gd name="connsiteX20" fmla="*/ 2551297 w 2553868"/>
              <a:gd name="connsiteY20" fmla="*/ 1226023 h 1276933"/>
              <a:gd name="connsiteX21" fmla="*/ 2532112 w 2553868"/>
              <a:gd name="connsiteY21" fmla="*/ 1111686 h 1276933"/>
              <a:gd name="connsiteX22" fmla="*/ 2339583 w 2553868"/>
              <a:gd name="connsiteY22" fmla="*/ 799576 h 1276933"/>
              <a:gd name="connsiteX23" fmla="*/ 2234634 w 2553868"/>
              <a:gd name="connsiteY23" fmla="*/ 724005 h 1276933"/>
              <a:gd name="connsiteX24" fmla="*/ 2234634 w 2553868"/>
              <a:gd name="connsiteY24" fmla="*/ 724005 h 1276933"/>
              <a:gd name="connsiteX25" fmla="*/ 490311 w 2553868"/>
              <a:gd name="connsiteY25" fmla="*/ 1191395 h 1276933"/>
              <a:gd name="connsiteX26" fmla="*/ 446522 w 2553868"/>
              <a:gd name="connsiteY26" fmla="*/ 1276933 h 1276933"/>
              <a:gd name="connsiteX27" fmla="*/ 0 w 2553868"/>
              <a:gd name="connsiteY27" fmla="*/ 1276933 h 1276933"/>
              <a:gd name="connsiteX28" fmla="*/ 154119 w 2553868"/>
              <a:gd name="connsiteY28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999796 w 2553868"/>
              <a:gd name="connsiteY8" fmla="*/ 644437 h 1276933"/>
              <a:gd name="connsiteX9" fmla="*/ 2009746 w 2553868"/>
              <a:gd name="connsiteY9" fmla="*/ 645303 h 1276933"/>
              <a:gd name="connsiteX10" fmla="*/ 2086399 w 2553868"/>
              <a:gd name="connsiteY10" fmla="*/ 661632 h 1276933"/>
              <a:gd name="connsiteX11" fmla="*/ 1999796 w 2553868"/>
              <a:gd name="connsiteY11" fmla="*/ 644437 h 1276933"/>
              <a:gd name="connsiteX12" fmla="*/ 1883174 w 2553868"/>
              <a:gd name="connsiteY12" fmla="*/ 640272 h 1276933"/>
              <a:gd name="connsiteX13" fmla="*/ 1932547 w 2553868"/>
              <a:gd name="connsiteY13" fmla="*/ 638575 h 1276933"/>
              <a:gd name="connsiteX14" fmla="*/ 1981796 w 2553868"/>
              <a:gd name="connsiteY14" fmla="*/ 642867 h 1276933"/>
              <a:gd name="connsiteX15" fmla="*/ 1883174 w 2553868"/>
              <a:gd name="connsiteY15" fmla="*/ 640272 h 1276933"/>
              <a:gd name="connsiteX16" fmla="*/ 1845787 w 2553868"/>
              <a:gd name="connsiteY16" fmla="*/ 642753 h 1276933"/>
              <a:gd name="connsiteX17" fmla="*/ 1855654 w 2553868"/>
              <a:gd name="connsiteY17" fmla="*/ 641218 h 1276933"/>
              <a:gd name="connsiteX18" fmla="*/ 1865414 w 2553868"/>
              <a:gd name="connsiteY18" fmla="*/ 640882 h 1276933"/>
              <a:gd name="connsiteX19" fmla="*/ 1853116 w 2553868"/>
              <a:gd name="connsiteY19" fmla="*/ 642946 h 1276933"/>
              <a:gd name="connsiteX20" fmla="*/ 1845787 w 2553868"/>
              <a:gd name="connsiteY20" fmla="*/ 642753 h 1276933"/>
              <a:gd name="connsiteX21" fmla="*/ 154119 w 2553868"/>
              <a:gd name="connsiteY21" fmla="*/ 668271 h 1276933"/>
              <a:gd name="connsiteX22" fmla="*/ 1276934 w 2553868"/>
              <a:gd name="connsiteY22" fmla="*/ 0 h 1276933"/>
              <a:gd name="connsiteX23" fmla="*/ 2547275 w 2553868"/>
              <a:gd name="connsiteY23" fmla="*/ 1146374 h 1276933"/>
              <a:gd name="connsiteX24" fmla="*/ 2551297 w 2553868"/>
              <a:gd name="connsiteY24" fmla="*/ 1226023 h 1276933"/>
              <a:gd name="connsiteX25" fmla="*/ 2532112 w 2553868"/>
              <a:gd name="connsiteY25" fmla="*/ 1111686 h 1276933"/>
              <a:gd name="connsiteX26" fmla="*/ 2339583 w 2553868"/>
              <a:gd name="connsiteY26" fmla="*/ 799576 h 1276933"/>
              <a:gd name="connsiteX27" fmla="*/ 2234634 w 2553868"/>
              <a:gd name="connsiteY27" fmla="*/ 724005 h 1276933"/>
              <a:gd name="connsiteX28" fmla="*/ 2234634 w 2553868"/>
              <a:gd name="connsiteY28" fmla="*/ 724005 h 1276933"/>
              <a:gd name="connsiteX29" fmla="*/ 490311 w 2553868"/>
              <a:gd name="connsiteY29" fmla="*/ 1191395 h 1276933"/>
              <a:gd name="connsiteX30" fmla="*/ 446522 w 2553868"/>
              <a:gd name="connsiteY30" fmla="*/ 1276933 h 1276933"/>
              <a:gd name="connsiteX31" fmla="*/ 0 w 2553868"/>
              <a:gd name="connsiteY31" fmla="*/ 1276933 h 1276933"/>
              <a:gd name="connsiteX32" fmla="*/ 154119 w 2553868"/>
              <a:gd name="connsiteY32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2086399 w 2553868"/>
              <a:gd name="connsiteY8" fmla="*/ 661632 h 1276933"/>
              <a:gd name="connsiteX9" fmla="*/ 2009746 w 2553868"/>
              <a:gd name="connsiteY9" fmla="*/ 645303 h 1276933"/>
              <a:gd name="connsiteX10" fmla="*/ 2086399 w 2553868"/>
              <a:gd name="connsiteY10" fmla="*/ 661632 h 1276933"/>
              <a:gd name="connsiteX11" fmla="*/ 1883174 w 2553868"/>
              <a:gd name="connsiteY11" fmla="*/ 640272 h 1276933"/>
              <a:gd name="connsiteX12" fmla="*/ 1932547 w 2553868"/>
              <a:gd name="connsiteY12" fmla="*/ 638575 h 1276933"/>
              <a:gd name="connsiteX13" fmla="*/ 1981796 w 2553868"/>
              <a:gd name="connsiteY13" fmla="*/ 642867 h 1276933"/>
              <a:gd name="connsiteX14" fmla="*/ 1883174 w 2553868"/>
              <a:gd name="connsiteY14" fmla="*/ 640272 h 1276933"/>
              <a:gd name="connsiteX15" fmla="*/ 1845787 w 2553868"/>
              <a:gd name="connsiteY15" fmla="*/ 642753 h 1276933"/>
              <a:gd name="connsiteX16" fmla="*/ 1855654 w 2553868"/>
              <a:gd name="connsiteY16" fmla="*/ 641218 h 1276933"/>
              <a:gd name="connsiteX17" fmla="*/ 1865414 w 2553868"/>
              <a:gd name="connsiteY17" fmla="*/ 640882 h 1276933"/>
              <a:gd name="connsiteX18" fmla="*/ 1853116 w 2553868"/>
              <a:gd name="connsiteY18" fmla="*/ 642946 h 1276933"/>
              <a:gd name="connsiteX19" fmla="*/ 1845787 w 2553868"/>
              <a:gd name="connsiteY19" fmla="*/ 642753 h 1276933"/>
              <a:gd name="connsiteX20" fmla="*/ 154119 w 2553868"/>
              <a:gd name="connsiteY20" fmla="*/ 668271 h 1276933"/>
              <a:gd name="connsiteX21" fmla="*/ 1276934 w 2553868"/>
              <a:gd name="connsiteY21" fmla="*/ 0 h 1276933"/>
              <a:gd name="connsiteX22" fmla="*/ 2547275 w 2553868"/>
              <a:gd name="connsiteY22" fmla="*/ 1146374 h 1276933"/>
              <a:gd name="connsiteX23" fmla="*/ 2551297 w 2553868"/>
              <a:gd name="connsiteY23" fmla="*/ 1226023 h 1276933"/>
              <a:gd name="connsiteX24" fmla="*/ 2532112 w 2553868"/>
              <a:gd name="connsiteY24" fmla="*/ 1111686 h 1276933"/>
              <a:gd name="connsiteX25" fmla="*/ 2339583 w 2553868"/>
              <a:gd name="connsiteY25" fmla="*/ 799576 h 1276933"/>
              <a:gd name="connsiteX26" fmla="*/ 2234634 w 2553868"/>
              <a:gd name="connsiteY26" fmla="*/ 724005 h 1276933"/>
              <a:gd name="connsiteX27" fmla="*/ 2234634 w 2553868"/>
              <a:gd name="connsiteY27" fmla="*/ 724005 h 1276933"/>
              <a:gd name="connsiteX28" fmla="*/ 490311 w 2553868"/>
              <a:gd name="connsiteY28" fmla="*/ 1191395 h 1276933"/>
              <a:gd name="connsiteX29" fmla="*/ 446522 w 2553868"/>
              <a:gd name="connsiteY29" fmla="*/ 1276933 h 1276933"/>
              <a:gd name="connsiteX30" fmla="*/ 0 w 2553868"/>
              <a:gd name="connsiteY30" fmla="*/ 1276933 h 1276933"/>
              <a:gd name="connsiteX31" fmla="*/ 154119 w 2553868"/>
              <a:gd name="connsiteY31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83174 w 2553868"/>
              <a:gd name="connsiteY8" fmla="*/ 640272 h 1276933"/>
              <a:gd name="connsiteX9" fmla="*/ 1932547 w 2553868"/>
              <a:gd name="connsiteY9" fmla="*/ 638575 h 1276933"/>
              <a:gd name="connsiteX10" fmla="*/ 1981796 w 2553868"/>
              <a:gd name="connsiteY10" fmla="*/ 642867 h 1276933"/>
              <a:gd name="connsiteX11" fmla="*/ 1883174 w 2553868"/>
              <a:gd name="connsiteY11" fmla="*/ 640272 h 1276933"/>
              <a:gd name="connsiteX12" fmla="*/ 1845787 w 2553868"/>
              <a:gd name="connsiteY12" fmla="*/ 642753 h 1276933"/>
              <a:gd name="connsiteX13" fmla="*/ 1855654 w 2553868"/>
              <a:gd name="connsiteY13" fmla="*/ 641218 h 1276933"/>
              <a:gd name="connsiteX14" fmla="*/ 1865414 w 2553868"/>
              <a:gd name="connsiteY14" fmla="*/ 640882 h 1276933"/>
              <a:gd name="connsiteX15" fmla="*/ 1853116 w 2553868"/>
              <a:gd name="connsiteY15" fmla="*/ 642946 h 1276933"/>
              <a:gd name="connsiteX16" fmla="*/ 1845787 w 2553868"/>
              <a:gd name="connsiteY16" fmla="*/ 642753 h 1276933"/>
              <a:gd name="connsiteX17" fmla="*/ 154119 w 2553868"/>
              <a:gd name="connsiteY17" fmla="*/ 668271 h 1276933"/>
              <a:gd name="connsiteX18" fmla="*/ 1276934 w 2553868"/>
              <a:gd name="connsiteY18" fmla="*/ 0 h 1276933"/>
              <a:gd name="connsiteX19" fmla="*/ 2547275 w 2553868"/>
              <a:gd name="connsiteY19" fmla="*/ 1146374 h 1276933"/>
              <a:gd name="connsiteX20" fmla="*/ 2551297 w 2553868"/>
              <a:gd name="connsiteY20" fmla="*/ 1226023 h 1276933"/>
              <a:gd name="connsiteX21" fmla="*/ 2532112 w 2553868"/>
              <a:gd name="connsiteY21" fmla="*/ 1111686 h 1276933"/>
              <a:gd name="connsiteX22" fmla="*/ 2339583 w 2553868"/>
              <a:gd name="connsiteY22" fmla="*/ 799576 h 1276933"/>
              <a:gd name="connsiteX23" fmla="*/ 2234634 w 2553868"/>
              <a:gd name="connsiteY23" fmla="*/ 724005 h 1276933"/>
              <a:gd name="connsiteX24" fmla="*/ 2234634 w 2553868"/>
              <a:gd name="connsiteY24" fmla="*/ 724005 h 1276933"/>
              <a:gd name="connsiteX25" fmla="*/ 490311 w 2553868"/>
              <a:gd name="connsiteY25" fmla="*/ 1191395 h 1276933"/>
              <a:gd name="connsiteX26" fmla="*/ 446522 w 2553868"/>
              <a:gd name="connsiteY26" fmla="*/ 1276933 h 1276933"/>
              <a:gd name="connsiteX27" fmla="*/ 0 w 2553868"/>
              <a:gd name="connsiteY27" fmla="*/ 1276933 h 1276933"/>
              <a:gd name="connsiteX28" fmla="*/ 154119 w 2553868"/>
              <a:gd name="connsiteY28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83174 w 2553868"/>
              <a:gd name="connsiteY8" fmla="*/ 640272 h 1276933"/>
              <a:gd name="connsiteX9" fmla="*/ 1932547 w 2553868"/>
              <a:gd name="connsiteY9" fmla="*/ 638575 h 1276933"/>
              <a:gd name="connsiteX10" fmla="*/ 1883174 w 2553868"/>
              <a:gd name="connsiteY10" fmla="*/ 640272 h 1276933"/>
              <a:gd name="connsiteX11" fmla="*/ 1845787 w 2553868"/>
              <a:gd name="connsiteY11" fmla="*/ 642753 h 1276933"/>
              <a:gd name="connsiteX12" fmla="*/ 1855654 w 2553868"/>
              <a:gd name="connsiteY12" fmla="*/ 641218 h 1276933"/>
              <a:gd name="connsiteX13" fmla="*/ 1865414 w 2553868"/>
              <a:gd name="connsiteY13" fmla="*/ 640882 h 1276933"/>
              <a:gd name="connsiteX14" fmla="*/ 1853116 w 2553868"/>
              <a:gd name="connsiteY14" fmla="*/ 642946 h 1276933"/>
              <a:gd name="connsiteX15" fmla="*/ 1845787 w 2553868"/>
              <a:gd name="connsiteY15" fmla="*/ 642753 h 1276933"/>
              <a:gd name="connsiteX16" fmla="*/ 154119 w 2553868"/>
              <a:gd name="connsiteY16" fmla="*/ 668271 h 1276933"/>
              <a:gd name="connsiteX17" fmla="*/ 1276934 w 2553868"/>
              <a:gd name="connsiteY17" fmla="*/ 0 h 1276933"/>
              <a:gd name="connsiteX18" fmla="*/ 2547275 w 2553868"/>
              <a:gd name="connsiteY18" fmla="*/ 1146374 h 1276933"/>
              <a:gd name="connsiteX19" fmla="*/ 2551297 w 2553868"/>
              <a:gd name="connsiteY19" fmla="*/ 1226023 h 1276933"/>
              <a:gd name="connsiteX20" fmla="*/ 2532112 w 2553868"/>
              <a:gd name="connsiteY20" fmla="*/ 1111686 h 1276933"/>
              <a:gd name="connsiteX21" fmla="*/ 2339583 w 2553868"/>
              <a:gd name="connsiteY21" fmla="*/ 799576 h 1276933"/>
              <a:gd name="connsiteX22" fmla="*/ 2234634 w 2553868"/>
              <a:gd name="connsiteY22" fmla="*/ 724005 h 1276933"/>
              <a:gd name="connsiteX23" fmla="*/ 2234634 w 2553868"/>
              <a:gd name="connsiteY23" fmla="*/ 724005 h 1276933"/>
              <a:gd name="connsiteX24" fmla="*/ 490311 w 2553868"/>
              <a:gd name="connsiteY24" fmla="*/ 1191395 h 1276933"/>
              <a:gd name="connsiteX25" fmla="*/ 446522 w 2553868"/>
              <a:gd name="connsiteY25" fmla="*/ 1276933 h 1276933"/>
              <a:gd name="connsiteX26" fmla="*/ 0 w 2553868"/>
              <a:gd name="connsiteY26" fmla="*/ 1276933 h 1276933"/>
              <a:gd name="connsiteX27" fmla="*/ 154119 w 2553868"/>
              <a:gd name="connsiteY27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45787 w 2553868"/>
              <a:gd name="connsiteY8" fmla="*/ 642753 h 1276933"/>
              <a:gd name="connsiteX9" fmla="*/ 1855654 w 2553868"/>
              <a:gd name="connsiteY9" fmla="*/ 641218 h 1276933"/>
              <a:gd name="connsiteX10" fmla="*/ 1865414 w 2553868"/>
              <a:gd name="connsiteY10" fmla="*/ 640882 h 1276933"/>
              <a:gd name="connsiteX11" fmla="*/ 1853116 w 2553868"/>
              <a:gd name="connsiteY11" fmla="*/ 642946 h 1276933"/>
              <a:gd name="connsiteX12" fmla="*/ 1845787 w 2553868"/>
              <a:gd name="connsiteY12" fmla="*/ 642753 h 1276933"/>
              <a:gd name="connsiteX13" fmla="*/ 154119 w 2553868"/>
              <a:gd name="connsiteY13" fmla="*/ 668271 h 1276933"/>
              <a:gd name="connsiteX14" fmla="*/ 1276934 w 2553868"/>
              <a:gd name="connsiteY14" fmla="*/ 0 h 1276933"/>
              <a:gd name="connsiteX15" fmla="*/ 2547275 w 2553868"/>
              <a:gd name="connsiteY15" fmla="*/ 1146374 h 1276933"/>
              <a:gd name="connsiteX16" fmla="*/ 2551297 w 2553868"/>
              <a:gd name="connsiteY16" fmla="*/ 1226023 h 1276933"/>
              <a:gd name="connsiteX17" fmla="*/ 2532112 w 2553868"/>
              <a:gd name="connsiteY17" fmla="*/ 1111686 h 1276933"/>
              <a:gd name="connsiteX18" fmla="*/ 2339583 w 2553868"/>
              <a:gd name="connsiteY18" fmla="*/ 799576 h 1276933"/>
              <a:gd name="connsiteX19" fmla="*/ 2234634 w 2553868"/>
              <a:gd name="connsiteY19" fmla="*/ 724005 h 1276933"/>
              <a:gd name="connsiteX20" fmla="*/ 2234634 w 2553868"/>
              <a:gd name="connsiteY20" fmla="*/ 724005 h 1276933"/>
              <a:gd name="connsiteX21" fmla="*/ 490311 w 2553868"/>
              <a:gd name="connsiteY21" fmla="*/ 1191395 h 1276933"/>
              <a:gd name="connsiteX22" fmla="*/ 446522 w 2553868"/>
              <a:gd name="connsiteY22" fmla="*/ 1276933 h 1276933"/>
              <a:gd name="connsiteX23" fmla="*/ 0 w 2553868"/>
              <a:gd name="connsiteY23" fmla="*/ 1276933 h 1276933"/>
              <a:gd name="connsiteX24" fmla="*/ 154119 w 2553868"/>
              <a:gd name="connsiteY24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45787 w 2553868"/>
              <a:gd name="connsiteY8" fmla="*/ 642753 h 1276933"/>
              <a:gd name="connsiteX9" fmla="*/ 1855654 w 2553868"/>
              <a:gd name="connsiteY9" fmla="*/ 641218 h 1276933"/>
              <a:gd name="connsiteX10" fmla="*/ 1865414 w 2553868"/>
              <a:gd name="connsiteY10" fmla="*/ 640882 h 1276933"/>
              <a:gd name="connsiteX11" fmla="*/ 1845787 w 2553868"/>
              <a:gd name="connsiteY11" fmla="*/ 642753 h 1276933"/>
              <a:gd name="connsiteX12" fmla="*/ 154119 w 2553868"/>
              <a:gd name="connsiteY12" fmla="*/ 668271 h 1276933"/>
              <a:gd name="connsiteX13" fmla="*/ 1276934 w 2553868"/>
              <a:gd name="connsiteY13" fmla="*/ 0 h 1276933"/>
              <a:gd name="connsiteX14" fmla="*/ 2547275 w 2553868"/>
              <a:gd name="connsiteY14" fmla="*/ 1146374 h 1276933"/>
              <a:gd name="connsiteX15" fmla="*/ 2551297 w 2553868"/>
              <a:gd name="connsiteY15" fmla="*/ 1226023 h 1276933"/>
              <a:gd name="connsiteX16" fmla="*/ 2532112 w 2553868"/>
              <a:gd name="connsiteY16" fmla="*/ 1111686 h 1276933"/>
              <a:gd name="connsiteX17" fmla="*/ 2339583 w 2553868"/>
              <a:gd name="connsiteY17" fmla="*/ 799576 h 1276933"/>
              <a:gd name="connsiteX18" fmla="*/ 2234634 w 2553868"/>
              <a:gd name="connsiteY18" fmla="*/ 724005 h 1276933"/>
              <a:gd name="connsiteX19" fmla="*/ 2234634 w 2553868"/>
              <a:gd name="connsiteY19" fmla="*/ 724005 h 1276933"/>
              <a:gd name="connsiteX20" fmla="*/ 490311 w 2553868"/>
              <a:gd name="connsiteY20" fmla="*/ 1191395 h 1276933"/>
              <a:gd name="connsiteX21" fmla="*/ 446522 w 2553868"/>
              <a:gd name="connsiteY21" fmla="*/ 1276933 h 1276933"/>
              <a:gd name="connsiteX22" fmla="*/ 0 w 2553868"/>
              <a:gd name="connsiteY22" fmla="*/ 1276933 h 1276933"/>
              <a:gd name="connsiteX23" fmla="*/ 154119 w 2553868"/>
              <a:gd name="connsiteY23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845787 w 2553868"/>
              <a:gd name="connsiteY8" fmla="*/ 642753 h 1276933"/>
              <a:gd name="connsiteX9" fmla="*/ 1855654 w 2553868"/>
              <a:gd name="connsiteY9" fmla="*/ 641218 h 1276933"/>
              <a:gd name="connsiteX10" fmla="*/ 1845787 w 2553868"/>
              <a:gd name="connsiteY10" fmla="*/ 642753 h 1276933"/>
              <a:gd name="connsiteX11" fmla="*/ 154119 w 2553868"/>
              <a:gd name="connsiteY11" fmla="*/ 668271 h 1276933"/>
              <a:gd name="connsiteX12" fmla="*/ 1276934 w 2553868"/>
              <a:gd name="connsiteY12" fmla="*/ 0 h 1276933"/>
              <a:gd name="connsiteX13" fmla="*/ 2547275 w 2553868"/>
              <a:gd name="connsiteY13" fmla="*/ 1146374 h 1276933"/>
              <a:gd name="connsiteX14" fmla="*/ 2551297 w 2553868"/>
              <a:gd name="connsiteY14" fmla="*/ 1226023 h 1276933"/>
              <a:gd name="connsiteX15" fmla="*/ 2532112 w 2553868"/>
              <a:gd name="connsiteY15" fmla="*/ 1111686 h 1276933"/>
              <a:gd name="connsiteX16" fmla="*/ 2339583 w 2553868"/>
              <a:gd name="connsiteY16" fmla="*/ 799576 h 1276933"/>
              <a:gd name="connsiteX17" fmla="*/ 2234634 w 2553868"/>
              <a:gd name="connsiteY17" fmla="*/ 724005 h 1276933"/>
              <a:gd name="connsiteX18" fmla="*/ 2234634 w 2553868"/>
              <a:gd name="connsiteY18" fmla="*/ 724005 h 1276933"/>
              <a:gd name="connsiteX19" fmla="*/ 490311 w 2553868"/>
              <a:gd name="connsiteY19" fmla="*/ 1191395 h 1276933"/>
              <a:gd name="connsiteX20" fmla="*/ 446522 w 2553868"/>
              <a:gd name="connsiteY20" fmla="*/ 1276933 h 1276933"/>
              <a:gd name="connsiteX21" fmla="*/ 0 w 2553868"/>
              <a:gd name="connsiteY21" fmla="*/ 1276933 h 1276933"/>
              <a:gd name="connsiteX22" fmla="*/ 154119 w 2553868"/>
              <a:gd name="connsiteY22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129055 w 2553868"/>
              <a:gd name="connsiteY4" fmla="*/ 676459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2129055 w 2553868"/>
              <a:gd name="connsiteY7" fmla="*/ 676459 h 1276933"/>
              <a:gd name="connsiteX8" fmla="*/ 154119 w 2553868"/>
              <a:gd name="connsiteY8" fmla="*/ 668271 h 1276933"/>
              <a:gd name="connsiteX9" fmla="*/ 1276934 w 2553868"/>
              <a:gd name="connsiteY9" fmla="*/ 0 h 1276933"/>
              <a:gd name="connsiteX10" fmla="*/ 2547275 w 2553868"/>
              <a:gd name="connsiteY10" fmla="*/ 1146374 h 1276933"/>
              <a:gd name="connsiteX11" fmla="*/ 2551297 w 2553868"/>
              <a:gd name="connsiteY11" fmla="*/ 1226023 h 1276933"/>
              <a:gd name="connsiteX12" fmla="*/ 2532112 w 2553868"/>
              <a:gd name="connsiteY12" fmla="*/ 1111686 h 1276933"/>
              <a:gd name="connsiteX13" fmla="*/ 2339583 w 2553868"/>
              <a:gd name="connsiteY13" fmla="*/ 799576 h 1276933"/>
              <a:gd name="connsiteX14" fmla="*/ 2234634 w 2553868"/>
              <a:gd name="connsiteY14" fmla="*/ 724005 h 1276933"/>
              <a:gd name="connsiteX15" fmla="*/ 2234634 w 2553868"/>
              <a:gd name="connsiteY15" fmla="*/ 724005 h 1276933"/>
              <a:gd name="connsiteX16" fmla="*/ 490311 w 2553868"/>
              <a:gd name="connsiteY16" fmla="*/ 1191395 h 1276933"/>
              <a:gd name="connsiteX17" fmla="*/ 446522 w 2553868"/>
              <a:gd name="connsiteY17" fmla="*/ 1276933 h 1276933"/>
              <a:gd name="connsiteX18" fmla="*/ 0 w 2553868"/>
              <a:gd name="connsiteY18" fmla="*/ 1276933 h 1276933"/>
              <a:gd name="connsiteX19" fmla="*/ 154119 w 2553868"/>
              <a:gd name="connsiteY19" fmla="*/ 668271 h 1276933"/>
              <a:gd name="connsiteX0" fmla="*/ 2552124 w 2553868"/>
              <a:gd name="connsiteY0" fmla="*/ 1242388 h 1276933"/>
              <a:gd name="connsiteX1" fmla="*/ 2553868 w 2553868"/>
              <a:gd name="connsiteY1" fmla="*/ 1276933 h 1276933"/>
              <a:gd name="connsiteX2" fmla="*/ 2551215 w 2553868"/>
              <a:gd name="connsiteY2" fmla="*/ 1276933 h 1276933"/>
              <a:gd name="connsiteX3" fmla="*/ 2552124 w 2553868"/>
              <a:gd name="connsiteY3" fmla="*/ 1242388 h 1276933"/>
              <a:gd name="connsiteX4" fmla="*/ 2234634 w 2553868"/>
              <a:gd name="connsiteY4" fmla="*/ 724005 h 1276933"/>
              <a:gd name="connsiteX5" fmla="*/ 2161647 w 2553868"/>
              <a:gd name="connsiteY5" fmla="*/ 687789 h 1276933"/>
              <a:gd name="connsiteX6" fmla="*/ 2234634 w 2553868"/>
              <a:gd name="connsiteY6" fmla="*/ 724005 h 1276933"/>
              <a:gd name="connsiteX7" fmla="*/ 154119 w 2553868"/>
              <a:gd name="connsiteY7" fmla="*/ 668271 h 1276933"/>
              <a:gd name="connsiteX8" fmla="*/ 1276934 w 2553868"/>
              <a:gd name="connsiteY8" fmla="*/ 0 h 1276933"/>
              <a:gd name="connsiteX9" fmla="*/ 2547275 w 2553868"/>
              <a:gd name="connsiteY9" fmla="*/ 1146374 h 1276933"/>
              <a:gd name="connsiteX10" fmla="*/ 2551297 w 2553868"/>
              <a:gd name="connsiteY10" fmla="*/ 1226023 h 1276933"/>
              <a:gd name="connsiteX11" fmla="*/ 2532112 w 2553868"/>
              <a:gd name="connsiteY11" fmla="*/ 1111686 h 1276933"/>
              <a:gd name="connsiteX12" fmla="*/ 2339583 w 2553868"/>
              <a:gd name="connsiteY12" fmla="*/ 799576 h 1276933"/>
              <a:gd name="connsiteX13" fmla="*/ 2234634 w 2553868"/>
              <a:gd name="connsiteY13" fmla="*/ 724005 h 1276933"/>
              <a:gd name="connsiteX14" fmla="*/ 2234634 w 2553868"/>
              <a:gd name="connsiteY14" fmla="*/ 724005 h 1276933"/>
              <a:gd name="connsiteX15" fmla="*/ 490311 w 2553868"/>
              <a:gd name="connsiteY15" fmla="*/ 1191395 h 1276933"/>
              <a:gd name="connsiteX16" fmla="*/ 446522 w 2553868"/>
              <a:gd name="connsiteY16" fmla="*/ 1276933 h 1276933"/>
              <a:gd name="connsiteX17" fmla="*/ 0 w 2553868"/>
              <a:gd name="connsiteY17" fmla="*/ 1276933 h 1276933"/>
              <a:gd name="connsiteX18" fmla="*/ 154119 w 2553868"/>
              <a:gd name="connsiteY18" fmla="*/ 668271 h 127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53868" h="1276933">
                <a:moveTo>
                  <a:pt x="2552124" y="1242388"/>
                </a:moveTo>
                <a:lnTo>
                  <a:pt x="2553868" y="1276933"/>
                </a:lnTo>
                <a:lnTo>
                  <a:pt x="2551215" y="1276933"/>
                </a:lnTo>
                <a:lnTo>
                  <a:pt x="2552124" y="1242388"/>
                </a:lnTo>
                <a:close/>
                <a:moveTo>
                  <a:pt x="2234634" y="724005"/>
                </a:moveTo>
                <a:lnTo>
                  <a:pt x="2161647" y="687789"/>
                </a:lnTo>
                <a:lnTo>
                  <a:pt x="2234634" y="724005"/>
                </a:lnTo>
                <a:close/>
                <a:moveTo>
                  <a:pt x="154119" y="668271"/>
                </a:moveTo>
                <a:cubicBezTo>
                  <a:pt x="370354" y="270219"/>
                  <a:pt x="792087" y="0"/>
                  <a:pt x="1276934" y="0"/>
                </a:cubicBezTo>
                <a:cubicBezTo>
                  <a:pt x="1938088" y="0"/>
                  <a:pt x="2481883" y="502474"/>
                  <a:pt x="2547275" y="1146374"/>
                </a:cubicBezTo>
                <a:lnTo>
                  <a:pt x="2551297" y="1226023"/>
                </a:lnTo>
                <a:lnTo>
                  <a:pt x="2532112" y="1111686"/>
                </a:lnTo>
                <a:cubicBezTo>
                  <a:pt x="2500394" y="993314"/>
                  <a:pt x="2434808" y="884016"/>
                  <a:pt x="2339583" y="799576"/>
                </a:cubicBezTo>
                <a:lnTo>
                  <a:pt x="2234634" y="724005"/>
                </a:lnTo>
                <a:lnTo>
                  <a:pt x="2234634" y="724005"/>
                </a:lnTo>
                <a:cubicBezTo>
                  <a:pt x="1623887" y="371390"/>
                  <a:pt x="842926" y="580648"/>
                  <a:pt x="490311" y="1191395"/>
                </a:cubicBezTo>
                <a:lnTo>
                  <a:pt x="446522" y="1276933"/>
                </a:lnTo>
                <a:lnTo>
                  <a:pt x="0" y="1276933"/>
                </a:lnTo>
                <a:cubicBezTo>
                  <a:pt x="0" y="1056549"/>
                  <a:pt x="55830" y="849204"/>
                  <a:pt x="154119" y="66827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37E6D12-D927-4854-B11A-ADA0A66AE2D4}"/>
              </a:ext>
            </a:extLst>
          </p:cNvPr>
          <p:cNvSpPr/>
          <p:nvPr/>
        </p:nvSpPr>
        <p:spPr>
          <a:xfrm>
            <a:off x="3930009" y="2895092"/>
            <a:ext cx="1290092" cy="1290092"/>
          </a:xfrm>
          <a:prstGeom prst="ellipse">
            <a:avLst/>
          </a:pr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1E28FEA-A60E-4062-84A3-999D926388D8}"/>
              </a:ext>
            </a:extLst>
          </p:cNvPr>
          <p:cNvSpPr/>
          <p:nvPr/>
        </p:nvSpPr>
        <p:spPr>
          <a:xfrm rot="19800000">
            <a:off x="3017219" y="2522968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70BB6C7-C65B-447B-837B-B15287AB15CD}"/>
              </a:ext>
            </a:extLst>
          </p:cNvPr>
          <p:cNvSpPr/>
          <p:nvPr/>
        </p:nvSpPr>
        <p:spPr>
          <a:xfrm rot="1800000">
            <a:off x="3406455" y="1922714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406CEAF-1AC1-4C39-BB9D-FA486F1A41B5}"/>
              </a:ext>
            </a:extLst>
          </p:cNvPr>
          <p:cNvSpPr/>
          <p:nvPr/>
        </p:nvSpPr>
        <p:spPr>
          <a:xfrm rot="4500000">
            <a:off x="4122415" y="2069896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7CC061B-AFDE-4301-9E0A-501BF4704A03}"/>
              </a:ext>
            </a:extLst>
          </p:cNvPr>
          <p:cNvSpPr/>
          <p:nvPr/>
        </p:nvSpPr>
        <p:spPr>
          <a:xfrm rot="900000">
            <a:off x="3955335" y="3366648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81116AB-BDE4-44E2-B0CF-55F5BB6BB3F3}"/>
              </a:ext>
            </a:extLst>
          </p:cNvPr>
          <p:cNvSpPr/>
          <p:nvPr/>
        </p:nvSpPr>
        <p:spPr>
          <a:xfrm rot="18900000">
            <a:off x="4428232" y="2774063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D6D01BD-10FC-4264-8704-E57A946CFF0F}"/>
              </a:ext>
            </a:extLst>
          </p:cNvPr>
          <p:cNvSpPr/>
          <p:nvPr/>
        </p:nvSpPr>
        <p:spPr>
          <a:xfrm rot="4500000">
            <a:off x="3187553" y="3239213"/>
            <a:ext cx="1821307" cy="1821307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US" b="1">
                <a:ln w="0"/>
              </a:rPr>
              <a:t>Lorem Ipsum</a:t>
            </a:r>
          </a:p>
        </p:txBody>
      </p:sp>
      <p:pic>
        <p:nvPicPr>
          <p:cNvPr id="94" name="Graphic 93" descr="Network">
            <a:extLst>
              <a:ext uri="{FF2B5EF4-FFF2-40B4-BE49-F238E27FC236}">
                <a16:creationId xmlns:a16="http://schemas.microsoft.com/office/drawing/2014/main" id="{75ED5B62-66D6-45F1-A910-A4F3EDDBC21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760485" y="4223304"/>
            <a:ext cx="427127" cy="427127"/>
          </a:xfrm>
          <a:prstGeom prst="rect">
            <a:avLst/>
          </a:prstGeom>
        </p:spPr>
      </p:pic>
      <p:pic>
        <p:nvPicPr>
          <p:cNvPr id="95" name="Graphic 94" descr="Users">
            <a:extLst>
              <a:ext uri="{FF2B5EF4-FFF2-40B4-BE49-F238E27FC236}">
                <a16:creationId xmlns:a16="http://schemas.microsoft.com/office/drawing/2014/main" id="{F67C12A5-F89B-4725-97FD-2302523E10D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310007" y="3221247"/>
            <a:ext cx="427127" cy="427127"/>
          </a:xfrm>
          <a:prstGeom prst="rect">
            <a:avLst/>
          </a:prstGeom>
        </p:spPr>
      </p:pic>
      <p:pic>
        <p:nvPicPr>
          <p:cNvPr id="96" name="Graphic 95" descr="Projector screen">
            <a:extLst>
              <a:ext uri="{FF2B5EF4-FFF2-40B4-BE49-F238E27FC236}">
                <a16:creationId xmlns:a16="http://schemas.microsoft.com/office/drawing/2014/main" id="{4452F237-5790-42D4-98C6-F497F997D35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190972" y="2386958"/>
            <a:ext cx="427127" cy="427127"/>
          </a:xfrm>
          <a:prstGeom prst="rect">
            <a:avLst/>
          </a:prstGeom>
        </p:spPr>
      </p:pic>
      <p:pic>
        <p:nvPicPr>
          <p:cNvPr id="97" name="Graphic 96" descr="Chat">
            <a:extLst>
              <a:ext uri="{FF2B5EF4-FFF2-40B4-BE49-F238E27FC236}">
                <a16:creationId xmlns:a16="http://schemas.microsoft.com/office/drawing/2014/main" id="{FDC116F7-FF85-46D1-BB9F-0012854D8F7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054269" y="2581530"/>
            <a:ext cx="414899" cy="414899"/>
          </a:xfrm>
          <a:prstGeom prst="rect">
            <a:avLst/>
          </a:prstGeom>
        </p:spPr>
      </p:pic>
      <p:pic>
        <p:nvPicPr>
          <p:cNvPr id="98" name="Graphic 97" descr="Handshake">
            <a:extLst>
              <a:ext uri="{FF2B5EF4-FFF2-40B4-BE49-F238E27FC236}">
                <a16:creationId xmlns:a16="http://schemas.microsoft.com/office/drawing/2014/main" id="{DD771151-6D99-4881-B11A-92D807BEEA5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412978" y="3425275"/>
            <a:ext cx="427127" cy="427127"/>
          </a:xfrm>
          <a:prstGeom prst="rect">
            <a:avLst/>
          </a:prstGeom>
        </p:spPr>
      </p:pic>
      <p:pic>
        <p:nvPicPr>
          <p:cNvPr id="99" name="Graphic 98" descr="Daily Calendar">
            <a:extLst>
              <a:ext uri="{FF2B5EF4-FFF2-40B4-BE49-F238E27FC236}">
                <a16:creationId xmlns:a16="http://schemas.microsoft.com/office/drawing/2014/main" id="{40D7EAD2-EC72-4071-9123-108E2B2667D5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819505" y="4326516"/>
            <a:ext cx="427127" cy="42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6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10134</TotalTime>
  <Words>536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Diagram for PowerPoint</vt:lpstr>
      <vt:lpstr>Spiral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2018-05-04T17:28:44Z</dcterms:modified>
  <cp:category>Charts &amp; Diagrams</cp:category>
</cp:coreProperties>
</file>