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61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03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47B82C25-90A0-4026-8E87-615BC173B2D6}"/>
              </a:ext>
            </a:extLst>
          </p:cNvPr>
          <p:cNvSpPr/>
          <p:nvPr/>
        </p:nvSpPr>
        <p:spPr>
          <a:xfrm rot="5400000">
            <a:off x="8766383" y="2363710"/>
            <a:ext cx="852284" cy="734728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CD1D6C6B-F7B9-41A7-8732-F42A095DF7C1}"/>
              </a:ext>
            </a:extLst>
          </p:cNvPr>
          <p:cNvSpPr/>
          <p:nvPr/>
        </p:nvSpPr>
        <p:spPr>
          <a:xfrm rot="5400000">
            <a:off x="10331743" y="1744366"/>
            <a:ext cx="852284" cy="734728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Spiral Diagram w/ Arrows – Slide Template</a:t>
            </a:r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5275F364-5DC2-47CF-A254-B507AFF8D19B}"/>
              </a:ext>
            </a:extLst>
          </p:cNvPr>
          <p:cNvSpPr/>
          <p:nvPr/>
        </p:nvSpPr>
        <p:spPr>
          <a:xfrm>
            <a:off x="4895327" y="2421130"/>
            <a:ext cx="4251283" cy="17254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24" y="0"/>
                </a:moveTo>
                <a:lnTo>
                  <a:pt x="6115" y="0"/>
                </a:lnTo>
                <a:cubicBezTo>
                  <a:pt x="2832" y="0"/>
                  <a:pt x="0" y="6606"/>
                  <a:pt x="0" y="14771"/>
                </a:cubicBezTo>
                <a:cubicBezTo>
                  <a:pt x="0" y="17221"/>
                  <a:pt x="241" y="19596"/>
                  <a:pt x="693" y="21600"/>
                </a:cubicBezTo>
                <a:lnTo>
                  <a:pt x="5965" y="21600"/>
                </a:lnTo>
                <a:cubicBezTo>
                  <a:pt x="4368" y="21600"/>
                  <a:pt x="3103" y="18334"/>
                  <a:pt x="3193" y="14400"/>
                </a:cubicBezTo>
                <a:cubicBezTo>
                  <a:pt x="3254" y="10689"/>
                  <a:pt x="4549" y="7868"/>
                  <a:pt x="6055" y="7868"/>
                </a:cubicBezTo>
                <a:lnTo>
                  <a:pt x="11267" y="7868"/>
                </a:lnTo>
                <a:lnTo>
                  <a:pt x="14701" y="7868"/>
                </a:lnTo>
                <a:lnTo>
                  <a:pt x="20003" y="7868"/>
                </a:lnTo>
                <a:cubicBezTo>
                  <a:pt x="20877" y="7868"/>
                  <a:pt x="21600" y="6087"/>
                  <a:pt x="21600" y="3934"/>
                </a:cubicBezTo>
                <a:lnTo>
                  <a:pt x="21600" y="3934"/>
                </a:lnTo>
                <a:cubicBezTo>
                  <a:pt x="21600" y="1781"/>
                  <a:pt x="20877" y="0"/>
                  <a:pt x="20003" y="0"/>
                </a:cubicBezTo>
                <a:lnTo>
                  <a:pt x="12924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274320" numCol="1" anchor="b" anchorCtr="0" compatLnSpc="1">
            <a:prstTxWarp prst="textNoShape">
              <a:avLst/>
            </a:prstTxWarp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12E6EBF0-155F-4DAB-B4A9-8440E5D68291}"/>
              </a:ext>
            </a:extLst>
          </p:cNvPr>
          <p:cNvSpPr/>
          <p:nvPr/>
        </p:nvSpPr>
        <p:spPr>
          <a:xfrm>
            <a:off x="4302396" y="1793739"/>
            <a:ext cx="6492549" cy="2353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095" y="0"/>
                </a:moveTo>
                <a:cubicBezTo>
                  <a:pt x="2801" y="0"/>
                  <a:pt x="0" y="7454"/>
                  <a:pt x="0" y="16540"/>
                </a:cubicBezTo>
                <a:cubicBezTo>
                  <a:pt x="0" y="18281"/>
                  <a:pt x="99" y="19968"/>
                  <a:pt x="276" y="21600"/>
                </a:cubicBezTo>
                <a:lnTo>
                  <a:pt x="2525" y="21600"/>
                </a:lnTo>
                <a:cubicBezTo>
                  <a:pt x="2229" y="20077"/>
                  <a:pt x="2071" y="18390"/>
                  <a:pt x="2071" y="16594"/>
                </a:cubicBezTo>
                <a:cubicBezTo>
                  <a:pt x="2071" y="10664"/>
                  <a:pt x="3906" y="5767"/>
                  <a:pt x="6076" y="5767"/>
                </a:cubicBezTo>
                <a:lnTo>
                  <a:pt x="10534" y="5767"/>
                </a:lnTo>
                <a:lnTo>
                  <a:pt x="16215" y="5767"/>
                </a:lnTo>
                <a:lnTo>
                  <a:pt x="20555" y="5767"/>
                </a:lnTo>
                <a:cubicBezTo>
                  <a:pt x="21127" y="5767"/>
                  <a:pt x="21600" y="4461"/>
                  <a:pt x="21600" y="2884"/>
                </a:cubicBezTo>
                <a:lnTo>
                  <a:pt x="21600" y="2884"/>
                </a:lnTo>
                <a:cubicBezTo>
                  <a:pt x="21600" y="1306"/>
                  <a:pt x="21127" y="0"/>
                  <a:pt x="20555" y="0"/>
                </a:cubicBezTo>
                <a:lnTo>
                  <a:pt x="609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274320" numCol="1" anchor="b" anchorCtr="0" compatLnSpc="1">
            <a:prstTxWarp prst="textNoShape">
              <a:avLst/>
            </a:prstTxWarp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DA230591-20E5-4CBE-B05E-06395D27571F}"/>
              </a:ext>
            </a:extLst>
          </p:cNvPr>
          <p:cNvSpPr/>
          <p:nvPr/>
        </p:nvSpPr>
        <p:spPr>
          <a:xfrm>
            <a:off x="4302396" y="3142175"/>
            <a:ext cx="1766954" cy="1002616"/>
          </a:xfrm>
          <a:custGeom>
            <a:avLst/>
            <a:gdLst>
              <a:gd name="connsiteX0" fmla="*/ 62051 w 1766954"/>
              <a:gd name="connsiteY0" fmla="*/ 0 h 1002616"/>
              <a:gd name="connsiteX1" fmla="*/ 1468134 w 1766954"/>
              <a:gd name="connsiteY1" fmla="*/ 0 h 1002616"/>
              <a:gd name="connsiteX2" fmla="*/ 1396370 w 1766954"/>
              <a:gd name="connsiteY2" fmla="*/ 54309 h 1002616"/>
              <a:gd name="connsiteX3" fmla="*/ 1221373 w 1766954"/>
              <a:gd name="connsiteY3" fmla="*/ 426364 h 1002616"/>
              <a:gd name="connsiteX4" fmla="*/ 1766954 w 1766954"/>
              <a:gd name="connsiteY4" fmla="*/ 1001505 h 1002616"/>
              <a:gd name="connsiteX5" fmla="*/ 758536 w 1766954"/>
              <a:gd name="connsiteY5" fmla="*/ 1001505 h 1002616"/>
              <a:gd name="connsiteX6" fmla="*/ 758967 w 1766954"/>
              <a:gd name="connsiteY6" fmla="*/ 1002616 h 1002616"/>
              <a:gd name="connsiteX7" fmla="*/ 82960 w 1766954"/>
              <a:gd name="connsiteY7" fmla="*/ 1002616 h 1002616"/>
              <a:gd name="connsiteX8" fmla="*/ 0 w 1766954"/>
              <a:gd name="connsiteY8" fmla="*/ 451187 h 1002616"/>
              <a:gd name="connsiteX9" fmla="*/ 38111 w 1766954"/>
              <a:gd name="connsiteY9" fmla="*/ 89448 h 100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6954" h="1002616">
                <a:moveTo>
                  <a:pt x="62051" y="0"/>
                </a:moveTo>
                <a:lnTo>
                  <a:pt x="1468134" y="0"/>
                </a:lnTo>
                <a:lnTo>
                  <a:pt x="1396370" y="54309"/>
                </a:lnTo>
                <a:cubicBezTo>
                  <a:pt x="1294098" y="147700"/>
                  <a:pt x="1227376" y="278145"/>
                  <a:pt x="1221373" y="426364"/>
                </a:cubicBezTo>
                <a:cubicBezTo>
                  <a:pt x="1203660" y="740615"/>
                  <a:pt x="1452635" y="1001505"/>
                  <a:pt x="1766954" y="1001505"/>
                </a:cubicBezTo>
                <a:lnTo>
                  <a:pt x="758536" y="1001505"/>
                </a:lnTo>
                <a:lnTo>
                  <a:pt x="758967" y="1002616"/>
                </a:lnTo>
                <a:lnTo>
                  <a:pt x="82960" y="1002616"/>
                </a:lnTo>
                <a:cubicBezTo>
                  <a:pt x="29757" y="824764"/>
                  <a:pt x="0" y="640918"/>
                  <a:pt x="0" y="451187"/>
                </a:cubicBezTo>
                <a:cubicBezTo>
                  <a:pt x="0" y="327415"/>
                  <a:pt x="13156" y="206422"/>
                  <a:pt x="38111" y="89448"/>
                </a:cubicBezTo>
                <a:close/>
              </a:path>
            </a:pathLst>
          </a:custGeom>
          <a:gradFill>
            <a:gsLst>
              <a:gs pos="35000">
                <a:srgbClr val="EFEDEE">
                  <a:alpha val="0"/>
                </a:srgbClr>
              </a:gs>
              <a:gs pos="100000">
                <a:schemeClr val="tx1">
                  <a:alpha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dirty="0">
              <a:solidFill>
                <a:schemeClr val="lt1"/>
              </a:solidFill>
            </a:endParaRPr>
          </a:p>
        </p:txBody>
      </p:sp>
      <p:sp>
        <p:nvSpPr>
          <p:cNvPr id="87" name="Circle">
            <a:extLst>
              <a:ext uri="{FF2B5EF4-FFF2-40B4-BE49-F238E27FC236}">
                <a16:creationId xmlns:a16="http://schemas.microsoft.com/office/drawing/2014/main" id="{44A4A133-0780-4205-82DA-27CDE371A88B}"/>
              </a:ext>
            </a:extLst>
          </p:cNvPr>
          <p:cNvSpPr/>
          <p:nvPr/>
        </p:nvSpPr>
        <p:spPr>
          <a:xfrm>
            <a:off x="10230236" y="1876733"/>
            <a:ext cx="462487" cy="46248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8" name="Circle">
            <a:extLst>
              <a:ext uri="{FF2B5EF4-FFF2-40B4-BE49-F238E27FC236}">
                <a16:creationId xmlns:a16="http://schemas.microsoft.com/office/drawing/2014/main" id="{1F13DDD7-97B3-4906-BE0D-A62BFB9EE535}"/>
              </a:ext>
            </a:extLst>
          </p:cNvPr>
          <p:cNvSpPr/>
          <p:nvPr/>
        </p:nvSpPr>
        <p:spPr>
          <a:xfrm>
            <a:off x="8605935" y="2504680"/>
            <a:ext cx="462487" cy="46248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1C9ADC7-7729-4B8C-A1B5-4BBCBC2D7161}"/>
              </a:ext>
            </a:extLst>
          </p:cNvPr>
          <p:cNvGrpSpPr/>
          <p:nvPr/>
        </p:nvGrpSpPr>
        <p:grpSpPr>
          <a:xfrm>
            <a:off x="8921977" y="3314700"/>
            <a:ext cx="2937088" cy="1290153"/>
            <a:chOff x="8921977" y="1466725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527DFB9-5B68-4809-94C8-5E12D988495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5E14628-8D4D-4DA0-9B30-656D0B201C8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A4E9820-F22E-4459-8F80-50B6E5DA8371}"/>
              </a:ext>
            </a:extLst>
          </p:cNvPr>
          <p:cNvGrpSpPr/>
          <p:nvPr/>
        </p:nvGrpSpPr>
        <p:grpSpPr>
          <a:xfrm>
            <a:off x="8921977" y="4701222"/>
            <a:ext cx="2937088" cy="1290153"/>
            <a:chOff x="8921977" y="4073386"/>
            <a:chExt cx="2937088" cy="12901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7080D6B-8C54-45F8-AD30-7EB8CC21F54D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74BE69E-5694-4E10-95BF-D252D2B8477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61BF45A-8CB1-4506-AC8C-470D44E0AABC}"/>
              </a:ext>
            </a:extLst>
          </p:cNvPr>
          <p:cNvGrpSpPr/>
          <p:nvPr/>
        </p:nvGrpSpPr>
        <p:grpSpPr>
          <a:xfrm>
            <a:off x="332936" y="1181475"/>
            <a:ext cx="2937088" cy="1290153"/>
            <a:chOff x="332936" y="2627766"/>
            <a:chExt cx="2937088" cy="129015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CEF2A07-A1E5-4610-8CC8-AFDE0544196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8CC1943-EF81-4B46-8855-15AAE8F9DB2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FA402E6A-D253-4C91-ACB2-62DF6910A86F}"/>
              </a:ext>
            </a:extLst>
          </p:cNvPr>
          <p:cNvGrpSpPr/>
          <p:nvPr/>
        </p:nvGrpSpPr>
        <p:grpSpPr>
          <a:xfrm>
            <a:off x="340731" y="2567997"/>
            <a:ext cx="2937088" cy="1290153"/>
            <a:chOff x="332936" y="2627766"/>
            <a:chExt cx="2937088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C6C84BD-A365-4F52-A6E1-CE4B35E7EBF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4E0C163-B80D-46BA-B413-75C38DA53D1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0F02BCD-BFFC-48D6-B756-03BF54483E40}"/>
              </a:ext>
            </a:extLst>
          </p:cNvPr>
          <p:cNvSpPr/>
          <p:nvPr/>
        </p:nvSpPr>
        <p:spPr>
          <a:xfrm>
            <a:off x="3389341" y="2654594"/>
            <a:ext cx="93634" cy="2884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396B50C-D9E3-432E-9D7F-F4E8C0C862FA}"/>
              </a:ext>
            </a:extLst>
          </p:cNvPr>
          <p:cNvSpPr/>
          <p:nvPr/>
        </p:nvSpPr>
        <p:spPr>
          <a:xfrm>
            <a:off x="3389341" y="1271493"/>
            <a:ext cx="93634" cy="2884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EA44228-D059-4578-B949-F9A51383232F}"/>
              </a:ext>
            </a:extLst>
          </p:cNvPr>
          <p:cNvSpPr/>
          <p:nvPr/>
        </p:nvSpPr>
        <p:spPr>
          <a:xfrm>
            <a:off x="8723118" y="3401297"/>
            <a:ext cx="93634" cy="2884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F3540BF-E16C-4CC3-B29E-28CBC20E10C6}"/>
              </a:ext>
            </a:extLst>
          </p:cNvPr>
          <p:cNvSpPr/>
          <p:nvPr/>
        </p:nvSpPr>
        <p:spPr>
          <a:xfrm>
            <a:off x="8723118" y="4793674"/>
            <a:ext cx="93634" cy="2884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14EB091-0F70-4BA5-86AB-5694D79F0669}"/>
              </a:ext>
            </a:extLst>
          </p:cNvPr>
          <p:cNvSpPr txBox="1"/>
          <p:nvPr/>
        </p:nvSpPr>
        <p:spPr>
          <a:xfrm>
            <a:off x="5859649" y="2478208"/>
            <a:ext cx="266786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E69EA8C-45DD-4E57-8CE2-DE352DB7B6D3}"/>
              </a:ext>
            </a:extLst>
          </p:cNvPr>
          <p:cNvSpPr txBox="1"/>
          <p:nvPr/>
        </p:nvSpPr>
        <p:spPr>
          <a:xfrm>
            <a:off x="7272962" y="1877919"/>
            <a:ext cx="266786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F4E9DB87-BB10-40DA-B4B3-55427209C6E6}"/>
              </a:ext>
            </a:extLst>
          </p:cNvPr>
          <p:cNvSpPr/>
          <p:nvPr/>
        </p:nvSpPr>
        <p:spPr>
          <a:xfrm>
            <a:off x="10301809" y="2001896"/>
            <a:ext cx="342162" cy="213444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6" name="Graphic 9" descr="Puzzle">
            <a:extLst>
              <a:ext uri="{FF2B5EF4-FFF2-40B4-BE49-F238E27FC236}">
                <a16:creationId xmlns:a16="http://schemas.microsoft.com/office/drawing/2014/main" id="{38B83B73-A646-4B2A-BF6D-962FB0973948}"/>
              </a:ext>
            </a:extLst>
          </p:cNvPr>
          <p:cNvSpPr/>
          <p:nvPr/>
        </p:nvSpPr>
        <p:spPr>
          <a:xfrm>
            <a:off x="8674244" y="2585466"/>
            <a:ext cx="325868" cy="325868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A572A3BE-E3CB-4420-96DA-C258B2EF45C9}"/>
              </a:ext>
            </a:extLst>
          </p:cNvPr>
          <p:cNvSpPr/>
          <p:nvPr/>
        </p:nvSpPr>
        <p:spPr>
          <a:xfrm rot="16200000">
            <a:off x="2595835" y="4735932"/>
            <a:ext cx="852284" cy="73472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94CF5C9-A993-4606-9558-D3BE75033CE1}"/>
              </a:ext>
            </a:extLst>
          </p:cNvPr>
          <p:cNvSpPr/>
          <p:nvPr/>
        </p:nvSpPr>
        <p:spPr>
          <a:xfrm rot="16200000">
            <a:off x="1020656" y="4082691"/>
            <a:ext cx="852284" cy="73472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4411C36F-BA4E-4863-A9EE-71928C114762}"/>
              </a:ext>
            </a:extLst>
          </p:cNvPr>
          <p:cNvSpPr/>
          <p:nvPr/>
        </p:nvSpPr>
        <p:spPr>
          <a:xfrm>
            <a:off x="2997957" y="3038885"/>
            <a:ext cx="4880536" cy="2353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600" extrusionOk="0">
                <a:moveTo>
                  <a:pt x="21207" y="0"/>
                </a:moveTo>
                <a:lnTo>
                  <a:pt x="18218" y="0"/>
                </a:lnTo>
                <a:cubicBezTo>
                  <a:pt x="18612" y="1523"/>
                  <a:pt x="18821" y="3210"/>
                  <a:pt x="18821" y="5006"/>
                </a:cubicBezTo>
                <a:cubicBezTo>
                  <a:pt x="18821" y="10936"/>
                  <a:pt x="16383" y="15833"/>
                  <a:pt x="13500" y="15833"/>
                </a:cubicBezTo>
                <a:lnTo>
                  <a:pt x="7576" y="15833"/>
                </a:lnTo>
                <a:lnTo>
                  <a:pt x="1389" y="15833"/>
                </a:lnTo>
                <a:cubicBezTo>
                  <a:pt x="629" y="15833"/>
                  <a:pt x="0" y="17139"/>
                  <a:pt x="0" y="18716"/>
                </a:cubicBezTo>
                <a:lnTo>
                  <a:pt x="0" y="18716"/>
                </a:lnTo>
                <a:cubicBezTo>
                  <a:pt x="0" y="20294"/>
                  <a:pt x="629" y="21600"/>
                  <a:pt x="1389" y="21600"/>
                </a:cubicBezTo>
                <a:lnTo>
                  <a:pt x="13474" y="21600"/>
                </a:lnTo>
                <a:cubicBezTo>
                  <a:pt x="17851" y="21600"/>
                  <a:pt x="21574" y="14146"/>
                  <a:pt x="21574" y="5060"/>
                </a:cubicBezTo>
                <a:cubicBezTo>
                  <a:pt x="21600" y="3264"/>
                  <a:pt x="21469" y="1578"/>
                  <a:pt x="2120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2743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F99BC5D4-6563-44EE-ABAB-5861400D4D42}"/>
              </a:ext>
            </a:extLst>
          </p:cNvPr>
          <p:cNvSpPr/>
          <p:nvPr/>
        </p:nvSpPr>
        <p:spPr>
          <a:xfrm>
            <a:off x="1397056" y="3038885"/>
            <a:ext cx="5875906" cy="17254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99" y="0"/>
                </a:moveTo>
                <a:lnTo>
                  <a:pt x="17284" y="0"/>
                </a:lnTo>
                <a:cubicBezTo>
                  <a:pt x="18440" y="0"/>
                  <a:pt x="19355" y="3266"/>
                  <a:pt x="19290" y="7200"/>
                </a:cubicBezTo>
                <a:cubicBezTo>
                  <a:pt x="19246" y="10911"/>
                  <a:pt x="18309" y="13732"/>
                  <a:pt x="17219" y="13732"/>
                </a:cubicBezTo>
                <a:lnTo>
                  <a:pt x="13448" y="13732"/>
                </a:lnTo>
                <a:lnTo>
                  <a:pt x="10963" y="13732"/>
                </a:lnTo>
                <a:lnTo>
                  <a:pt x="1155" y="13732"/>
                </a:lnTo>
                <a:cubicBezTo>
                  <a:pt x="523" y="13732"/>
                  <a:pt x="0" y="15513"/>
                  <a:pt x="0" y="17666"/>
                </a:cubicBezTo>
                <a:lnTo>
                  <a:pt x="0" y="17666"/>
                </a:lnTo>
                <a:cubicBezTo>
                  <a:pt x="0" y="19819"/>
                  <a:pt x="523" y="21600"/>
                  <a:pt x="1155" y="21600"/>
                </a:cubicBezTo>
                <a:lnTo>
                  <a:pt x="5950" y="21600"/>
                </a:lnTo>
                <a:lnTo>
                  <a:pt x="12249" y="21600"/>
                </a:lnTo>
                <a:lnTo>
                  <a:pt x="17175" y="21600"/>
                </a:lnTo>
                <a:cubicBezTo>
                  <a:pt x="19551" y="21600"/>
                  <a:pt x="21600" y="14994"/>
                  <a:pt x="21600" y="6829"/>
                </a:cubicBezTo>
                <a:cubicBezTo>
                  <a:pt x="21600" y="4379"/>
                  <a:pt x="21426" y="2004"/>
                  <a:pt x="210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2743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D4CBA0B3-05B2-4054-8A0D-48BA2B24E0CA}"/>
              </a:ext>
            </a:extLst>
          </p:cNvPr>
          <p:cNvSpPr/>
          <p:nvPr/>
        </p:nvSpPr>
        <p:spPr>
          <a:xfrm>
            <a:off x="6098870" y="3038885"/>
            <a:ext cx="1779679" cy="1002616"/>
          </a:xfrm>
          <a:custGeom>
            <a:avLst/>
            <a:gdLst>
              <a:gd name="connsiteX0" fmla="*/ 0 w 1779679"/>
              <a:gd name="connsiteY0" fmla="*/ 0 h 1002616"/>
              <a:gd name="connsiteX1" fmla="*/ 1019847 w 1779679"/>
              <a:gd name="connsiteY1" fmla="*/ 0 h 1002616"/>
              <a:gd name="connsiteX2" fmla="*/ 1037805 w 1779679"/>
              <a:gd name="connsiteY2" fmla="*/ 0 h 1002616"/>
              <a:gd name="connsiteX3" fmla="*/ 1695933 w 1779679"/>
              <a:gd name="connsiteY3" fmla="*/ 0 h 1002616"/>
              <a:gd name="connsiteX4" fmla="*/ 1778946 w 1779679"/>
              <a:gd name="connsiteY4" fmla="*/ 551429 h 1002616"/>
              <a:gd name="connsiteX5" fmla="*/ 1740828 w 1779679"/>
              <a:gd name="connsiteY5" fmla="*/ 913169 h 1002616"/>
              <a:gd name="connsiteX6" fmla="*/ 1716883 w 1779679"/>
              <a:gd name="connsiteY6" fmla="*/ 1002616 h 1002616"/>
              <a:gd name="connsiteX7" fmla="*/ 297467 w 1779679"/>
              <a:gd name="connsiteY7" fmla="*/ 1002616 h 1002616"/>
              <a:gd name="connsiteX8" fmla="*/ 370713 w 1779679"/>
              <a:gd name="connsiteY8" fmla="*/ 947195 h 1002616"/>
              <a:gd name="connsiteX9" fmla="*/ 545698 w 1779679"/>
              <a:gd name="connsiteY9" fmla="*/ 575140 h 1002616"/>
              <a:gd name="connsiteX10" fmla="*/ 0 w 1779679"/>
              <a:gd name="connsiteY10" fmla="*/ 0 h 100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9679" h="1002616">
                <a:moveTo>
                  <a:pt x="0" y="0"/>
                </a:moveTo>
                <a:lnTo>
                  <a:pt x="1019847" y="0"/>
                </a:lnTo>
                <a:lnTo>
                  <a:pt x="1037805" y="0"/>
                </a:lnTo>
                <a:lnTo>
                  <a:pt x="1695933" y="0"/>
                </a:lnTo>
                <a:cubicBezTo>
                  <a:pt x="1755196" y="171968"/>
                  <a:pt x="1784827" y="355705"/>
                  <a:pt x="1778946" y="551429"/>
                </a:cubicBezTo>
                <a:cubicBezTo>
                  <a:pt x="1778946" y="675201"/>
                  <a:pt x="1765788" y="796194"/>
                  <a:pt x="1740828" y="913169"/>
                </a:cubicBezTo>
                <a:lnTo>
                  <a:pt x="1716883" y="1002616"/>
                </a:lnTo>
                <a:lnTo>
                  <a:pt x="297467" y="1002616"/>
                </a:lnTo>
                <a:lnTo>
                  <a:pt x="370713" y="947195"/>
                </a:lnTo>
                <a:cubicBezTo>
                  <a:pt x="472997" y="853804"/>
                  <a:pt x="539713" y="723359"/>
                  <a:pt x="545698" y="575140"/>
                </a:cubicBezTo>
                <a:cubicBezTo>
                  <a:pt x="563380" y="260890"/>
                  <a:pt x="314470" y="0"/>
                  <a:pt x="0" y="0"/>
                </a:cubicBezTo>
                <a:close/>
              </a:path>
            </a:pathLst>
          </a:custGeom>
          <a:gradFill>
            <a:gsLst>
              <a:gs pos="35000">
                <a:srgbClr val="EFEDEE">
                  <a:alpha val="0"/>
                </a:srgbClr>
              </a:gs>
              <a:gs pos="100000">
                <a:schemeClr val="tx1">
                  <a:alpha val="40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85" name="Circle">
            <a:extLst>
              <a:ext uri="{FF2B5EF4-FFF2-40B4-BE49-F238E27FC236}">
                <a16:creationId xmlns:a16="http://schemas.microsoft.com/office/drawing/2014/main" id="{99E7501E-6EA7-4F51-BAD7-5A815F9CDFDE}"/>
              </a:ext>
            </a:extLst>
          </p:cNvPr>
          <p:cNvSpPr/>
          <p:nvPr/>
        </p:nvSpPr>
        <p:spPr>
          <a:xfrm>
            <a:off x="1498414" y="4218812"/>
            <a:ext cx="462487" cy="46248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6" name="Circle">
            <a:extLst>
              <a:ext uri="{FF2B5EF4-FFF2-40B4-BE49-F238E27FC236}">
                <a16:creationId xmlns:a16="http://schemas.microsoft.com/office/drawing/2014/main" id="{510CE6E6-5DFA-4B4F-90BB-50D5EB03A24A}"/>
              </a:ext>
            </a:extLst>
          </p:cNvPr>
          <p:cNvSpPr/>
          <p:nvPr/>
        </p:nvSpPr>
        <p:spPr>
          <a:xfrm>
            <a:off x="3099315" y="4852133"/>
            <a:ext cx="462487" cy="46248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5ECF7F8-B2CF-4011-8299-B70094145AB7}"/>
              </a:ext>
            </a:extLst>
          </p:cNvPr>
          <p:cNvSpPr txBox="1"/>
          <p:nvPr/>
        </p:nvSpPr>
        <p:spPr>
          <a:xfrm>
            <a:off x="3740910" y="4844304"/>
            <a:ext cx="266786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BB9F3A4B-046E-417A-8680-E46E97C8F10D}"/>
              </a:ext>
            </a:extLst>
          </p:cNvPr>
          <p:cNvSpPr/>
          <p:nvPr/>
        </p:nvSpPr>
        <p:spPr>
          <a:xfrm>
            <a:off x="1540042" y="4309398"/>
            <a:ext cx="328065" cy="326953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39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39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6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39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39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39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5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BA396045-15D6-4258-BECC-2D7202F54931}"/>
              </a:ext>
            </a:extLst>
          </p:cNvPr>
          <p:cNvSpPr/>
          <p:nvPr/>
        </p:nvSpPr>
        <p:spPr>
          <a:xfrm>
            <a:off x="3224651" y="4904055"/>
            <a:ext cx="211814" cy="342161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9341884-E0F6-4B51-961C-DBC7AD8DD4E7}"/>
              </a:ext>
            </a:extLst>
          </p:cNvPr>
          <p:cNvSpPr txBox="1"/>
          <p:nvPr/>
        </p:nvSpPr>
        <p:spPr>
          <a:xfrm>
            <a:off x="2153332" y="4219222"/>
            <a:ext cx="266786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66567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Spiral Diagram w/ Arrows – Slide Template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1C9ADC7-7729-4B8C-A1B5-4BBCBC2D7161}"/>
              </a:ext>
            </a:extLst>
          </p:cNvPr>
          <p:cNvGrpSpPr/>
          <p:nvPr/>
        </p:nvGrpSpPr>
        <p:grpSpPr>
          <a:xfrm>
            <a:off x="8921977" y="3314700"/>
            <a:ext cx="2937088" cy="1290153"/>
            <a:chOff x="8921977" y="1466725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527DFB9-5B68-4809-94C8-5E12D988495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5E14628-8D4D-4DA0-9B30-656D0B201C8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A4E9820-F22E-4459-8F80-50B6E5DA8371}"/>
              </a:ext>
            </a:extLst>
          </p:cNvPr>
          <p:cNvGrpSpPr/>
          <p:nvPr/>
        </p:nvGrpSpPr>
        <p:grpSpPr>
          <a:xfrm>
            <a:off x="8921977" y="4701222"/>
            <a:ext cx="2937088" cy="1290153"/>
            <a:chOff x="8921977" y="4073386"/>
            <a:chExt cx="2937088" cy="12901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7080D6B-8C54-45F8-AD30-7EB8CC21F54D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74BE69E-5694-4E10-95BF-D252D2B8477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61BF45A-8CB1-4506-AC8C-470D44E0AABC}"/>
              </a:ext>
            </a:extLst>
          </p:cNvPr>
          <p:cNvGrpSpPr/>
          <p:nvPr/>
        </p:nvGrpSpPr>
        <p:grpSpPr>
          <a:xfrm>
            <a:off x="332936" y="1181475"/>
            <a:ext cx="2937088" cy="1290153"/>
            <a:chOff x="332936" y="2627766"/>
            <a:chExt cx="2937088" cy="129015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CEF2A07-A1E5-4610-8CC8-AFDE0544196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8CC1943-EF81-4B46-8855-15AAE8F9DB2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FA402E6A-D253-4C91-ACB2-62DF6910A86F}"/>
              </a:ext>
            </a:extLst>
          </p:cNvPr>
          <p:cNvGrpSpPr/>
          <p:nvPr/>
        </p:nvGrpSpPr>
        <p:grpSpPr>
          <a:xfrm>
            <a:off x="340731" y="2567997"/>
            <a:ext cx="2937088" cy="1290153"/>
            <a:chOff x="332936" y="2627766"/>
            <a:chExt cx="2937088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C6C84BD-A365-4F52-A6E1-CE4B35E7EBF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4E0C163-B80D-46BA-B413-75C38DA53D1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0F02BCD-BFFC-48D6-B756-03BF54483E40}"/>
              </a:ext>
            </a:extLst>
          </p:cNvPr>
          <p:cNvSpPr/>
          <p:nvPr/>
        </p:nvSpPr>
        <p:spPr>
          <a:xfrm>
            <a:off x="3389341" y="2654594"/>
            <a:ext cx="93634" cy="2884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396B50C-D9E3-432E-9D7F-F4E8C0C862FA}"/>
              </a:ext>
            </a:extLst>
          </p:cNvPr>
          <p:cNvSpPr/>
          <p:nvPr/>
        </p:nvSpPr>
        <p:spPr>
          <a:xfrm>
            <a:off x="3389341" y="1271493"/>
            <a:ext cx="93634" cy="2884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EA44228-D059-4578-B949-F9A51383232F}"/>
              </a:ext>
            </a:extLst>
          </p:cNvPr>
          <p:cNvSpPr/>
          <p:nvPr/>
        </p:nvSpPr>
        <p:spPr>
          <a:xfrm>
            <a:off x="8723118" y="3401297"/>
            <a:ext cx="93634" cy="2884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F3540BF-E16C-4CC3-B29E-28CBC20E10C6}"/>
              </a:ext>
            </a:extLst>
          </p:cNvPr>
          <p:cNvSpPr/>
          <p:nvPr/>
        </p:nvSpPr>
        <p:spPr>
          <a:xfrm>
            <a:off x="8723118" y="4793674"/>
            <a:ext cx="93634" cy="2884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7AFA7821-0C27-4B3A-9A88-9468CFFD044E}"/>
              </a:ext>
            </a:extLst>
          </p:cNvPr>
          <p:cNvSpPr/>
          <p:nvPr/>
        </p:nvSpPr>
        <p:spPr>
          <a:xfrm rot="5400000">
            <a:off x="8766383" y="2363710"/>
            <a:ext cx="852284" cy="734728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FAD738D3-7F08-494A-BD71-2F3E2A4B150D}"/>
              </a:ext>
            </a:extLst>
          </p:cNvPr>
          <p:cNvSpPr/>
          <p:nvPr/>
        </p:nvSpPr>
        <p:spPr>
          <a:xfrm rot="5400000">
            <a:off x="10331743" y="1744366"/>
            <a:ext cx="852284" cy="734728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08A2DEDF-0448-4AAC-8990-525959BE6091}"/>
              </a:ext>
            </a:extLst>
          </p:cNvPr>
          <p:cNvSpPr/>
          <p:nvPr/>
        </p:nvSpPr>
        <p:spPr>
          <a:xfrm>
            <a:off x="4895327" y="2421130"/>
            <a:ext cx="4251283" cy="17254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24" y="0"/>
                </a:moveTo>
                <a:lnTo>
                  <a:pt x="6115" y="0"/>
                </a:lnTo>
                <a:cubicBezTo>
                  <a:pt x="2832" y="0"/>
                  <a:pt x="0" y="6606"/>
                  <a:pt x="0" y="14771"/>
                </a:cubicBezTo>
                <a:cubicBezTo>
                  <a:pt x="0" y="17221"/>
                  <a:pt x="241" y="19596"/>
                  <a:pt x="693" y="21600"/>
                </a:cubicBezTo>
                <a:lnTo>
                  <a:pt x="5965" y="21600"/>
                </a:lnTo>
                <a:cubicBezTo>
                  <a:pt x="4368" y="21600"/>
                  <a:pt x="3103" y="18334"/>
                  <a:pt x="3193" y="14400"/>
                </a:cubicBezTo>
                <a:cubicBezTo>
                  <a:pt x="3254" y="10689"/>
                  <a:pt x="4549" y="7868"/>
                  <a:pt x="6055" y="7868"/>
                </a:cubicBezTo>
                <a:lnTo>
                  <a:pt x="11267" y="7868"/>
                </a:lnTo>
                <a:lnTo>
                  <a:pt x="14701" y="7868"/>
                </a:lnTo>
                <a:lnTo>
                  <a:pt x="20003" y="7868"/>
                </a:lnTo>
                <a:cubicBezTo>
                  <a:pt x="20877" y="7868"/>
                  <a:pt x="21600" y="6087"/>
                  <a:pt x="21600" y="3934"/>
                </a:cubicBezTo>
                <a:lnTo>
                  <a:pt x="21600" y="3934"/>
                </a:lnTo>
                <a:cubicBezTo>
                  <a:pt x="21600" y="1781"/>
                  <a:pt x="20877" y="0"/>
                  <a:pt x="20003" y="0"/>
                </a:cubicBezTo>
                <a:lnTo>
                  <a:pt x="12924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274320" numCol="1" anchor="b" anchorCtr="0" compatLnSpc="1">
            <a:prstTxWarp prst="textNoShape">
              <a:avLst/>
            </a:prstTxWarp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91352DD3-0215-4703-8127-2DA938A278B0}"/>
              </a:ext>
            </a:extLst>
          </p:cNvPr>
          <p:cNvSpPr/>
          <p:nvPr/>
        </p:nvSpPr>
        <p:spPr>
          <a:xfrm>
            <a:off x="4302396" y="1793739"/>
            <a:ext cx="6492549" cy="2353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095" y="0"/>
                </a:moveTo>
                <a:cubicBezTo>
                  <a:pt x="2801" y="0"/>
                  <a:pt x="0" y="7454"/>
                  <a:pt x="0" y="16540"/>
                </a:cubicBezTo>
                <a:cubicBezTo>
                  <a:pt x="0" y="18281"/>
                  <a:pt x="99" y="19968"/>
                  <a:pt x="276" y="21600"/>
                </a:cubicBezTo>
                <a:lnTo>
                  <a:pt x="2525" y="21600"/>
                </a:lnTo>
                <a:cubicBezTo>
                  <a:pt x="2229" y="20077"/>
                  <a:pt x="2071" y="18390"/>
                  <a:pt x="2071" y="16594"/>
                </a:cubicBezTo>
                <a:cubicBezTo>
                  <a:pt x="2071" y="10664"/>
                  <a:pt x="3906" y="5767"/>
                  <a:pt x="6076" y="5767"/>
                </a:cubicBezTo>
                <a:lnTo>
                  <a:pt x="10534" y="5767"/>
                </a:lnTo>
                <a:lnTo>
                  <a:pt x="16215" y="5767"/>
                </a:lnTo>
                <a:lnTo>
                  <a:pt x="20555" y="5767"/>
                </a:lnTo>
                <a:cubicBezTo>
                  <a:pt x="21127" y="5767"/>
                  <a:pt x="21600" y="4461"/>
                  <a:pt x="21600" y="2884"/>
                </a:cubicBezTo>
                <a:lnTo>
                  <a:pt x="21600" y="2884"/>
                </a:lnTo>
                <a:cubicBezTo>
                  <a:pt x="21600" y="1306"/>
                  <a:pt x="21127" y="0"/>
                  <a:pt x="20555" y="0"/>
                </a:cubicBezTo>
                <a:lnTo>
                  <a:pt x="609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274320" numCol="1" anchor="b" anchorCtr="0" compatLnSpc="1">
            <a:prstTxWarp prst="textNoShape">
              <a:avLst/>
            </a:prstTxWarp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DA0485D0-66B8-453A-ACC5-E1DB25EDD6BC}"/>
              </a:ext>
            </a:extLst>
          </p:cNvPr>
          <p:cNvSpPr/>
          <p:nvPr/>
        </p:nvSpPr>
        <p:spPr>
          <a:xfrm>
            <a:off x="4302396" y="3142175"/>
            <a:ext cx="1766954" cy="1002616"/>
          </a:xfrm>
          <a:custGeom>
            <a:avLst/>
            <a:gdLst>
              <a:gd name="connsiteX0" fmla="*/ 62051 w 1766954"/>
              <a:gd name="connsiteY0" fmla="*/ 0 h 1002616"/>
              <a:gd name="connsiteX1" fmla="*/ 1468134 w 1766954"/>
              <a:gd name="connsiteY1" fmla="*/ 0 h 1002616"/>
              <a:gd name="connsiteX2" fmla="*/ 1396370 w 1766954"/>
              <a:gd name="connsiteY2" fmla="*/ 54309 h 1002616"/>
              <a:gd name="connsiteX3" fmla="*/ 1221373 w 1766954"/>
              <a:gd name="connsiteY3" fmla="*/ 426364 h 1002616"/>
              <a:gd name="connsiteX4" fmla="*/ 1766954 w 1766954"/>
              <a:gd name="connsiteY4" fmla="*/ 1001505 h 1002616"/>
              <a:gd name="connsiteX5" fmla="*/ 758536 w 1766954"/>
              <a:gd name="connsiteY5" fmla="*/ 1001505 h 1002616"/>
              <a:gd name="connsiteX6" fmla="*/ 758967 w 1766954"/>
              <a:gd name="connsiteY6" fmla="*/ 1002616 h 1002616"/>
              <a:gd name="connsiteX7" fmla="*/ 82960 w 1766954"/>
              <a:gd name="connsiteY7" fmla="*/ 1002616 h 1002616"/>
              <a:gd name="connsiteX8" fmla="*/ 0 w 1766954"/>
              <a:gd name="connsiteY8" fmla="*/ 451187 h 1002616"/>
              <a:gd name="connsiteX9" fmla="*/ 38111 w 1766954"/>
              <a:gd name="connsiteY9" fmla="*/ 89448 h 100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6954" h="1002616">
                <a:moveTo>
                  <a:pt x="62051" y="0"/>
                </a:moveTo>
                <a:lnTo>
                  <a:pt x="1468134" y="0"/>
                </a:lnTo>
                <a:lnTo>
                  <a:pt x="1396370" y="54309"/>
                </a:lnTo>
                <a:cubicBezTo>
                  <a:pt x="1294098" y="147700"/>
                  <a:pt x="1227376" y="278145"/>
                  <a:pt x="1221373" y="426364"/>
                </a:cubicBezTo>
                <a:cubicBezTo>
                  <a:pt x="1203660" y="740615"/>
                  <a:pt x="1452635" y="1001505"/>
                  <a:pt x="1766954" y="1001505"/>
                </a:cubicBezTo>
                <a:lnTo>
                  <a:pt x="758536" y="1001505"/>
                </a:lnTo>
                <a:lnTo>
                  <a:pt x="758967" y="1002616"/>
                </a:lnTo>
                <a:lnTo>
                  <a:pt x="82960" y="1002616"/>
                </a:lnTo>
                <a:cubicBezTo>
                  <a:pt x="29757" y="824764"/>
                  <a:pt x="0" y="640918"/>
                  <a:pt x="0" y="451187"/>
                </a:cubicBezTo>
                <a:cubicBezTo>
                  <a:pt x="0" y="327415"/>
                  <a:pt x="13156" y="206422"/>
                  <a:pt x="38111" y="89448"/>
                </a:cubicBezTo>
                <a:close/>
              </a:path>
            </a:pathLst>
          </a:custGeom>
          <a:gradFill>
            <a:gsLst>
              <a:gs pos="35000">
                <a:srgbClr val="EFEDEE">
                  <a:alpha val="0"/>
                </a:srgbClr>
              </a:gs>
              <a:gs pos="100000">
                <a:schemeClr val="tx1">
                  <a:alpha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dirty="0">
              <a:solidFill>
                <a:schemeClr val="lt1"/>
              </a:solidFill>
            </a:endParaRPr>
          </a:p>
        </p:txBody>
      </p:sp>
      <p:sp>
        <p:nvSpPr>
          <p:cNvPr id="46" name="Circle">
            <a:extLst>
              <a:ext uri="{FF2B5EF4-FFF2-40B4-BE49-F238E27FC236}">
                <a16:creationId xmlns:a16="http://schemas.microsoft.com/office/drawing/2014/main" id="{CAA64BFE-C91E-4B5E-A65F-085897834F0C}"/>
              </a:ext>
            </a:extLst>
          </p:cNvPr>
          <p:cNvSpPr/>
          <p:nvPr/>
        </p:nvSpPr>
        <p:spPr>
          <a:xfrm>
            <a:off x="10230236" y="1876733"/>
            <a:ext cx="462487" cy="46248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F9211126-1374-4435-AB2A-D3A5FCAC4A52}"/>
              </a:ext>
            </a:extLst>
          </p:cNvPr>
          <p:cNvSpPr/>
          <p:nvPr/>
        </p:nvSpPr>
        <p:spPr>
          <a:xfrm>
            <a:off x="8605935" y="2504680"/>
            <a:ext cx="462487" cy="46248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C527C08-120F-4861-9406-8450D6674F8B}"/>
              </a:ext>
            </a:extLst>
          </p:cNvPr>
          <p:cNvSpPr txBox="1"/>
          <p:nvPr/>
        </p:nvSpPr>
        <p:spPr>
          <a:xfrm>
            <a:off x="5859649" y="2478208"/>
            <a:ext cx="266786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1140486-520F-497B-BBCE-426CFB34AAF4}"/>
              </a:ext>
            </a:extLst>
          </p:cNvPr>
          <p:cNvSpPr txBox="1"/>
          <p:nvPr/>
        </p:nvSpPr>
        <p:spPr>
          <a:xfrm>
            <a:off x="7272962" y="1877919"/>
            <a:ext cx="266786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CD0B9B18-789D-44E5-B447-DE0C1A38C76D}"/>
              </a:ext>
            </a:extLst>
          </p:cNvPr>
          <p:cNvSpPr/>
          <p:nvPr/>
        </p:nvSpPr>
        <p:spPr>
          <a:xfrm>
            <a:off x="10301809" y="2001896"/>
            <a:ext cx="342162" cy="213444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Graphic 9" descr="Puzzle">
            <a:extLst>
              <a:ext uri="{FF2B5EF4-FFF2-40B4-BE49-F238E27FC236}">
                <a16:creationId xmlns:a16="http://schemas.microsoft.com/office/drawing/2014/main" id="{597EDA5A-0CAE-48F8-A12B-3935901FE1B5}"/>
              </a:ext>
            </a:extLst>
          </p:cNvPr>
          <p:cNvSpPr/>
          <p:nvPr/>
        </p:nvSpPr>
        <p:spPr>
          <a:xfrm>
            <a:off x="8674244" y="2585466"/>
            <a:ext cx="325868" cy="325868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019D1EB0-A104-4068-B56D-9EF46706781A}"/>
              </a:ext>
            </a:extLst>
          </p:cNvPr>
          <p:cNvSpPr/>
          <p:nvPr/>
        </p:nvSpPr>
        <p:spPr>
          <a:xfrm rot="16200000">
            <a:off x="2595835" y="4735932"/>
            <a:ext cx="852284" cy="73472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330B2B1A-073C-4CD7-B970-367D566B21EF}"/>
              </a:ext>
            </a:extLst>
          </p:cNvPr>
          <p:cNvSpPr/>
          <p:nvPr/>
        </p:nvSpPr>
        <p:spPr>
          <a:xfrm rot="16200000">
            <a:off x="1020656" y="4082691"/>
            <a:ext cx="852284" cy="73472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5851AD74-D49C-43DF-B5B8-40A8C345956E}"/>
              </a:ext>
            </a:extLst>
          </p:cNvPr>
          <p:cNvSpPr/>
          <p:nvPr/>
        </p:nvSpPr>
        <p:spPr>
          <a:xfrm>
            <a:off x="2997957" y="3038885"/>
            <a:ext cx="4880536" cy="2353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600" extrusionOk="0">
                <a:moveTo>
                  <a:pt x="21207" y="0"/>
                </a:moveTo>
                <a:lnTo>
                  <a:pt x="18218" y="0"/>
                </a:lnTo>
                <a:cubicBezTo>
                  <a:pt x="18612" y="1523"/>
                  <a:pt x="18821" y="3210"/>
                  <a:pt x="18821" y="5006"/>
                </a:cubicBezTo>
                <a:cubicBezTo>
                  <a:pt x="18821" y="10936"/>
                  <a:pt x="16383" y="15833"/>
                  <a:pt x="13500" y="15833"/>
                </a:cubicBezTo>
                <a:lnTo>
                  <a:pt x="7576" y="15833"/>
                </a:lnTo>
                <a:lnTo>
                  <a:pt x="1389" y="15833"/>
                </a:lnTo>
                <a:cubicBezTo>
                  <a:pt x="629" y="15833"/>
                  <a:pt x="0" y="17139"/>
                  <a:pt x="0" y="18716"/>
                </a:cubicBezTo>
                <a:lnTo>
                  <a:pt x="0" y="18716"/>
                </a:lnTo>
                <a:cubicBezTo>
                  <a:pt x="0" y="20294"/>
                  <a:pt x="629" y="21600"/>
                  <a:pt x="1389" y="21600"/>
                </a:cubicBezTo>
                <a:lnTo>
                  <a:pt x="13474" y="21600"/>
                </a:lnTo>
                <a:cubicBezTo>
                  <a:pt x="17851" y="21600"/>
                  <a:pt x="21574" y="14146"/>
                  <a:pt x="21574" y="5060"/>
                </a:cubicBezTo>
                <a:cubicBezTo>
                  <a:pt x="21600" y="3264"/>
                  <a:pt x="21469" y="1578"/>
                  <a:pt x="2120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2743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49EB9336-01A5-4747-A87C-E16126B3AE12}"/>
              </a:ext>
            </a:extLst>
          </p:cNvPr>
          <p:cNvSpPr/>
          <p:nvPr/>
        </p:nvSpPr>
        <p:spPr>
          <a:xfrm>
            <a:off x="1397056" y="3038885"/>
            <a:ext cx="5875906" cy="17254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99" y="0"/>
                </a:moveTo>
                <a:lnTo>
                  <a:pt x="17284" y="0"/>
                </a:lnTo>
                <a:cubicBezTo>
                  <a:pt x="18440" y="0"/>
                  <a:pt x="19355" y="3266"/>
                  <a:pt x="19290" y="7200"/>
                </a:cubicBezTo>
                <a:cubicBezTo>
                  <a:pt x="19246" y="10911"/>
                  <a:pt x="18309" y="13732"/>
                  <a:pt x="17219" y="13732"/>
                </a:cubicBezTo>
                <a:lnTo>
                  <a:pt x="13448" y="13732"/>
                </a:lnTo>
                <a:lnTo>
                  <a:pt x="10963" y="13732"/>
                </a:lnTo>
                <a:lnTo>
                  <a:pt x="1155" y="13732"/>
                </a:lnTo>
                <a:cubicBezTo>
                  <a:pt x="523" y="13732"/>
                  <a:pt x="0" y="15513"/>
                  <a:pt x="0" y="17666"/>
                </a:cubicBezTo>
                <a:lnTo>
                  <a:pt x="0" y="17666"/>
                </a:lnTo>
                <a:cubicBezTo>
                  <a:pt x="0" y="19819"/>
                  <a:pt x="523" y="21600"/>
                  <a:pt x="1155" y="21600"/>
                </a:cubicBezTo>
                <a:lnTo>
                  <a:pt x="5950" y="21600"/>
                </a:lnTo>
                <a:lnTo>
                  <a:pt x="12249" y="21600"/>
                </a:lnTo>
                <a:lnTo>
                  <a:pt x="17175" y="21600"/>
                </a:lnTo>
                <a:cubicBezTo>
                  <a:pt x="19551" y="21600"/>
                  <a:pt x="21600" y="14994"/>
                  <a:pt x="21600" y="6829"/>
                </a:cubicBezTo>
                <a:cubicBezTo>
                  <a:pt x="21600" y="4379"/>
                  <a:pt x="21426" y="2004"/>
                  <a:pt x="210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2743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E9E4FAF9-C111-4214-97BD-192753602FCD}"/>
              </a:ext>
            </a:extLst>
          </p:cNvPr>
          <p:cNvSpPr/>
          <p:nvPr/>
        </p:nvSpPr>
        <p:spPr>
          <a:xfrm>
            <a:off x="6098870" y="3038885"/>
            <a:ext cx="1779679" cy="1002616"/>
          </a:xfrm>
          <a:custGeom>
            <a:avLst/>
            <a:gdLst>
              <a:gd name="connsiteX0" fmla="*/ 0 w 1779679"/>
              <a:gd name="connsiteY0" fmla="*/ 0 h 1002616"/>
              <a:gd name="connsiteX1" fmla="*/ 1019847 w 1779679"/>
              <a:gd name="connsiteY1" fmla="*/ 0 h 1002616"/>
              <a:gd name="connsiteX2" fmla="*/ 1037805 w 1779679"/>
              <a:gd name="connsiteY2" fmla="*/ 0 h 1002616"/>
              <a:gd name="connsiteX3" fmla="*/ 1695933 w 1779679"/>
              <a:gd name="connsiteY3" fmla="*/ 0 h 1002616"/>
              <a:gd name="connsiteX4" fmla="*/ 1778946 w 1779679"/>
              <a:gd name="connsiteY4" fmla="*/ 551429 h 1002616"/>
              <a:gd name="connsiteX5" fmla="*/ 1740828 w 1779679"/>
              <a:gd name="connsiteY5" fmla="*/ 913169 h 1002616"/>
              <a:gd name="connsiteX6" fmla="*/ 1716883 w 1779679"/>
              <a:gd name="connsiteY6" fmla="*/ 1002616 h 1002616"/>
              <a:gd name="connsiteX7" fmla="*/ 297467 w 1779679"/>
              <a:gd name="connsiteY7" fmla="*/ 1002616 h 1002616"/>
              <a:gd name="connsiteX8" fmla="*/ 370713 w 1779679"/>
              <a:gd name="connsiteY8" fmla="*/ 947195 h 1002616"/>
              <a:gd name="connsiteX9" fmla="*/ 545698 w 1779679"/>
              <a:gd name="connsiteY9" fmla="*/ 575140 h 1002616"/>
              <a:gd name="connsiteX10" fmla="*/ 0 w 1779679"/>
              <a:gd name="connsiteY10" fmla="*/ 0 h 100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9679" h="1002616">
                <a:moveTo>
                  <a:pt x="0" y="0"/>
                </a:moveTo>
                <a:lnTo>
                  <a:pt x="1019847" y="0"/>
                </a:lnTo>
                <a:lnTo>
                  <a:pt x="1037805" y="0"/>
                </a:lnTo>
                <a:lnTo>
                  <a:pt x="1695933" y="0"/>
                </a:lnTo>
                <a:cubicBezTo>
                  <a:pt x="1755196" y="171968"/>
                  <a:pt x="1784827" y="355705"/>
                  <a:pt x="1778946" y="551429"/>
                </a:cubicBezTo>
                <a:cubicBezTo>
                  <a:pt x="1778946" y="675201"/>
                  <a:pt x="1765788" y="796194"/>
                  <a:pt x="1740828" y="913169"/>
                </a:cubicBezTo>
                <a:lnTo>
                  <a:pt x="1716883" y="1002616"/>
                </a:lnTo>
                <a:lnTo>
                  <a:pt x="297467" y="1002616"/>
                </a:lnTo>
                <a:lnTo>
                  <a:pt x="370713" y="947195"/>
                </a:lnTo>
                <a:cubicBezTo>
                  <a:pt x="472997" y="853804"/>
                  <a:pt x="539713" y="723359"/>
                  <a:pt x="545698" y="575140"/>
                </a:cubicBezTo>
                <a:cubicBezTo>
                  <a:pt x="563380" y="260890"/>
                  <a:pt x="314470" y="0"/>
                  <a:pt x="0" y="0"/>
                </a:cubicBezTo>
                <a:close/>
              </a:path>
            </a:pathLst>
          </a:custGeom>
          <a:gradFill>
            <a:gsLst>
              <a:gs pos="35000">
                <a:srgbClr val="EFEDEE">
                  <a:alpha val="0"/>
                </a:srgbClr>
              </a:gs>
              <a:gs pos="100000">
                <a:schemeClr val="tx1">
                  <a:alpha val="40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57" name="Circle">
            <a:extLst>
              <a:ext uri="{FF2B5EF4-FFF2-40B4-BE49-F238E27FC236}">
                <a16:creationId xmlns:a16="http://schemas.microsoft.com/office/drawing/2014/main" id="{9303FD51-A881-4087-8DD3-16AFC77DC88E}"/>
              </a:ext>
            </a:extLst>
          </p:cNvPr>
          <p:cNvSpPr/>
          <p:nvPr/>
        </p:nvSpPr>
        <p:spPr>
          <a:xfrm>
            <a:off x="1498414" y="4218812"/>
            <a:ext cx="462487" cy="46248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BA004EEE-730F-4783-9A07-689EEAE4F5F9}"/>
              </a:ext>
            </a:extLst>
          </p:cNvPr>
          <p:cNvSpPr/>
          <p:nvPr/>
        </p:nvSpPr>
        <p:spPr>
          <a:xfrm>
            <a:off x="3099315" y="4852133"/>
            <a:ext cx="462487" cy="46248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F433EDE-E5A2-4CB0-86F5-2929AC61F62B}"/>
              </a:ext>
            </a:extLst>
          </p:cNvPr>
          <p:cNvSpPr txBox="1"/>
          <p:nvPr/>
        </p:nvSpPr>
        <p:spPr>
          <a:xfrm>
            <a:off x="3740910" y="4844304"/>
            <a:ext cx="266786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2DCB6ED4-2B89-46BB-9A5F-3EAFED2B48DB}"/>
              </a:ext>
            </a:extLst>
          </p:cNvPr>
          <p:cNvSpPr/>
          <p:nvPr/>
        </p:nvSpPr>
        <p:spPr>
          <a:xfrm>
            <a:off x="1540042" y="4309398"/>
            <a:ext cx="328065" cy="326953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39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39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6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39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39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39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5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3000E06C-877A-4C90-9C4E-C0E9B7E56BBD}"/>
              </a:ext>
            </a:extLst>
          </p:cNvPr>
          <p:cNvSpPr/>
          <p:nvPr/>
        </p:nvSpPr>
        <p:spPr>
          <a:xfrm>
            <a:off x="3224651" y="4904055"/>
            <a:ext cx="211814" cy="342161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5FA8B5B-2408-4C89-9D87-4078B1D8816A}"/>
              </a:ext>
            </a:extLst>
          </p:cNvPr>
          <p:cNvSpPr txBox="1"/>
          <p:nvPr/>
        </p:nvSpPr>
        <p:spPr>
          <a:xfrm>
            <a:off x="2153332" y="4219222"/>
            <a:ext cx="266786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930516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397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Spiral Diagram w/ Arrows – Slide Template</vt:lpstr>
      <vt:lpstr>Spiral Diagram w/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Diagram w/ Arrows</dc:title>
  <dc:creator>PresentationGO.com</dc:creator>
  <dc:description>© Copyright PresentationGO.com</dc:description>
  <dcterms:created xsi:type="dcterms:W3CDTF">2014-11-26T05:14:11Z</dcterms:created>
  <dcterms:modified xsi:type="dcterms:W3CDTF">2019-08-13T17:00:55Z</dcterms:modified>
  <cp:category>Graphics &amp; Metaphors</cp:category>
</cp:coreProperties>
</file>