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8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572A3BE-E3CB-4420-96DA-C258B2EF45C9}"/>
              </a:ext>
            </a:extLst>
          </p:cNvPr>
          <p:cNvSpPr/>
          <p:nvPr/>
        </p:nvSpPr>
        <p:spPr>
          <a:xfrm rot="16200000">
            <a:off x="2012142" y="4772694"/>
            <a:ext cx="787781" cy="67912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47B82C25-90A0-4026-8E87-615BC173B2D6}"/>
              </a:ext>
            </a:extLst>
          </p:cNvPr>
          <p:cNvSpPr/>
          <p:nvPr/>
        </p:nvSpPr>
        <p:spPr>
          <a:xfrm rot="5400000">
            <a:off x="6350874" y="2586229"/>
            <a:ext cx="787781" cy="67912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BD3ED5-E789-4E6F-A27F-74E4FD4BBF05}"/>
              </a:ext>
            </a:extLst>
          </p:cNvPr>
          <p:cNvSpPr/>
          <p:nvPr/>
        </p:nvSpPr>
        <p:spPr>
          <a:xfrm>
            <a:off x="2684029" y="3220241"/>
            <a:ext cx="3519430" cy="2159619"/>
          </a:xfrm>
          <a:custGeom>
            <a:avLst/>
            <a:gdLst>
              <a:gd name="connsiteX0" fmla="*/ 2824555 w 3519430"/>
              <a:gd name="connsiteY0" fmla="*/ 0 h 2159619"/>
              <a:gd name="connsiteX1" fmla="*/ 3436437 w 3519430"/>
              <a:gd name="connsiteY1" fmla="*/ 0 h 2159619"/>
              <a:gd name="connsiteX2" fmla="*/ 3446801 w 3519430"/>
              <a:gd name="connsiteY2" fmla="*/ 0 h 2159619"/>
              <a:gd name="connsiteX3" fmla="*/ 3477886 w 3519430"/>
              <a:gd name="connsiteY3" fmla="*/ 105102 h 2159619"/>
              <a:gd name="connsiteX4" fmla="*/ 3518752 w 3519430"/>
              <a:gd name="connsiteY4" fmla="*/ 493540 h 2159619"/>
              <a:gd name="connsiteX5" fmla="*/ 1825263 w 3519430"/>
              <a:gd name="connsiteY5" fmla="*/ 2159619 h 2159619"/>
              <a:gd name="connsiteX6" fmla="*/ 0 w 3519430"/>
              <a:gd name="connsiteY6" fmla="*/ 2159619 h 2159619"/>
              <a:gd name="connsiteX7" fmla="*/ 0 w 3519430"/>
              <a:gd name="connsiteY7" fmla="*/ 1578708 h 2159619"/>
              <a:gd name="connsiteX8" fmla="*/ 592152 w 3519430"/>
              <a:gd name="connsiteY8" fmla="*/ 1578708 h 2159619"/>
              <a:gd name="connsiteX9" fmla="*/ 1830699 w 3519430"/>
              <a:gd name="connsiteY9" fmla="*/ 1578708 h 2159619"/>
              <a:gd name="connsiteX10" fmla="*/ 2943175 w 3519430"/>
              <a:gd name="connsiteY10" fmla="*/ 488100 h 2159619"/>
              <a:gd name="connsiteX11" fmla="*/ 2871555 w 3519430"/>
              <a:gd name="connsiteY11" fmla="*/ 101914 h 21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9430" h="2159619">
                <a:moveTo>
                  <a:pt x="2824555" y="0"/>
                </a:moveTo>
                <a:lnTo>
                  <a:pt x="3436437" y="0"/>
                </a:lnTo>
                <a:lnTo>
                  <a:pt x="3446801" y="0"/>
                </a:lnTo>
                <a:lnTo>
                  <a:pt x="3477886" y="105102"/>
                </a:lnTo>
                <a:cubicBezTo>
                  <a:pt x="3508443" y="228405"/>
                  <a:pt x="3522830" y="357855"/>
                  <a:pt x="3518752" y="493540"/>
                </a:cubicBezTo>
                <a:cubicBezTo>
                  <a:pt x="3518752" y="1408775"/>
                  <a:pt x="2740375" y="2159619"/>
                  <a:pt x="1825263" y="2159619"/>
                </a:cubicBezTo>
                <a:lnTo>
                  <a:pt x="0" y="2159619"/>
                </a:lnTo>
                <a:lnTo>
                  <a:pt x="0" y="1578708"/>
                </a:lnTo>
                <a:lnTo>
                  <a:pt x="592152" y="1578708"/>
                </a:lnTo>
                <a:lnTo>
                  <a:pt x="1830699" y="1578708"/>
                </a:lnTo>
                <a:cubicBezTo>
                  <a:pt x="2433456" y="1578708"/>
                  <a:pt x="2943175" y="1085431"/>
                  <a:pt x="2943175" y="488100"/>
                </a:cubicBezTo>
                <a:cubicBezTo>
                  <a:pt x="2943175" y="352417"/>
                  <a:pt x="2918597" y="222909"/>
                  <a:pt x="2871555" y="1019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2004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CF3B723-1E7E-46EB-B6FF-2B44782D2680}"/>
              </a:ext>
            </a:extLst>
          </p:cNvPr>
          <p:cNvSpPr/>
          <p:nvPr/>
        </p:nvSpPr>
        <p:spPr>
          <a:xfrm>
            <a:off x="1235889" y="3220241"/>
            <a:ext cx="4407817" cy="1584901"/>
          </a:xfrm>
          <a:custGeom>
            <a:avLst/>
            <a:gdLst>
              <a:gd name="connsiteX0" fmla="*/ 3418767 w 4407817"/>
              <a:gd name="connsiteY0" fmla="*/ 0 h 1584901"/>
              <a:gd name="connsiteX1" fmla="*/ 4259855 w 4407817"/>
              <a:gd name="connsiteY1" fmla="*/ 0 h 1584901"/>
              <a:gd name="connsiteX2" fmla="*/ 4286510 w 4407817"/>
              <a:gd name="connsiteY2" fmla="*/ 0 h 1584901"/>
              <a:gd name="connsiteX3" fmla="*/ 4336215 w 4407817"/>
              <a:gd name="connsiteY3" fmla="*/ 105833 h 1584901"/>
              <a:gd name="connsiteX4" fmla="*/ 4407817 w 4407817"/>
              <a:gd name="connsiteY4" fmla="*/ 494284 h 1584901"/>
              <a:gd name="connsiteX5" fmla="*/ 3295176 w 4407817"/>
              <a:gd name="connsiteY5" fmla="*/ 1584901 h 1584901"/>
              <a:gd name="connsiteX6" fmla="*/ 2056560 w 4407817"/>
              <a:gd name="connsiteY6" fmla="*/ 1584901 h 1584901"/>
              <a:gd name="connsiteX7" fmla="*/ 472711 w 4407817"/>
              <a:gd name="connsiteY7" fmla="*/ 1584901 h 1584901"/>
              <a:gd name="connsiteX8" fmla="*/ 0 w 4407817"/>
              <a:gd name="connsiteY8" fmla="*/ 1584901 h 1584901"/>
              <a:gd name="connsiteX9" fmla="*/ 0 w 4407817"/>
              <a:gd name="connsiteY9" fmla="*/ 1003968 h 1584901"/>
              <a:gd name="connsiteX10" fmla="*/ 1733202 w 4407817"/>
              <a:gd name="connsiteY10" fmla="*/ 1003968 h 1584901"/>
              <a:gd name="connsiteX11" fmla="*/ 2358042 w 4407817"/>
              <a:gd name="connsiteY11" fmla="*/ 1003968 h 1584901"/>
              <a:gd name="connsiteX12" fmla="*/ 3306239 w 4407817"/>
              <a:gd name="connsiteY12" fmla="*/ 1003968 h 1584901"/>
              <a:gd name="connsiteX13" fmla="*/ 3826980 w 4407817"/>
              <a:gd name="connsiteY13" fmla="*/ 521676 h 1584901"/>
              <a:gd name="connsiteX14" fmla="*/ 3428381 w 4407817"/>
              <a:gd name="connsiteY14" fmla="*/ 993 h 158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07817" h="1584901">
                <a:moveTo>
                  <a:pt x="3418767" y="0"/>
                </a:moveTo>
                <a:lnTo>
                  <a:pt x="4259855" y="0"/>
                </a:lnTo>
                <a:lnTo>
                  <a:pt x="4286510" y="0"/>
                </a:lnTo>
                <a:lnTo>
                  <a:pt x="4336215" y="105833"/>
                </a:lnTo>
                <a:cubicBezTo>
                  <a:pt x="4383207" y="226055"/>
                  <a:pt x="4407817" y="358612"/>
                  <a:pt x="4407817" y="494284"/>
                </a:cubicBezTo>
                <a:cubicBezTo>
                  <a:pt x="4407817" y="1097148"/>
                  <a:pt x="3892608" y="1584901"/>
                  <a:pt x="3295176" y="1584901"/>
                </a:cubicBezTo>
                <a:lnTo>
                  <a:pt x="2056560" y="1584901"/>
                </a:lnTo>
                <a:lnTo>
                  <a:pt x="472711" y="1584901"/>
                </a:lnTo>
                <a:lnTo>
                  <a:pt x="0" y="1584901"/>
                </a:lnTo>
                <a:lnTo>
                  <a:pt x="0" y="1003968"/>
                </a:lnTo>
                <a:lnTo>
                  <a:pt x="1733202" y="1003968"/>
                </a:lnTo>
                <a:lnTo>
                  <a:pt x="2358042" y="1003968"/>
                </a:lnTo>
                <a:lnTo>
                  <a:pt x="3306239" y="1003968"/>
                </a:lnTo>
                <a:cubicBezTo>
                  <a:pt x="3580313" y="1003968"/>
                  <a:pt x="3815916" y="795678"/>
                  <a:pt x="3826980" y="521676"/>
                </a:cubicBezTo>
                <a:cubicBezTo>
                  <a:pt x="3841281" y="267518"/>
                  <a:pt x="3666921" y="51121"/>
                  <a:pt x="3428381" y="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2004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Spiral Diagram w/ Arrows – Slide Template</a:t>
            </a: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CD1D6C6B-F7B9-41A7-8732-F42A095DF7C1}"/>
              </a:ext>
            </a:extLst>
          </p:cNvPr>
          <p:cNvSpPr/>
          <p:nvPr/>
        </p:nvSpPr>
        <p:spPr>
          <a:xfrm rot="5400000">
            <a:off x="7797763" y="2013759"/>
            <a:ext cx="787781" cy="67912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BD833DD-CBFA-46C3-B070-72BB676A62C1}"/>
              </a:ext>
            </a:extLst>
          </p:cNvPr>
          <p:cNvSpPr/>
          <p:nvPr/>
        </p:nvSpPr>
        <p:spPr>
          <a:xfrm>
            <a:off x="3446019" y="2639304"/>
            <a:ext cx="2982373" cy="1594840"/>
          </a:xfrm>
          <a:custGeom>
            <a:avLst/>
            <a:gdLst>
              <a:gd name="connsiteX0" fmla="*/ 902660 w 2419927"/>
              <a:gd name="connsiteY0" fmla="*/ 0 h 1294069"/>
              <a:gd name="connsiteX1" fmla="*/ 1907763 w 2419927"/>
              <a:gd name="connsiteY1" fmla="*/ 0 h 1294069"/>
              <a:gd name="connsiteX2" fmla="*/ 2419927 w 2419927"/>
              <a:gd name="connsiteY2" fmla="*/ 0 h 1294069"/>
              <a:gd name="connsiteX3" fmla="*/ 2419927 w 2419927"/>
              <a:gd name="connsiteY3" fmla="*/ 471377 h 1294069"/>
              <a:gd name="connsiteX4" fmla="*/ 2170073 w 2419927"/>
              <a:gd name="connsiteY4" fmla="*/ 471377 h 1294069"/>
              <a:gd name="connsiteX5" fmla="*/ 1663167 w 2419927"/>
              <a:gd name="connsiteY5" fmla="*/ 471377 h 1294069"/>
              <a:gd name="connsiteX6" fmla="*/ 893803 w 2419927"/>
              <a:gd name="connsiteY6" fmla="*/ 471377 h 1294069"/>
              <a:gd name="connsiteX7" fmla="*/ 471332 w 2419927"/>
              <a:gd name="connsiteY7" fmla="*/ 862713 h 1294069"/>
              <a:gd name="connsiteX8" fmla="*/ 880518 w 2419927"/>
              <a:gd name="connsiteY8" fmla="*/ 1294069 h 1294069"/>
              <a:gd name="connsiteX9" fmla="*/ 102297 w 2419927"/>
              <a:gd name="connsiteY9" fmla="*/ 1294069 h 1294069"/>
              <a:gd name="connsiteX10" fmla="*/ 0 w 2419927"/>
              <a:gd name="connsiteY10" fmla="*/ 884940 h 1294069"/>
              <a:gd name="connsiteX11" fmla="*/ 902660 w 2419927"/>
              <a:gd name="connsiteY11" fmla="*/ 0 h 129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9927" h="1294069">
                <a:moveTo>
                  <a:pt x="902660" y="0"/>
                </a:moveTo>
                <a:lnTo>
                  <a:pt x="1907763" y="0"/>
                </a:lnTo>
                <a:lnTo>
                  <a:pt x="2419927" y="0"/>
                </a:lnTo>
                <a:lnTo>
                  <a:pt x="2419927" y="471377"/>
                </a:lnTo>
                <a:lnTo>
                  <a:pt x="2170073" y="471377"/>
                </a:lnTo>
                <a:lnTo>
                  <a:pt x="1663167" y="471377"/>
                </a:lnTo>
                <a:lnTo>
                  <a:pt x="893803" y="471377"/>
                </a:lnTo>
                <a:cubicBezTo>
                  <a:pt x="671496" y="471377"/>
                  <a:pt x="480336" y="640385"/>
                  <a:pt x="471332" y="862713"/>
                </a:cubicBezTo>
                <a:cubicBezTo>
                  <a:pt x="458046" y="1098401"/>
                  <a:pt x="644778" y="1294069"/>
                  <a:pt x="880518" y="1294069"/>
                </a:cubicBezTo>
                <a:lnTo>
                  <a:pt x="102297" y="1294069"/>
                </a:lnTo>
                <a:cubicBezTo>
                  <a:pt x="35575" y="1174008"/>
                  <a:pt x="0" y="1031721"/>
                  <a:pt x="0" y="884940"/>
                </a:cubicBezTo>
                <a:cubicBezTo>
                  <a:pt x="0" y="395770"/>
                  <a:pt x="418043" y="0"/>
                  <a:pt x="902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2004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1A664D4-8906-429A-A9BE-551E346C07DF}"/>
              </a:ext>
            </a:extLst>
          </p:cNvPr>
          <p:cNvSpPr/>
          <p:nvPr/>
        </p:nvSpPr>
        <p:spPr>
          <a:xfrm>
            <a:off x="2897962" y="2059396"/>
            <a:ext cx="4978092" cy="2175775"/>
          </a:xfrm>
          <a:custGeom>
            <a:avLst/>
            <a:gdLst>
              <a:gd name="connsiteX0" fmla="*/ 1374031 w 4039273"/>
              <a:gd name="connsiteY0" fmla="*/ 0 h 1765445"/>
              <a:gd name="connsiteX1" fmla="*/ 4039273 w 4039273"/>
              <a:gd name="connsiteY1" fmla="*/ 0 h 1765445"/>
              <a:gd name="connsiteX2" fmla="*/ 4039273 w 4039273"/>
              <a:gd name="connsiteY2" fmla="*/ 471358 h 1765445"/>
              <a:gd name="connsiteX3" fmla="*/ 3655441 w 4039273"/>
              <a:gd name="connsiteY3" fmla="*/ 471358 h 1765445"/>
              <a:gd name="connsiteX4" fmla="*/ 2374740 w 4039273"/>
              <a:gd name="connsiteY4" fmla="*/ 471358 h 1765445"/>
              <a:gd name="connsiteX5" fmla="*/ 1369748 w 4039273"/>
              <a:gd name="connsiteY5" fmla="*/ 471358 h 1765445"/>
              <a:gd name="connsiteX6" fmla="*/ 466878 w 4039273"/>
              <a:gd name="connsiteY6" fmla="*/ 1356287 h 1765445"/>
              <a:gd name="connsiteX7" fmla="*/ 569225 w 4039273"/>
              <a:gd name="connsiteY7" fmla="*/ 1765445 h 1765445"/>
              <a:gd name="connsiteX8" fmla="*/ 62221 w 4039273"/>
              <a:gd name="connsiteY8" fmla="*/ 1765445 h 1765445"/>
              <a:gd name="connsiteX9" fmla="*/ 0 w 4039273"/>
              <a:gd name="connsiteY9" fmla="*/ 1351873 h 1765445"/>
              <a:gd name="connsiteX10" fmla="*/ 1374031 w 4039273"/>
              <a:gd name="connsiteY10" fmla="*/ 0 h 176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273" h="1765445">
                <a:moveTo>
                  <a:pt x="1374031" y="0"/>
                </a:moveTo>
                <a:lnTo>
                  <a:pt x="4039273" y="0"/>
                </a:lnTo>
                <a:lnTo>
                  <a:pt x="4039273" y="471358"/>
                </a:lnTo>
                <a:lnTo>
                  <a:pt x="3655441" y="471358"/>
                </a:lnTo>
                <a:lnTo>
                  <a:pt x="2374740" y="471358"/>
                </a:lnTo>
                <a:lnTo>
                  <a:pt x="1369748" y="471358"/>
                </a:lnTo>
                <a:cubicBezTo>
                  <a:pt x="880552" y="471358"/>
                  <a:pt x="466878" y="871607"/>
                  <a:pt x="466878" y="1356287"/>
                </a:cubicBezTo>
                <a:cubicBezTo>
                  <a:pt x="466878" y="1503080"/>
                  <a:pt x="502496" y="1640965"/>
                  <a:pt x="569225" y="1765445"/>
                </a:cubicBezTo>
                <a:lnTo>
                  <a:pt x="62221" y="1765445"/>
                </a:lnTo>
                <a:cubicBezTo>
                  <a:pt x="22318" y="1632056"/>
                  <a:pt x="0" y="1494171"/>
                  <a:pt x="0" y="1351873"/>
                </a:cubicBezTo>
                <a:cubicBezTo>
                  <a:pt x="0" y="609242"/>
                  <a:pt x="631446" y="0"/>
                  <a:pt x="137403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2004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A230591-20E5-4CBE-B05E-06395D27571F}"/>
              </a:ext>
            </a:extLst>
          </p:cNvPr>
          <p:cNvSpPr/>
          <p:nvPr/>
        </p:nvSpPr>
        <p:spPr>
          <a:xfrm>
            <a:off x="2897961" y="3305777"/>
            <a:ext cx="1633226" cy="926735"/>
          </a:xfrm>
          <a:custGeom>
            <a:avLst/>
            <a:gdLst>
              <a:gd name="connsiteX0" fmla="*/ 62051 w 1766954"/>
              <a:gd name="connsiteY0" fmla="*/ 0 h 1002616"/>
              <a:gd name="connsiteX1" fmla="*/ 1468134 w 1766954"/>
              <a:gd name="connsiteY1" fmla="*/ 0 h 1002616"/>
              <a:gd name="connsiteX2" fmla="*/ 1396370 w 1766954"/>
              <a:gd name="connsiteY2" fmla="*/ 54309 h 1002616"/>
              <a:gd name="connsiteX3" fmla="*/ 1221373 w 1766954"/>
              <a:gd name="connsiteY3" fmla="*/ 426364 h 1002616"/>
              <a:gd name="connsiteX4" fmla="*/ 1766954 w 1766954"/>
              <a:gd name="connsiteY4" fmla="*/ 1001505 h 1002616"/>
              <a:gd name="connsiteX5" fmla="*/ 758536 w 1766954"/>
              <a:gd name="connsiteY5" fmla="*/ 1001505 h 1002616"/>
              <a:gd name="connsiteX6" fmla="*/ 758967 w 1766954"/>
              <a:gd name="connsiteY6" fmla="*/ 1002616 h 1002616"/>
              <a:gd name="connsiteX7" fmla="*/ 82960 w 1766954"/>
              <a:gd name="connsiteY7" fmla="*/ 1002616 h 1002616"/>
              <a:gd name="connsiteX8" fmla="*/ 0 w 1766954"/>
              <a:gd name="connsiteY8" fmla="*/ 451187 h 1002616"/>
              <a:gd name="connsiteX9" fmla="*/ 38111 w 1766954"/>
              <a:gd name="connsiteY9" fmla="*/ 89448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954" h="1002616">
                <a:moveTo>
                  <a:pt x="62051" y="0"/>
                </a:moveTo>
                <a:lnTo>
                  <a:pt x="1468134" y="0"/>
                </a:lnTo>
                <a:lnTo>
                  <a:pt x="1396370" y="54309"/>
                </a:lnTo>
                <a:cubicBezTo>
                  <a:pt x="1294098" y="147700"/>
                  <a:pt x="1227376" y="278145"/>
                  <a:pt x="1221373" y="426364"/>
                </a:cubicBezTo>
                <a:cubicBezTo>
                  <a:pt x="1203660" y="740615"/>
                  <a:pt x="1452635" y="1001505"/>
                  <a:pt x="1766954" y="1001505"/>
                </a:cubicBezTo>
                <a:lnTo>
                  <a:pt x="758536" y="1001505"/>
                </a:lnTo>
                <a:lnTo>
                  <a:pt x="758967" y="1002616"/>
                </a:lnTo>
                <a:lnTo>
                  <a:pt x="82960" y="1002616"/>
                </a:lnTo>
                <a:cubicBezTo>
                  <a:pt x="29757" y="824764"/>
                  <a:pt x="0" y="640918"/>
                  <a:pt x="0" y="451187"/>
                </a:cubicBezTo>
                <a:cubicBezTo>
                  <a:pt x="0" y="327415"/>
                  <a:pt x="13156" y="206422"/>
                  <a:pt x="38111" y="89448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1350" dirty="0"/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44A4A133-0780-4205-82DA-27CDE371A88B}"/>
              </a:ext>
            </a:extLst>
          </p:cNvPr>
          <p:cNvSpPr/>
          <p:nvPr/>
        </p:nvSpPr>
        <p:spPr>
          <a:xfrm>
            <a:off x="7703940" y="2136108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14EB091-0F70-4BA5-86AB-5694D79F0669}"/>
              </a:ext>
            </a:extLst>
          </p:cNvPr>
          <p:cNvSpPr txBox="1"/>
          <p:nvPr/>
        </p:nvSpPr>
        <p:spPr>
          <a:xfrm>
            <a:off x="3664131" y="2677838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E69EA8C-45DD-4E57-8CE2-DE352DB7B6D3}"/>
              </a:ext>
            </a:extLst>
          </p:cNvPr>
          <p:cNvSpPr txBox="1"/>
          <p:nvPr/>
        </p:nvSpPr>
        <p:spPr>
          <a:xfrm>
            <a:off x="4970481" y="2122980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4E9DB87-BB10-40DA-B4B3-55427209C6E6}"/>
              </a:ext>
            </a:extLst>
          </p:cNvPr>
          <p:cNvSpPr/>
          <p:nvPr/>
        </p:nvSpPr>
        <p:spPr>
          <a:xfrm>
            <a:off x="7770095" y="2251798"/>
            <a:ext cx="316267" cy="19729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94CF5C9-A993-4606-9558-D3BE75033CE1}"/>
              </a:ext>
            </a:extLst>
          </p:cNvPr>
          <p:cNvSpPr/>
          <p:nvPr/>
        </p:nvSpPr>
        <p:spPr>
          <a:xfrm rot="16200000">
            <a:off x="558455" y="4175112"/>
            <a:ext cx="787781" cy="67912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99E7501E-6EA7-4F51-BAD7-5A815F9CDFDE}"/>
              </a:ext>
            </a:extLst>
          </p:cNvPr>
          <p:cNvSpPr/>
          <p:nvPr/>
        </p:nvSpPr>
        <p:spPr>
          <a:xfrm>
            <a:off x="997778" y="4300933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Circle">
            <a:extLst>
              <a:ext uri="{FF2B5EF4-FFF2-40B4-BE49-F238E27FC236}">
                <a16:creationId xmlns:a16="http://schemas.microsoft.com/office/drawing/2014/main" id="{510CE6E6-5DFA-4B4F-90BB-50D5EB03A24A}"/>
              </a:ext>
            </a:extLst>
          </p:cNvPr>
          <p:cNvSpPr/>
          <p:nvPr/>
        </p:nvSpPr>
        <p:spPr>
          <a:xfrm>
            <a:off x="2477518" y="4880101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ECF7F8-B2CF-4011-8299-B70094145AB7}"/>
              </a:ext>
            </a:extLst>
          </p:cNvPr>
          <p:cNvSpPr txBox="1"/>
          <p:nvPr/>
        </p:nvSpPr>
        <p:spPr>
          <a:xfrm>
            <a:off x="2975667" y="4858641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B9F3A4B-046E-417A-8680-E46E97C8F10D}"/>
              </a:ext>
            </a:extLst>
          </p:cNvPr>
          <p:cNvSpPr/>
          <p:nvPr/>
        </p:nvSpPr>
        <p:spPr>
          <a:xfrm>
            <a:off x="1036255" y="4384662"/>
            <a:ext cx="303236" cy="302209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BA396045-15D6-4258-BECC-2D7202F54931}"/>
              </a:ext>
            </a:extLst>
          </p:cNvPr>
          <p:cNvSpPr/>
          <p:nvPr/>
        </p:nvSpPr>
        <p:spPr>
          <a:xfrm>
            <a:off x="2593367" y="4928094"/>
            <a:ext cx="195784" cy="316266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9341884-E0F6-4B51-961C-DBC7AD8DD4E7}"/>
              </a:ext>
            </a:extLst>
          </p:cNvPr>
          <p:cNvSpPr txBox="1"/>
          <p:nvPr/>
        </p:nvSpPr>
        <p:spPr>
          <a:xfrm>
            <a:off x="1508241" y="4287086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85C2BB-B814-49B0-BCDB-696AF5ADAA4B}"/>
              </a:ext>
            </a:extLst>
          </p:cNvPr>
          <p:cNvSpPr/>
          <p:nvPr/>
        </p:nvSpPr>
        <p:spPr>
          <a:xfrm>
            <a:off x="2542006" y="2912965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289B253-5E49-452C-B4F6-697E01702618}"/>
              </a:ext>
            </a:extLst>
          </p:cNvPr>
          <p:cNvSpPr/>
          <p:nvPr/>
        </p:nvSpPr>
        <p:spPr>
          <a:xfrm>
            <a:off x="2542006" y="1514828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9FB5F2-A8C3-4FC5-B665-33080A21C9EA}"/>
              </a:ext>
            </a:extLst>
          </p:cNvPr>
          <p:cNvSpPr/>
          <p:nvPr/>
        </p:nvSpPr>
        <p:spPr>
          <a:xfrm>
            <a:off x="6542338" y="3616329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8DE6E7-B1B3-4CE0-9A09-4E14038887C9}"/>
              </a:ext>
            </a:extLst>
          </p:cNvPr>
          <p:cNvSpPr/>
          <p:nvPr/>
        </p:nvSpPr>
        <p:spPr>
          <a:xfrm>
            <a:off x="6542338" y="4975675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7B1D0B5-6615-441A-9FC0-36EE2C5F1EA3}"/>
              </a:ext>
            </a:extLst>
          </p:cNvPr>
          <p:cNvGrpSpPr/>
          <p:nvPr/>
        </p:nvGrpSpPr>
        <p:grpSpPr>
          <a:xfrm>
            <a:off x="6691483" y="4883797"/>
            <a:ext cx="2202817" cy="1237866"/>
            <a:chOff x="6691483" y="4757378"/>
            <a:chExt cx="2202817" cy="12378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A67FC03-DFEB-40E5-AD40-3B9A71562B0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D4FB7D-4BF1-41FE-81EA-A70B320F60C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E1E3B42-C0C5-4E3D-A63E-63866173DF21}"/>
              </a:ext>
            </a:extLst>
          </p:cNvPr>
          <p:cNvGrpSpPr/>
          <p:nvPr/>
        </p:nvGrpSpPr>
        <p:grpSpPr>
          <a:xfrm>
            <a:off x="249702" y="2806593"/>
            <a:ext cx="2202816" cy="1237866"/>
            <a:chOff x="249702" y="4757378"/>
            <a:chExt cx="2202816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31AFE7B-0077-44BF-BCB2-51DADF869E9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CF44055-E70E-4E70-953B-49AA19AD340B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E1FE49-94F9-47AC-A596-FB09C2D0D602}"/>
              </a:ext>
            </a:extLst>
          </p:cNvPr>
          <p:cNvGrpSpPr/>
          <p:nvPr/>
        </p:nvGrpSpPr>
        <p:grpSpPr>
          <a:xfrm>
            <a:off x="6697329" y="3500154"/>
            <a:ext cx="2202817" cy="1237868"/>
            <a:chOff x="6697329" y="1266169"/>
            <a:chExt cx="2202817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A092B50-A964-4A16-864E-99B7AA052E3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B3D7D3E-ECCC-4EFF-9729-2521D673328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CA8E44B-5D4D-4700-9B57-05228687E013}"/>
              </a:ext>
            </a:extLst>
          </p:cNvPr>
          <p:cNvGrpSpPr/>
          <p:nvPr/>
        </p:nvGrpSpPr>
        <p:grpSpPr>
          <a:xfrm>
            <a:off x="255548" y="1422950"/>
            <a:ext cx="2202816" cy="1237867"/>
            <a:chOff x="255548" y="1266168"/>
            <a:chExt cx="2202816" cy="12378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3CCBA28-D355-4E00-9FA6-7110B89CF88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B50548F-B68B-4FE4-B436-1F0456198F2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3C3222C-2F9B-4FF4-84F9-071260455C9E}"/>
              </a:ext>
            </a:extLst>
          </p:cNvPr>
          <p:cNvSpPr/>
          <p:nvPr/>
        </p:nvSpPr>
        <p:spPr>
          <a:xfrm>
            <a:off x="4654655" y="3220241"/>
            <a:ext cx="1548803" cy="847906"/>
          </a:xfrm>
          <a:custGeom>
            <a:avLst/>
            <a:gdLst>
              <a:gd name="connsiteX0" fmla="*/ 0 w 1548803"/>
              <a:gd name="connsiteY0" fmla="*/ 0 h 847906"/>
              <a:gd name="connsiteX1" fmla="*/ 841088 w 1548803"/>
              <a:gd name="connsiteY1" fmla="*/ 0 h 847906"/>
              <a:gd name="connsiteX2" fmla="*/ 853928 w 1548803"/>
              <a:gd name="connsiteY2" fmla="*/ 0 h 847906"/>
              <a:gd name="connsiteX3" fmla="*/ 867743 w 1548803"/>
              <a:gd name="connsiteY3" fmla="*/ 0 h 847906"/>
              <a:gd name="connsiteX4" fmla="*/ 1465810 w 1548803"/>
              <a:gd name="connsiteY4" fmla="*/ 0 h 847906"/>
              <a:gd name="connsiteX5" fmla="*/ 1476174 w 1548803"/>
              <a:gd name="connsiteY5" fmla="*/ 0 h 847906"/>
              <a:gd name="connsiteX6" fmla="*/ 1507259 w 1548803"/>
              <a:gd name="connsiteY6" fmla="*/ 105102 h 847906"/>
              <a:gd name="connsiteX7" fmla="*/ 1548125 w 1548803"/>
              <a:gd name="connsiteY7" fmla="*/ 493540 h 847906"/>
              <a:gd name="connsiteX8" fmla="*/ 1512892 w 1548803"/>
              <a:gd name="connsiteY8" fmla="*/ 827902 h 847906"/>
              <a:gd name="connsiteX9" fmla="*/ 1507537 w 1548803"/>
              <a:gd name="connsiteY9" fmla="*/ 847906 h 847906"/>
              <a:gd name="connsiteX10" fmla="*/ 262517 w 1548803"/>
              <a:gd name="connsiteY10" fmla="*/ 847906 h 847906"/>
              <a:gd name="connsiteX11" fmla="*/ 310851 w 1548803"/>
              <a:gd name="connsiteY11" fmla="*/ 794687 h 847906"/>
              <a:gd name="connsiteX12" fmla="*/ 408213 w 1548803"/>
              <a:gd name="connsiteY12" fmla="*/ 521676 h 847906"/>
              <a:gd name="connsiteX13" fmla="*/ 9614 w 1548803"/>
              <a:gd name="connsiteY13" fmla="*/ 993 h 84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8803" h="847906">
                <a:moveTo>
                  <a:pt x="0" y="0"/>
                </a:moveTo>
                <a:lnTo>
                  <a:pt x="841088" y="0"/>
                </a:lnTo>
                <a:lnTo>
                  <a:pt x="853928" y="0"/>
                </a:lnTo>
                <a:lnTo>
                  <a:pt x="867743" y="0"/>
                </a:lnTo>
                <a:lnTo>
                  <a:pt x="1465810" y="0"/>
                </a:lnTo>
                <a:lnTo>
                  <a:pt x="1476174" y="0"/>
                </a:lnTo>
                <a:lnTo>
                  <a:pt x="1507259" y="105102"/>
                </a:lnTo>
                <a:cubicBezTo>
                  <a:pt x="1537816" y="228405"/>
                  <a:pt x="1552203" y="357855"/>
                  <a:pt x="1548125" y="493540"/>
                </a:cubicBezTo>
                <a:cubicBezTo>
                  <a:pt x="1548125" y="607945"/>
                  <a:pt x="1535963" y="719780"/>
                  <a:pt x="1512892" y="827902"/>
                </a:cubicBezTo>
                <a:lnTo>
                  <a:pt x="1507537" y="847906"/>
                </a:lnTo>
                <a:lnTo>
                  <a:pt x="262517" y="847906"/>
                </a:lnTo>
                <a:lnTo>
                  <a:pt x="310851" y="794687"/>
                </a:lnTo>
                <a:cubicBezTo>
                  <a:pt x="368339" y="717937"/>
                  <a:pt x="404064" y="624427"/>
                  <a:pt x="408213" y="521676"/>
                </a:cubicBezTo>
                <a:cubicBezTo>
                  <a:pt x="422514" y="267518"/>
                  <a:pt x="248154" y="51121"/>
                  <a:pt x="9614" y="993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1F13DDD7-97B3-4906-BE0D-A62BFB9EE535}"/>
              </a:ext>
            </a:extLst>
          </p:cNvPr>
          <p:cNvSpPr/>
          <p:nvPr/>
        </p:nvSpPr>
        <p:spPr>
          <a:xfrm>
            <a:off x="6202571" y="2716531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Graphic 9" descr="Puzzle">
            <a:extLst>
              <a:ext uri="{FF2B5EF4-FFF2-40B4-BE49-F238E27FC236}">
                <a16:creationId xmlns:a16="http://schemas.microsoft.com/office/drawing/2014/main" id="{38B83B73-A646-4B2A-BF6D-962FB0973948}"/>
              </a:ext>
            </a:extLst>
          </p:cNvPr>
          <p:cNvSpPr/>
          <p:nvPr/>
        </p:nvSpPr>
        <p:spPr>
          <a:xfrm>
            <a:off x="6265709" y="2791202"/>
            <a:ext cx="301205" cy="301205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5359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A572A3BE-E3CB-4420-96DA-C258B2EF45C9}"/>
              </a:ext>
            </a:extLst>
          </p:cNvPr>
          <p:cNvSpPr/>
          <p:nvPr/>
        </p:nvSpPr>
        <p:spPr>
          <a:xfrm rot="16200000">
            <a:off x="2012142" y="4772694"/>
            <a:ext cx="787781" cy="67912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47B82C25-90A0-4026-8E87-615BC173B2D6}"/>
              </a:ext>
            </a:extLst>
          </p:cNvPr>
          <p:cNvSpPr/>
          <p:nvPr/>
        </p:nvSpPr>
        <p:spPr>
          <a:xfrm rot="5400000">
            <a:off x="6350874" y="2586229"/>
            <a:ext cx="787781" cy="67912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BD3ED5-E789-4E6F-A27F-74E4FD4BBF05}"/>
              </a:ext>
            </a:extLst>
          </p:cNvPr>
          <p:cNvSpPr/>
          <p:nvPr/>
        </p:nvSpPr>
        <p:spPr>
          <a:xfrm>
            <a:off x="2684029" y="3220241"/>
            <a:ext cx="3519430" cy="2159619"/>
          </a:xfrm>
          <a:custGeom>
            <a:avLst/>
            <a:gdLst>
              <a:gd name="connsiteX0" fmla="*/ 2824555 w 3519430"/>
              <a:gd name="connsiteY0" fmla="*/ 0 h 2159619"/>
              <a:gd name="connsiteX1" fmla="*/ 3436437 w 3519430"/>
              <a:gd name="connsiteY1" fmla="*/ 0 h 2159619"/>
              <a:gd name="connsiteX2" fmla="*/ 3446801 w 3519430"/>
              <a:gd name="connsiteY2" fmla="*/ 0 h 2159619"/>
              <a:gd name="connsiteX3" fmla="*/ 3477886 w 3519430"/>
              <a:gd name="connsiteY3" fmla="*/ 105102 h 2159619"/>
              <a:gd name="connsiteX4" fmla="*/ 3518752 w 3519430"/>
              <a:gd name="connsiteY4" fmla="*/ 493540 h 2159619"/>
              <a:gd name="connsiteX5" fmla="*/ 1825263 w 3519430"/>
              <a:gd name="connsiteY5" fmla="*/ 2159619 h 2159619"/>
              <a:gd name="connsiteX6" fmla="*/ 0 w 3519430"/>
              <a:gd name="connsiteY6" fmla="*/ 2159619 h 2159619"/>
              <a:gd name="connsiteX7" fmla="*/ 0 w 3519430"/>
              <a:gd name="connsiteY7" fmla="*/ 1578708 h 2159619"/>
              <a:gd name="connsiteX8" fmla="*/ 592152 w 3519430"/>
              <a:gd name="connsiteY8" fmla="*/ 1578708 h 2159619"/>
              <a:gd name="connsiteX9" fmla="*/ 1830699 w 3519430"/>
              <a:gd name="connsiteY9" fmla="*/ 1578708 h 2159619"/>
              <a:gd name="connsiteX10" fmla="*/ 2943175 w 3519430"/>
              <a:gd name="connsiteY10" fmla="*/ 488100 h 2159619"/>
              <a:gd name="connsiteX11" fmla="*/ 2871555 w 3519430"/>
              <a:gd name="connsiteY11" fmla="*/ 101914 h 2159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19430" h="2159619">
                <a:moveTo>
                  <a:pt x="2824555" y="0"/>
                </a:moveTo>
                <a:lnTo>
                  <a:pt x="3436437" y="0"/>
                </a:lnTo>
                <a:lnTo>
                  <a:pt x="3446801" y="0"/>
                </a:lnTo>
                <a:lnTo>
                  <a:pt x="3477886" y="105102"/>
                </a:lnTo>
                <a:cubicBezTo>
                  <a:pt x="3508443" y="228405"/>
                  <a:pt x="3522830" y="357855"/>
                  <a:pt x="3518752" y="493540"/>
                </a:cubicBezTo>
                <a:cubicBezTo>
                  <a:pt x="3518752" y="1408775"/>
                  <a:pt x="2740375" y="2159619"/>
                  <a:pt x="1825263" y="2159619"/>
                </a:cubicBezTo>
                <a:lnTo>
                  <a:pt x="0" y="2159619"/>
                </a:lnTo>
                <a:lnTo>
                  <a:pt x="0" y="1578708"/>
                </a:lnTo>
                <a:lnTo>
                  <a:pt x="592152" y="1578708"/>
                </a:lnTo>
                <a:lnTo>
                  <a:pt x="1830699" y="1578708"/>
                </a:lnTo>
                <a:cubicBezTo>
                  <a:pt x="2433456" y="1578708"/>
                  <a:pt x="2943175" y="1085431"/>
                  <a:pt x="2943175" y="488100"/>
                </a:cubicBezTo>
                <a:cubicBezTo>
                  <a:pt x="2943175" y="352417"/>
                  <a:pt x="2918597" y="222909"/>
                  <a:pt x="2871555" y="1019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2004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8CF3B723-1E7E-46EB-B6FF-2B44782D2680}"/>
              </a:ext>
            </a:extLst>
          </p:cNvPr>
          <p:cNvSpPr/>
          <p:nvPr/>
        </p:nvSpPr>
        <p:spPr>
          <a:xfrm>
            <a:off x="1235889" y="3220241"/>
            <a:ext cx="4407817" cy="1584901"/>
          </a:xfrm>
          <a:custGeom>
            <a:avLst/>
            <a:gdLst>
              <a:gd name="connsiteX0" fmla="*/ 3418767 w 4407817"/>
              <a:gd name="connsiteY0" fmla="*/ 0 h 1584901"/>
              <a:gd name="connsiteX1" fmla="*/ 4259855 w 4407817"/>
              <a:gd name="connsiteY1" fmla="*/ 0 h 1584901"/>
              <a:gd name="connsiteX2" fmla="*/ 4286510 w 4407817"/>
              <a:gd name="connsiteY2" fmla="*/ 0 h 1584901"/>
              <a:gd name="connsiteX3" fmla="*/ 4336215 w 4407817"/>
              <a:gd name="connsiteY3" fmla="*/ 105833 h 1584901"/>
              <a:gd name="connsiteX4" fmla="*/ 4407817 w 4407817"/>
              <a:gd name="connsiteY4" fmla="*/ 494284 h 1584901"/>
              <a:gd name="connsiteX5" fmla="*/ 3295176 w 4407817"/>
              <a:gd name="connsiteY5" fmla="*/ 1584901 h 1584901"/>
              <a:gd name="connsiteX6" fmla="*/ 2056560 w 4407817"/>
              <a:gd name="connsiteY6" fmla="*/ 1584901 h 1584901"/>
              <a:gd name="connsiteX7" fmla="*/ 472711 w 4407817"/>
              <a:gd name="connsiteY7" fmla="*/ 1584901 h 1584901"/>
              <a:gd name="connsiteX8" fmla="*/ 0 w 4407817"/>
              <a:gd name="connsiteY8" fmla="*/ 1584901 h 1584901"/>
              <a:gd name="connsiteX9" fmla="*/ 0 w 4407817"/>
              <a:gd name="connsiteY9" fmla="*/ 1003968 h 1584901"/>
              <a:gd name="connsiteX10" fmla="*/ 1733202 w 4407817"/>
              <a:gd name="connsiteY10" fmla="*/ 1003968 h 1584901"/>
              <a:gd name="connsiteX11" fmla="*/ 2358042 w 4407817"/>
              <a:gd name="connsiteY11" fmla="*/ 1003968 h 1584901"/>
              <a:gd name="connsiteX12" fmla="*/ 3306239 w 4407817"/>
              <a:gd name="connsiteY12" fmla="*/ 1003968 h 1584901"/>
              <a:gd name="connsiteX13" fmla="*/ 3826980 w 4407817"/>
              <a:gd name="connsiteY13" fmla="*/ 521676 h 1584901"/>
              <a:gd name="connsiteX14" fmla="*/ 3428381 w 4407817"/>
              <a:gd name="connsiteY14" fmla="*/ 993 h 158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07817" h="1584901">
                <a:moveTo>
                  <a:pt x="3418767" y="0"/>
                </a:moveTo>
                <a:lnTo>
                  <a:pt x="4259855" y="0"/>
                </a:lnTo>
                <a:lnTo>
                  <a:pt x="4286510" y="0"/>
                </a:lnTo>
                <a:lnTo>
                  <a:pt x="4336215" y="105833"/>
                </a:lnTo>
                <a:cubicBezTo>
                  <a:pt x="4383207" y="226055"/>
                  <a:pt x="4407817" y="358612"/>
                  <a:pt x="4407817" y="494284"/>
                </a:cubicBezTo>
                <a:cubicBezTo>
                  <a:pt x="4407817" y="1097148"/>
                  <a:pt x="3892608" y="1584901"/>
                  <a:pt x="3295176" y="1584901"/>
                </a:cubicBezTo>
                <a:lnTo>
                  <a:pt x="2056560" y="1584901"/>
                </a:lnTo>
                <a:lnTo>
                  <a:pt x="472711" y="1584901"/>
                </a:lnTo>
                <a:lnTo>
                  <a:pt x="0" y="1584901"/>
                </a:lnTo>
                <a:lnTo>
                  <a:pt x="0" y="1003968"/>
                </a:lnTo>
                <a:lnTo>
                  <a:pt x="1733202" y="1003968"/>
                </a:lnTo>
                <a:lnTo>
                  <a:pt x="2358042" y="1003968"/>
                </a:lnTo>
                <a:lnTo>
                  <a:pt x="3306239" y="1003968"/>
                </a:lnTo>
                <a:cubicBezTo>
                  <a:pt x="3580313" y="1003968"/>
                  <a:pt x="3815916" y="795678"/>
                  <a:pt x="3826980" y="521676"/>
                </a:cubicBezTo>
                <a:cubicBezTo>
                  <a:pt x="3841281" y="267518"/>
                  <a:pt x="3666921" y="51121"/>
                  <a:pt x="3428381" y="9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2004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Spiral Diagram w/ Arrows – Slide Template</a:t>
            </a: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CD1D6C6B-F7B9-41A7-8732-F42A095DF7C1}"/>
              </a:ext>
            </a:extLst>
          </p:cNvPr>
          <p:cNvSpPr/>
          <p:nvPr/>
        </p:nvSpPr>
        <p:spPr>
          <a:xfrm rot="5400000">
            <a:off x="7797763" y="2013759"/>
            <a:ext cx="787781" cy="67912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BD833DD-CBFA-46C3-B070-72BB676A62C1}"/>
              </a:ext>
            </a:extLst>
          </p:cNvPr>
          <p:cNvSpPr/>
          <p:nvPr/>
        </p:nvSpPr>
        <p:spPr>
          <a:xfrm>
            <a:off x="3446019" y="2639304"/>
            <a:ext cx="2982373" cy="1594840"/>
          </a:xfrm>
          <a:custGeom>
            <a:avLst/>
            <a:gdLst>
              <a:gd name="connsiteX0" fmla="*/ 902660 w 2419927"/>
              <a:gd name="connsiteY0" fmla="*/ 0 h 1294069"/>
              <a:gd name="connsiteX1" fmla="*/ 1907763 w 2419927"/>
              <a:gd name="connsiteY1" fmla="*/ 0 h 1294069"/>
              <a:gd name="connsiteX2" fmla="*/ 2419927 w 2419927"/>
              <a:gd name="connsiteY2" fmla="*/ 0 h 1294069"/>
              <a:gd name="connsiteX3" fmla="*/ 2419927 w 2419927"/>
              <a:gd name="connsiteY3" fmla="*/ 471377 h 1294069"/>
              <a:gd name="connsiteX4" fmla="*/ 2170073 w 2419927"/>
              <a:gd name="connsiteY4" fmla="*/ 471377 h 1294069"/>
              <a:gd name="connsiteX5" fmla="*/ 1663167 w 2419927"/>
              <a:gd name="connsiteY5" fmla="*/ 471377 h 1294069"/>
              <a:gd name="connsiteX6" fmla="*/ 893803 w 2419927"/>
              <a:gd name="connsiteY6" fmla="*/ 471377 h 1294069"/>
              <a:gd name="connsiteX7" fmla="*/ 471332 w 2419927"/>
              <a:gd name="connsiteY7" fmla="*/ 862713 h 1294069"/>
              <a:gd name="connsiteX8" fmla="*/ 880518 w 2419927"/>
              <a:gd name="connsiteY8" fmla="*/ 1294069 h 1294069"/>
              <a:gd name="connsiteX9" fmla="*/ 102297 w 2419927"/>
              <a:gd name="connsiteY9" fmla="*/ 1294069 h 1294069"/>
              <a:gd name="connsiteX10" fmla="*/ 0 w 2419927"/>
              <a:gd name="connsiteY10" fmla="*/ 884940 h 1294069"/>
              <a:gd name="connsiteX11" fmla="*/ 902660 w 2419927"/>
              <a:gd name="connsiteY11" fmla="*/ 0 h 129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19927" h="1294069">
                <a:moveTo>
                  <a:pt x="902660" y="0"/>
                </a:moveTo>
                <a:lnTo>
                  <a:pt x="1907763" y="0"/>
                </a:lnTo>
                <a:lnTo>
                  <a:pt x="2419927" y="0"/>
                </a:lnTo>
                <a:lnTo>
                  <a:pt x="2419927" y="471377"/>
                </a:lnTo>
                <a:lnTo>
                  <a:pt x="2170073" y="471377"/>
                </a:lnTo>
                <a:lnTo>
                  <a:pt x="1663167" y="471377"/>
                </a:lnTo>
                <a:lnTo>
                  <a:pt x="893803" y="471377"/>
                </a:lnTo>
                <a:cubicBezTo>
                  <a:pt x="671496" y="471377"/>
                  <a:pt x="480336" y="640385"/>
                  <a:pt x="471332" y="862713"/>
                </a:cubicBezTo>
                <a:cubicBezTo>
                  <a:pt x="458046" y="1098401"/>
                  <a:pt x="644778" y="1294069"/>
                  <a:pt x="880518" y="1294069"/>
                </a:cubicBezTo>
                <a:lnTo>
                  <a:pt x="102297" y="1294069"/>
                </a:lnTo>
                <a:cubicBezTo>
                  <a:pt x="35575" y="1174008"/>
                  <a:pt x="0" y="1031721"/>
                  <a:pt x="0" y="884940"/>
                </a:cubicBezTo>
                <a:cubicBezTo>
                  <a:pt x="0" y="395770"/>
                  <a:pt x="418043" y="0"/>
                  <a:pt x="90266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2004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A1A664D4-8906-429A-A9BE-551E346C07DF}"/>
              </a:ext>
            </a:extLst>
          </p:cNvPr>
          <p:cNvSpPr/>
          <p:nvPr/>
        </p:nvSpPr>
        <p:spPr>
          <a:xfrm>
            <a:off x="2897962" y="2059396"/>
            <a:ext cx="4978092" cy="2175775"/>
          </a:xfrm>
          <a:custGeom>
            <a:avLst/>
            <a:gdLst>
              <a:gd name="connsiteX0" fmla="*/ 1374031 w 4039273"/>
              <a:gd name="connsiteY0" fmla="*/ 0 h 1765445"/>
              <a:gd name="connsiteX1" fmla="*/ 4039273 w 4039273"/>
              <a:gd name="connsiteY1" fmla="*/ 0 h 1765445"/>
              <a:gd name="connsiteX2" fmla="*/ 4039273 w 4039273"/>
              <a:gd name="connsiteY2" fmla="*/ 471358 h 1765445"/>
              <a:gd name="connsiteX3" fmla="*/ 3655441 w 4039273"/>
              <a:gd name="connsiteY3" fmla="*/ 471358 h 1765445"/>
              <a:gd name="connsiteX4" fmla="*/ 2374740 w 4039273"/>
              <a:gd name="connsiteY4" fmla="*/ 471358 h 1765445"/>
              <a:gd name="connsiteX5" fmla="*/ 1369748 w 4039273"/>
              <a:gd name="connsiteY5" fmla="*/ 471358 h 1765445"/>
              <a:gd name="connsiteX6" fmla="*/ 466878 w 4039273"/>
              <a:gd name="connsiteY6" fmla="*/ 1356287 h 1765445"/>
              <a:gd name="connsiteX7" fmla="*/ 569225 w 4039273"/>
              <a:gd name="connsiteY7" fmla="*/ 1765445 h 1765445"/>
              <a:gd name="connsiteX8" fmla="*/ 62221 w 4039273"/>
              <a:gd name="connsiteY8" fmla="*/ 1765445 h 1765445"/>
              <a:gd name="connsiteX9" fmla="*/ 0 w 4039273"/>
              <a:gd name="connsiteY9" fmla="*/ 1351873 h 1765445"/>
              <a:gd name="connsiteX10" fmla="*/ 1374031 w 4039273"/>
              <a:gd name="connsiteY10" fmla="*/ 0 h 1765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9273" h="1765445">
                <a:moveTo>
                  <a:pt x="1374031" y="0"/>
                </a:moveTo>
                <a:lnTo>
                  <a:pt x="4039273" y="0"/>
                </a:lnTo>
                <a:lnTo>
                  <a:pt x="4039273" y="471358"/>
                </a:lnTo>
                <a:lnTo>
                  <a:pt x="3655441" y="471358"/>
                </a:lnTo>
                <a:lnTo>
                  <a:pt x="2374740" y="471358"/>
                </a:lnTo>
                <a:lnTo>
                  <a:pt x="1369748" y="471358"/>
                </a:lnTo>
                <a:cubicBezTo>
                  <a:pt x="880552" y="471358"/>
                  <a:pt x="466878" y="871607"/>
                  <a:pt x="466878" y="1356287"/>
                </a:cubicBezTo>
                <a:cubicBezTo>
                  <a:pt x="466878" y="1503080"/>
                  <a:pt x="502496" y="1640965"/>
                  <a:pt x="569225" y="1765445"/>
                </a:cubicBezTo>
                <a:lnTo>
                  <a:pt x="62221" y="1765445"/>
                </a:lnTo>
                <a:cubicBezTo>
                  <a:pt x="22318" y="1632056"/>
                  <a:pt x="0" y="1494171"/>
                  <a:pt x="0" y="1351873"/>
                </a:cubicBezTo>
                <a:cubicBezTo>
                  <a:pt x="0" y="609242"/>
                  <a:pt x="631446" y="0"/>
                  <a:pt x="137403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2004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DA230591-20E5-4CBE-B05E-06395D27571F}"/>
              </a:ext>
            </a:extLst>
          </p:cNvPr>
          <p:cNvSpPr/>
          <p:nvPr/>
        </p:nvSpPr>
        <p:spPr>
          <a:xfrm>
            <a:off x="2897961" y="3305777"/>
            <a:ext cx="1633226" cy="926735"/>
          </a:xfrm>
          <a:custGeom>
            <a:avLst/>
            <a:gdLst>
              <a:gd name="connsiteX0" fmla="*/ 62051 w 1766954"/>
              <a:gd name="connsiteY0" fmla="*/ 0 h 1002616"/>
              <a:gd name="connsiteX1" fmla="*/ 1468134 w 1766954"/>
              <a:gd name="connsiteY1" fmla="*/ 0 h 1002616"/>
              <a:gd name="connsiteX2" fmla="*/ 1396370 w 1766954"/>
              <a:gd name="connsiteY2" fmla="*/ 54309 h 1002616"/>
              <a:gd name="connsiteX3" fmla="*/ 1221373 w 1766954"/>
              <a:gd name="connsiteY3" fmla="*/ 426364 h 1002616"/>
              <a:gd name="connsiteX4" fmla="*/ 1766954 w 1766954"/>
              <a:gd name="connsiteY4" fmla="*/ 1001505 h 1002616"/>
              <a:gd name="connsiteX5" fmla="*/ 758536 w 1766954"/>
              <a:gd name="connsiteY5" fmla="*/ 1001505 h 1002616"/>
              <a:gd name="connsiteX6" fmla="*/ 758967 w 1766954"/>
              <a:gd name="connsiteY6" fmla="*/ 1002616 h 1002616"/>
              <a:gd name="connsiteX7" fmla="*/ 82960 w 1766954"/>
              <a:gd name="connsiteY7" fmla="*/ 1002616 h 1002616"/>
              <a:gd name="connsiteX8" fmla="*/ 0 w 1766954"/>
              <a:gd name="connsiteY8" fmla="*/ 451187 h 1002616"/>
              <a:gd name="connsiteX9" fmla="*/ 38111 w 1766954"/>
              <a:gd name="connsiteY9" fmla="*/ 89448 h 100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6954" h="1002616">
                <a:moveTo>
                  <a:pt x="62051" y="0"/>
                </a:moveTo>
                <a:lnTo>
                  <a:pt x="1468134" y="0"/>
                </a:lnTo>
                <a:lnTo>
                  <a:pt x="1396370" y="54309"/>
                </a:lnTo>
                <a:cubicBezTo>
                  <a:pt x="1294098" y="147700"/>
                  <a:pt x="1227376" y="278145"/>
                  <a:pt x="1221373" y="426364"/>
                </a:cubicBezTo>
                <a:cubicBezTo>
                  <a:pt x="1203660" y="740615"/>
                  <a:pt x="1452635" y="1001505"/>
                  <a:pt x="1766954" y="1001505"/>
                </a:cubicBezTo>
                <a:lnTo>
                  <a:pt x="758536" y="1001505"/>
                </a:lnTo>
                <a:lnTo>
                  <a:pt x="758967" y="1002616"/>
                </a:lnTo>
                <a:lnTo>
                  <a:pt x="82960" y="1002616"/>
                </a:lnTo>
                <a:cubicBezTo>
                  <a:pt x="29757" y="824764"/>
                  <a:pt x="0" y="640918"/>
                  <a:pt x="0" y="451187"/>
                </a:cubicBezTo>
                <a:cubicBezTo>
                  <a:pt x="0" y="327415"/>
                  <a:pt x="13156" y="206422"/>
                  <a:pt x="38111" y="89448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sz="1350" dirty="0"/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44A4A133-0780-4205-82DA-27CDE371A88B}"/>
              </a:ext>
            </a:extLst>
          </p:cNvPr>
          <p:cNvSpPr/>
          <p:nvPr/>
        </p:nvSpPr>
        <p:spPr>
          <a:xfrm>
            <a:off x="7703940" y="2136108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14EB091-0F70-4BA5-86AB-5694D79F0669}"/>
              </a:ext>
            </a:extLst>
          </p:cNvPr>
          <p:cNvSpPr txBox="1"/>
          <p:nvPr/>
        </p:nvSpPr>
        <p:spPr>
          <a:xfrm>
            <a:off x="3664131" y="2677838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E69EA8C-45DD-4E57-8CE2-DE352DB7B6D3}"/>
              </a:ext>
            </a:extLst>
          </p:cNvPr>
          <p:cNvSpPr txBox="1"/>
          <p:nvPr/>
        </p:nvSpPr>
        <p:spPr>
          <a:xfrm>
            <a:off x="4970481" y="2122980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4E9DB87-BB10-40DA-B4B3-55427209C6E6}"/>
              </a:ext>
            </a:extLst>
          </p:cNvPr>
          <p:cNvSpPr/>
          <p:nvPr/>
        </p:nvSpPr>
        <p:spPr>
          <a:xfrm>
            <a:off x="7770095" y="2251798"/>
            <a:ext cx="316267" cy="19729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5" y="133350"/>
                  <a:pt x="485775" y="171730"/>
                  <a:pt x="485775" y="219075"/>
                </a:cubicBezTo>
                <a:cubicBezTo>
                  <a:pt x="485775" y="266420"/>
                  <a:pt x="447395" y="304800"/>
                  <a:pt x="400050" y="304800"/>
                </a:cubicBezTo>
                <a:cubicBezTo>
                  <a:pt x="352705" y="304800"/>
                  <a:pt x="314325" y="266420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5" y="0"/>
                  <a:pt x="714375" y="38380"/>
                  <a:pt x="714375" y="85725"/>
                </a:cubicBezTo>
                <a:cubicBezTo>
                  <a:pt x="714375" y="133070"/>
                  <a:pt x="675995" y="171450"/>
                  <a:pt x="628650" y="171450"/>
                </a:cubicBezTo>
                <a:cubicBezTo>
                  <a:pt x="581305" y="171450"/>
                  <a:pt x="542925" y="133070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5" y="0"/>
                  <a:pt x="257175" y="38380"/>
                  <a:pt x="257175" y="85725"/>
                </a:cubicBezTo>
                <a:cubicBezTo>
                  <a:pt x="257175" y="133070"/>
                  <a:pt x="218795" y="171450"/>
                  <a:pt x="171450" y="171450"/>
                </a:cubicBezTo>
                <a:cubicBezTo>
                  <a:pt x="124105" y="171450"/>
                  <a:pt x="85725" y="133070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94CF5C9-A993-4606-9558-D3BE75033CE1}"/>
              </a:ext>
            </a:extLst>
          </p:cNvPr>
          <p:cNvSpPr/>
          <p:nvPr/>
        </p:nvSpPr>
        <p:spPr>
          <a:xfrm rot="16200000">
            <a:off x="558455" y="4175112"/>
            <a:ext cx="787781" cy="67912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99E7501E-6EA7-4F51-BAD7-5A815F9CDFDE}"/>
              </a:ext>
            </a:extLst>
          </p:cNvPr>
          <p:cNvSpPr/>
          <p:nvPr/>
        </p:nvSpPr>
        <p:spPr>
          <a:xfrm>
            <a:off x="997778" y="4300933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Circle">
            <a:extLst>
              <a:ext uri="{FF2B5EF4-FFF2-40B4-BE49-F238E27FC236}">
                <a16:creationId xmlns:a16="http://schemas.microsoft.com/office/drawing/2014/main" id="{510CE6E6-5DFA-4B4F-90BB-50D5EB03A24A}"/>
              </a:ext>
            </a:extLst>
          </p:cNvPr>
          <p:cNvSpPr/>
          <p:nvPr/>
        </p:nvSpPr>
        <p:spPr>
          <a:xfrm>
            <a:off x="2477518" y="4880101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5ECF7F8-B2CF-4011-8299-B70094145AB7}"/>
              </a:ext>
            </a:extLst>
          </p:cNvPr>
          <p:cNvSpPr txBox="1"/>
          <p:nvPr/>
        </p:nvSpPr>
        <p:spPr>
          <a:xfrm>
            <a:off x="2975667" y="4858641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B9F3A4B-046E-417A-8680-E46E97C8F10D}"/>
              </a:ext>
            </a:extLst>
          </p:cNvPr>
          <p:cNvSpPr/>
          <p:nvPr/>
        </p:nvSpPr>
        <p:spPr>
          <a:xfrm>
            <a:off x="1036255" y="4384662"/>
            <a:ext cx="303236" cy="302209"/>
          </a:xfrm>
          <a:custGeom>
            <a:avLst/>
            <a:gdLst>
              <a:gd name="connsiteX0" fmla="*/ 183438 w 767138"/>
              <a:gd name="connsiteY0" fmla="*/ 531959 h 764537"/>
              <a:gd name="connsiteX1" fmla="*/ 201866 w 767138"/>
              <a:gd name="connsiteY1" fmla="*/ 555586 h 764537"/>
              <a:gd name="connsiteX2" fmla="*/ 211391 w 767138"/>
              <a:gd name="connsiteY2" fmla="*/ 600353 h 764537"/>
              <a:gd name="connsiteX3" fmla="*/ 93281 w 767138"/>
              <a:gd name="connsiteY3" fmla="*/ 664171 h 764537"/>
              <a:gd name="connsiteX4" fmla="*/ 157098 w 767138"/>
              <a:gd name="connsiteY4" fmla="*/ 546061 h 764537"/>
              <a:gd name="connsiteX5" fmla="*/ 175211 w 767138"/>
              <a:gd name="connsiteY5" fmla="*/ 532145 h 764537"/>
              <a:gd name="connsiteX6" fmla="*/ 183438 w 767138"/>
              <a:gd name="connsiteY6" fmla="*/ 531959 h 764537"/>
              <a:gd name="connsiteX7" fmla="*/ 484758 w 767138"/>
              <a:gd name="connsiteY7" fmla="*/ 525106 h 764537"/>
              <a:gd name="connsiteX8" fmla="*/ 499998 w 767138"/>
              <a:gd name="connsiteY8" fmla="*/ 564158 h 764537"/>
              <a:gd name="connsiteX9" fmla="*/ 492378 w 767138"/>
              <a:gd name="connsiteY9" fmla="*/ 602258 h 764537"/>
              <a:gd name="connsiteX10" fmla="*/ 340930 w 767138"/>
              <a:gd name="connsiteY10" fmla="*/ 753706 h 764537"/>
              <a:gd name="connsiteX11" fmla="*/ 280923 w 767138"/>
              <a:gd name="connsiteY11" fmla="*/ 721321 h 764537"/>
              <a:gd name="connsiteX12" fmla="*/ 310450 w 767138"/>
              <a:gd name="connsiteY12" fmla="*/ 586066 h 764537"/>
              <a:gd name="connsiteX13" fmla="*/ 484758 w 767138"/>
              <a:gd name="connsiteY13" fmla="*/ 525106 h 764537"/>
              <a:gd name="connsiteX14" fmla="*/ 179839 w 767138"/>
              <a:gd name="connsiteY14" fmla="*/ 262573 h 764537"/>
              <a:gd name="connsiteX15" fmla="*/ 199961 w 767138"/>
              <a:gd name="connsiteY15" fmla="*/ 264121 h 764537"/>
              <a:gd name="connsiteX16" fmla="*/ 232346 w 767138"/>
              <a:gd name="connsiteY16" fmla="*/ 276504 h 764537"/>
              <a:gd name="connsiteX17" fmla="*/ 169481 w 767138"/>
              <a:gd name="connsiteY17" fmla="*/ 454621 h 764537"/>
              <a:gd name="connsiteX18" fmla="*/ 42798 w 767138"/>
              <a:gd name="connsiteY18" fmla="*/ 483196 h 764537"/>
              <a:gd name="connsiteX19" fmla="*/ 10413 w 767138"/>
              <a:gd name="connsiteY19" fmla="*/ 423189 h 764537"/>
              <a:gd name="connsiteX20" fmla="*/ 161861 w 767138"/>
              <a:gd name="connsiteY20" fmla="*/ 271741 h 764537"/>
              <a:gd name="connsiteX21" fmla="*/ 179839 w 767138"/>
              <a:gd name="connsiteY21" fmla="*/ 262573 h 764537"/>
              <a:gd name="connsiteX22" fmla="*/ 548695 w 767138"/>
              <a:gd name="connsiteY22" fmla="*/ 151488 h 764537"/>
              <a:gd name="connsiteX23" fmla="*/ 508571 w 767138"/>
              <a:gd name="connsiteY23" fmla="*/ 167919 h 764537"/>
              <a:gd name="connsiteX24" fmla="*/ 508571 w 767138"/>
              <a:gd name="connsiteY24" fmla="*/ 248881 h 764537"/>
              <a:gd name="connsiteX25" fmla="*/ 589533 w 767138"/>
              <a:gd name="connsiteY25" fmla="*/ 248881 h 764537"/>
              <a:gd name="connsiteX26" fmla="*/ 589533 w 767138"/>
              <a:gd name="connsiteY26" fmla="*/ 167919 h 764537"/>
              <a:gd name="connsiteX27" fmla="*/ 548695 w 767138"/>
              <a:gd name="connsiteY27" fmla="*/ 151488 h 764537"/>
              <a:gd name="connsiteX28" fmla="*/ 540956 w 767138"/>
              <a:gd name="connsiteY28" fmla="*/ 43141 h 764537"/>
              <a:gd name="connsiteX29" fmla="*/ 642873 w 767138"/>
              <a:gd name="connsiteY29" fmla="*/ 113626 h 764537"/>
              <a:gd name="connsiteX30" fmla="*/ 715263 w 767138"/>
              <a:gd name="connsiteY30" fmla="*/ 218401 h 764537"/>
              <a:gd name="connsiteX31" fmla="*/ 591438 w 767138"/>
              <a:gd name="connsiteY31" fmla="*/ 399376 h 764537"/>
              <a:gd name="connsiteX32" fmla="*/ 261873 w 767138"/>
              <a:gd name="connsiteY32" fmla="*/ 554634 h 764537"/>
              <a:gd name="connsiteX33" fmla="*/ 202818 w 767138"/>
              <a:gd name="connsiteY33" fmla="*/ 495579 h 764537"/>
              <a:gd name="connsiteX34" fmla="*/ 359028 w 767138"/>
              <a:gd name="connsiteY34" fmla="*/ 166966 h 764537"/>
              <a:gd name="connsiteX35" fmla="*/ 540956 w 767138"/>
              <a:gd name="connsiteY35" fmla="*/ 43141 h 764537"/>
              <a:gd name="connsiteX36" fmla="*/ 740669 w 767138"/>
              <a:gd name="connsiteY36" fmla="*/ 11 h 764537"/>
              <a:gd name="connsiteX37" fmla="*/ 762889 w 767138"/>
              <a:gd name="connsiteY37" fmla="*/ 5041 h 764537"/>
              <a:gd name="connsiteX38" fmla="*/ 733361 w 767138"/>
              <a:gd name="connsiteY38" fmla="*/ 167919 h 764537"/>
              <a:gd name="connsiteX39" fmla="*/ 670496 w 767138"/>
              <a:gd name="connsiteY39" fmla="*/ 87909 h 764537"/>
              <a:gd name="connsiteX40" fmla="*/ 592391 w 767138"/>
              <a:gd name="connsiteY40" fmla="*/ 25996 h 764537"/>
              <a:gd name="connsiteX41" fmla="*/ 740669 w 767138"/>
              <a:gd name="connsiteY41" fmla="*/ 11 h 76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67138" h="764537">
                <a:moveTo>
                  <a:pt x="183438" y="531959"/>
                </a:moveTo>
                <a:cubicBezTo>
                  <a:pt x="190146" y="535126"/>
                  <a:pt x="193294" y="547014"/>
                  <a:pt x="201866" y="555586"/>
                </a:cubicBezTo>
                <a:cubicBezTo>
                  <a:pt x="217106" y="569873"/>
                  <a:pt x="242823" y="567968"/>
                  <a:pt x="211391" y="600353"/>
                </a:cubicBezTo>
                <a:cubicBezTo>
                  <a:pt x="179958" y="631786"/>
                  <a:pt x="108521" y="679411"/>
                  <a:pt x="93281" y="664171"/>
                </a:cubicBezTo>
                <a:cubicBezTo>
                  <a:pt x="78993" y="648931"/>
                  <a:pt x="125666" y="577493"/>
                  <a:pt x="157098" y="546061"/>
                </a:cubicBezTo>
                <a:cubicBezTo>
                  <a:pt x="164956" y="538203"/>
                  <a:pt x="170731" y="533917"/>
                  <a:pt x="175211" y="532145"/>
                </a:cubicBezTo>
                <a:cubicBezTo>
                  <a:pt x="178571" y="530817"/>
                  <a:pt x="181202" y="530903"/>
                  <a:pt x="183438" y="531959"/>
                </a:cubicBezTo>
                <a:close/>
                <a:moveTo>
                  <a:pt x="484758" y="525106"/>
                </a:moveTo>
                <a:lnTo>
                  <a:pt x="499998" y="564158"/>
                </a:lnTo>
                <a:cubicBezTo>
                  <a:pt x="505713" y="577494"/>
                  <a:pt x="501903" y="592733"/>
                  <a:pt x="492378" y="602258"/>
                </a:cubicBezTo>
                <a:lnTo>
                  <a:pt x="340930" y="753706"/>
                </a:lnTo>
                <a:cubicBezTo>
                  <a:pt x="315213" y="779423"/>
                  <a:pt x="273303" y="755611"/>
                  <a:pt x="280923" y="721321"/>
                </a:cubicBezTo>
                <a:lnTo>
                  <a:pt x="310450" y="586066"/>
                </a:lnTo>
                <a:cubicBezTo>
                  <a:pt x="359980" y="576541"/>
                  <a:pt x="420940" y="558444"/>
                  <a:pt x="484758" y="525106"/>
                </a:cubicBezTo>
                <a:close/>
                <a:moveTo>
                  <a:pt x="179839" y="262573"/>
                </a:moveTo>
                <a:cubicBezTo>
                  <a:pt x="186388" y="261264"/>
                  <a:pt x="193294" y="261740"/>
                  <a:pt x="199961" y="264121"/>
                </a:cubicBezTo>
                <a:lnTo>
                  <a:pt x="232346" y="276504"/>
                </a:lnTo>
                <a:cubicBezTo>
                  <a:pt x="197103" y="343179"/>
                  <a:pt x="179958" y="406996"/>
                  <a:pt x="169481" y="454621"/>
                </a:cubicBezTo>
                <a:lnTo>
                  <a:pt x="42798" y="483196"/>
                </a:lnTo>
                <a:cubicBezTo>
                  <a:pt x="8508" y="490816"/>
                  <a:pt x="-14352" y="447954"/>
                  <a:pt x="10413" y="423189"/>
                </a:cubicBezTo>
                <a:lnTo>
                  <a:pt x="161861" y="271741"/>
                </a:lnTo>
                <a:cubicBezTo>
                  <a:pt x="167100" y="266978"/>
                  <a:pt x="173291" y="263883"/>
                  <a:pt x="179839" y="262573"/>
                </a:cubicBezTo>
                <a:close/>
                <a:moveTo>
                  <a:pt x="548695" y="151488"/>
                </a:moveTo>
                <a:cubicBezTo>
                  <a:pt x="534050" y="151488"/>
                  <a:pt x="519525" y="156965"/>
                  <a:pt x="508571" y="167919"/>
                </a:cubicBezTo>
                <a:cubicBezTo>
                  <a:pt x="486663" y="190779"/>
                  <a:pt x="486663" y="226974"/>
                  <a:pt x="508571" y="248881"/>
                </a:cubicBezTo>
                <a:cubicBezTo>
                  <a:pt x="531431" y="270789"/>
                  <a:pt x="567626" y="270789"/>
                  <a:pt x="589533" y="248881"/>
                </a:cubicBezTo>
                <a:cubicBezTo>
                  <a:pt x="611441" y="226974"/>
                  <a:pt x="611441" y="190779"/>
                  <a:pt x="589533" y="167919"/>
                </a:cubicBezTo>
                <a:cubicBezTo>
                  <a:pt x="578103" y="156965"/>
                  <a:pt x="563339" y="151488"/>
                  <a:pt x="548695" y="151488"/>
                </a:cubicBezTo>
                <a:close/>
                <a:moveTo>
                  <a:pt x="540956" y="43141"/>
                </a:moveTo>
                <a:cubicBezTo>
                  <a:pt x="572388" y="55524"/>
                  <a:pt x="608583" y="80288"/>
                  <a:pt x="642873" y="113626"/>
                </a:cubicBezTo>
                <a:cubicBezTo>
                  <a:pt x="678116" y="149821"/>
                  <a:pt x="702881" y="186969"/>
                  <a:pt x="715263" y="218401"/>
                </a:cubicBezTo>
                <a:cubicBezTo>
                  <a:pt x="692403" y="274599"/>
                  <a:pt x="653351" y="337464"/>
                  <a:pt x="591438" y="399376"/>
                </a:cubicBezTo>
                <a:cubicBezTo>
                  <a:pt x="478091" y="512724"/>
                  <a:pt x="339978" y="545109"/>
                  <a:pt x="261873" y="554634"/>
                </a:cubicBezTo>
                <a:lnTo>
                  <a:pt x="202818" y="495579"/>
                </a:lnTo>
                <a:cubicBezTo>
                  <a:pt x="212343" y="417474"/>
                  <a:pt x="245681" y="280314"/>
                  <a:pt x="359028" y="166966"/>
                </a:cubicBezTo>
                <a:cubicBezTo>
                  <a:pt x="420941" y="105054"/>
                  <a:pt x="484758" y="66001"/>
                  <a:pt x="540956" y="43141"/>
                </a:cubicBezTo>
                <a:close/>
                <a:moveTo>
                  <a:pt x="740669" y="11"/>
                </a:moveTo>
                <a:cubicBezTo>
                  <a:pt x="751697" y="159"/>
                  <a:pt x="759555" y="1707"/>
                  <a:pt x="762889" y="5041"/>
                </a:cubicBezTo>
                <a:cubicBezTo>
                  <a:pt x="777176" y="18376"/>
                  <a:pt x="752411" y="94576"/>
                  <a:pt x="733361" y="167919"/>
                </a:cubicBezTo>
                <a:cubicBezTo>
                  <a:pt x="718121" y="141249"/>
                  <a:pt x="697166" y="114579"/>
                  <a:pt x="670496" y="87909"/>
                </a:cubicBezTo>
                <a:cubicBezTo>
                  <a:pt x="644779" y="62191"/>
                  <a:pt x="618108" y="41236"/>
                  <a:pt x="592391" y="25996"/>
                </a:cubicBezTo>
                <a:cubicBezTo>
                  <a:pt x="645970" y="11708"/>
                  <a:pt x="707585" y="-436"/>
                  <a:pt x="740669" y="1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BA396045-15D6-4258-BECC-2D7202F54931}"/>
              </a:ext>
            </a:extLst>
          </p:cNvPr>
          <p:cNvSpPr/>
          <p:nvPr/>
        </p:nvSpPr>
        <p:spPr>
          <a:xfrm>
            <a:off x="2593367" y="4928094"/>
            <a:ext cx="195784" cy="316266"/>
          </a:xfrm>
          <a:custGeom>
            <a:avLst/>
            <a:gdLst>
              <a:gd name="connsiteX0" fmla="*/ 185738 w 495300"/>
              <a:gd name="connsiteY0" fmla="*/ 742950 h 800100"/>
              <a:gd name="connsiteX1" fmla="*/ 309563 w 495300"/>
              <a:gd name="connsiteY1" fmla="*/ 742950 h 800100"/>
              <a:gd name="connsiteX2" fmla="*/ 247651 w 495300"/>
              <a:gd name="connsiteY2" fmla="*/ 800100 h 800100"/>
              <a:gd name="connsiteX3" fmla="*/ 185738 w 495300"/>
              <a:gd name="connsiteY3" fmla="*/ 742950 h 800100"/>
              <a:gd name="connsiteX4" fmla="*/ 152400 w 495300"/>
              <a:gd name="connsiteY4" fmla="*/ 647700 h 800100"/>
              <a:gd name="connsiteX5" fmla="*/ 342900 w 495300"/>
              <a:gd name="connsiteY5" fmla="*/ 647700 h 800100"/>
              <a:gd name="connsiteX6" fmla="*/ 371475 w 495300"/>
              <a:gd name="connsiteY6" fmla="*/ 676275 h 800100"/>
              <a:gd name="connsiteX7" fmla="*/ 342900 w 495300"/>
              <a:gd name="connsiteY7" fmla="*/ 704850 h 800100"/>
              <a:gd name="connsiteX8" fmla="*/ 152400 w 495300"/>
              <a:gd name="connsiteY8" fmla="*/ 704850 h 800100"/>
              <a:gd name="connsiteX9" fmla="*/ 123825 w 495300"/>
              <a:gd name="connsiteY9" fmla="*/ 676275 h 800100"/>
              <a:gd name="connsiteX10" fmla="*/ 152400 w 495300"/>
              <a:gd name="connsiteY10" fmla="*/ 647700 h 800100"/>
              <a:gd name="connsiteX11" fmla="*/ 152400 w 495300"/>
              <a:gd name="connsiteY11" fmla="*/ 552450 h 800100"/>
              <a:gd name="connsiteX12" fmla="*/ 342900 w 495300"/>
              <a:gd name="connsiteY12" fmla="*/ 552450 h 800100"/>
              <a:gd name="connsiteX13" fmla="*/ 371475 w 495300"/>
              <a:gd name="connsiteY13" fmla="*/ 581025 h 800100"/>
              <a:gd name="connsiteX14" fmla="*/ 342900 w 495300"/>
              <a:gd name="connsiteY14" fmla="*/ 609600 h 800100"/>
              <a:gd name="connsiteX15" fmla="*/ 152400 w 495300"/>
              <a:gd name="connsiteY15" fmla="*/ 609600 h 800100"/>
              <a:gd name="connsiteX16" fmla="*/ 123825 w 495300"/>
              <a:gd name="connsiteY16" fmla="*/ 581025 h 800100"/>
              <a:gd name="connsiteX17" fmla="*/ 152400 w 495300"/>
              <a:gd name="connsiteY17" fmla="*/ 552450 h 800100"/>
              <a:gd name="connsiteX18" fmla="*/ 248602 w 495300"/>
              <a:gd name="connsiteY18" fmla="*/ 56197 h 800100"/>
              <a:gd name="connsiteX19" fmla="*/ 58103 w 495300"/>
              <a:gd name="connsiteY19" fmla="*/ 244793 h 800100"/>
              <a:gd name="connsiteX20" fmla="*/ 58103 w 495300"/>
              <a:gd name="connsiteY20" fmla="*/ 252413 h 800100"/>
              <a:gd name="connsiteX21" fmla="*/ 71438 w 495300"/>
              <a:gd name="connsiteY21" fmla="*/ 319088 h 800100"/>
              <a:gd name="connsiteX22" fmla="*/ 103823 w 495300"/>
              <a:gd name="connsiteY22" fmla="*/ 371475 h 800100"/>
              <a:gd name="connsiteX23" fmla="*/ 159068 w 495300"/>
              <a:gd name="connsiteY23" fmla="*/ 457200 h 800100"/>
              <a:gd name="connsiteX24" fmla="*/ 247650 w 495300"/>
              <a:gd name="connsiteY24" fmla="*/ 457200 h 800100"/>
              <a:gd name="connsiteX25" fmla="*/ 337185 w 495300"/>
              <a:gd name="connsiteY25" fmla="*/ 457200 h 800100"/>
              <a:gd name="connsiteX26" fmla="*/ 392430 w 495300"/>
              <a:gd name="connsiteY26" fmla="*/ 371475 h 800100"/>
              <a:gd name="connsiteX27" fmla="*/ 424815 w 495300"/>
              <a:gd name="connsiteY27" fmla="*/ 319088 h 800100"/>
              <a:gd name="connsiteX28" fmla="*/ 438150 w 495300"/>
              <a:gd name="connsiteY28" fmla="*/ 252413 h 800100"/>
              <a:gd name="connsiteX29" fmla="*/ 439103 w 495300"/>
              <a:gd name="connsiteY29" fmla="*/ 252413 h 800100"/>
              <a:gd name="connsiteX30" fmla="*/ 439103 w 495300"/>
              <a:gd name="connsiteY30" fmla="*/ 244793 h 800100"/>
              <a:gd name="connsiteX31" fmla="*/ 248602 w 495300"/>
              <a:gd name="connsiteY31" fmla="*/ 56197 h 800100"/>
              <a:gd name="connsiteX32" fmla="*/ 247650 w 495300"/>
              <a:gd name="connsiteY32" fmla="*/ 0 h 800100"/>
              <a:gd name="connsiteX33" fmla="*/ 495300 w 495300"/>
              <a:gd name="connsiteY33" fmla="*/ 244793 h 800100"/>
              <a:gd name="connsiteX34" fmla="*/ 495300 w 495300"/>
              <a:gd name="connsiteY34" fmla="*/ 253365 h 800100"/>
              <a:gd name="connsiteX35" fmla="*/ 478155 w 495300"/>
              <a:gd name="connsiteY35" fmla="*/ 339090 h 800100"/>
              <a:gd name="connsiteX36" fmla="*/ 435292 w 495300"/>
              <a:gd name="connsiteY36" fmla="*/ 409575 h 800100"/>
              <a:gd name="connsiteX37" fmla="*/ 377190 w 495300"/>
              <a:gd name="connsiteY37" fmla="*/ 503873 h 800100"/>
              <a:gd name="connsiteX38" fmla="*/ 360045 w 495300"/>
              <a:gd name="connsiteY38" fmla="*/ 514350 h 800100"/>
              <a:gd name="connsiteX39" fmla="*/ 135255 w 495300"/>
              <a:gd name="connsiteY39" fmla="*/ 514350 h 800100"/>
              <a:gd name="connsiteX40" fmla="*/ 118110 w 495300"/>
              <a:gd name="connsiteY40" fmla="*/ 503873 h 800100"/>
              <a:gd name="connsiteX41" fmla="*/ 60007 w 495300"/>
              <a:gd name="connsiteY41" fmla="*/ 409575 h 800100"/>
              <a:gd name="connsiteX42" fmla="*/ 17145 w 495300"/>
              <a:gd name="connsiteY42" fmla="*/ 339090 h 800100"/>
              <a:gd name="connsiteX43" fmla="*/ 0 w 495300"/>
              <a:gd name="connsiteY43" fmla="*/ 253365 h 800100"/>
              <a:gd name="connsiteX44" fmla="*/ 0 w 495300"/>
              <a:gd name="connsiteY44" fmla="*/ 244793 h 800100"/>
              <a:gd name="connsiteX45" fmla="*/ 247650 w 495300"/>
              <a:gd name="connsiteY45" fmla="*/ 0 h 80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" h="800100">
                <a:moveTo>
                  <a:pt x="185738" y="742950"/>
                </a:moveTo>
                <a:lnTo>
                  <a:pt x="309563" y="742950"/>
                </a:lnTo>
                <a:cubicBezTo>
                  <a:pt x="306706" y="775335"/>
                  <a:pt x="280036" y="800100"/>
                  <a:pt x="247651" y="800100"/>
                </a:cubicBezTo>
                <a:cubicBezTo>
                  <a:pt x="215265" y="800100"/>
                  <a:pt x="188595" y="775335"/>
                  <a:pt x="185738" y="742950"/>
                </a:cubicBezTo>
                <a:close/>
                <a:moveTo>
                  <a:pt x="152400" y="647700"/>
                </a:moveTo>
                <a:lnTo>
                  <a:pt x="342900" y="647700"/>
                </a:lnTo>
                <a:cubicBezTo>
                  <a:pt x="359093" y="647700"/>
                  <a:pt x="371475" y="660083"/>
                  <a:pt x="371475" y="676275"/>
                </a:cubicBezTo>
                <a:cubicBezTo>
                  <a:pt x="371475" y="692467"/>
                  <a:pt x="359093" y="704850"/>
                  <a:pt x="342900" y="704850"/>
                </a:cubicBezTo>
                <a:lnTo>
                  <a:pt x="152400" y="704850"/>
                </a:lnTo>
                <a:cubicBezTo>
                  <a:pt x="136207" y="704850"/>
                  <a:pt x="123825" y="692467"/>
                  <a:pt x="123825" y="676275"/>
                </a:cubicBezTo>
                <a:cubicBezTo>
                  <a:pt x="123825" y="660083"/>
                  <a:pt x="136207" y="647700"/>
                  <a:pt x="152400" y="647700"/>
                </a:cubicBezTo>
                <a:close/>
                <a:moveTo>
                  <a:pt x="152400" y="552450"/>
                </a:moveTo>
                <a:lnTo>
                  <a:pt x="342900" y="552450"/>
                </a:lnTo>
                <a:cubicBezTo>
                  <a:pt x="359093" y="552450"/>
                  <a:pt x="371475" y="564833"/>
                  <a:pt x="371475" y="581025"/>
                </a:cubicBezTo>
                <a:cubicBezTo>
                  <a:pt x="371475" y="597217"/>
                  <a:pt x="359093" y="609600"/>
                  <a:pt x="342900" y="609600"/>
                </a:cubicBezTo>
                <a:lnTo>
                  <a:pt x="152400" y="609600"/>
                </a:lnTo>
                <a:cubicBezTo>
                  <a:pt x="136207" y="609600"/>
                  <a:pt x="123825" y="597217"/>
                  <a:pt x="123825" y="581025"/>
                </a:cubicBezTo>
                <a:cubicBezTo>
                  <a:pt x="123825" y="564833"/>
                  <a:pt x="136207" y="552450"/>
                  <a:pt x="152400" y="552450"/>
                </a:cubicBezTo>
                <a:close/>
                <a:moveTo>
                  <a:pt x="248602" y="56197"/>
                </a:moveTo>
                <a:cubicBezTo>
                  <a:pt x="144780" y="57150"/>
                  <a:pt x="60007" y="140970"/>
                  <a:pt x="58103" y="244793"/>
                </a:cubicBezTo>
                <a:lnTo>
                  <a:pt x="58103" y="252413"/>
                </a:lnTo>
                <a:cubicBezTo>
                  <a:pt x="59055" y="275273"/>
                  <a:pt x="62865" y="298133"/>
                  <a:pt x="71438" y="319088"/>
                </a:cubicBezTo>
                <a:cubicBezTo>
                  <a:pt x="79057" y="338138"/>
                  <a:pt x="90488" y="356235"/>
                  <a:pt x="103823" y="371475"/>
                </a:cubicBezTo>
                <a:cubicBezTo>
                  <a:pt x="124777" y="398145"/>
                  <a:pt x="143827" y="426720"/>
                  <a:pt x="159068" y="457200"/>
                </a:cubicBezTo>
                <a:lnTo>
                  <a:pt x="247650" y="457200"/>
                </a:lnTo>
                <a:lnTo>
                  <a:pt x="337185" y="457200"/>
                </a:lnTo>
                <a:cubicBezTo>
                  <a:pt x="351473" y="426720"/>
                  <a:pt x="370523" y="398145"/>
                  <a:pt x="392430" y="371475"/>
                </a:cubicBezTo>
                <a:cubicBezTo>
                  <a:pt x="406717" y="356235"/>
                  <a:pt x="417195" y="338138"/>
                  <a:pt x="424815" y="319088"/>
                </a:cubicBezTo>
                <a:cubicBezTo>
                  <a:pt x="432435" y="298133"/>
                  <a:pt x="437198" y="275273"/>
                  <a:pt x="438150" y="252413"/>
                </a:cubicBezTo>
                <a:lnTo>
                  <a:pt x="439103" y="252413"/>
                </a:lnTo>
                <a:lnTo>
                  <a:pt x="439103" y="244793"/>
                </a:lnTo>
                <a:cubicBezTo>
                  <a:pt x="437198" y="140018"/>
                  <a:pt x="352425" y="57150"/>
                  <a:pt x="248602" y="56197"/>
                </a:cubicBezTo>
                <a:close/>
                <a:moveTo>
                  <a:pt x="247650" y="0"/>
                </a:moveTo>
                <a:cubicBezTo>
                  <a:pt x="382905" y="952"/>
                  <a:pt x="492442" y="109538"/>
                  <a:pt x="495300" y="244793"/>
                </a:cubicBezTo>
                <a:lnTo>
                  <a:pt x="495300" y="253365"/>
                </a:lnTo>
                <a:cubicBezTo>
                  <a:pt x="494348" y="282893"/>
                  <a:pt x="488633" y="311468"/>
                  <a:pt x="478155" y="339090"/>
                </a:cubicBezTo>
                <a:cubicBezTo>
                  <a:pt x="468630" y="364808"/>
                  <a:pt x="453390" y="388620"/>
                  <a:pt x="435292" y="409575"/>
                </a:cubicBezTo>
                <a:cubicBezTo>
                  <a:pt x="412433" y="434340"/>
                  <a:pt x="387668" y="482918"/>
                  <a:pt x="377190" y="503873"/>
                </a:cubicBezTo>
                <a:cubicBezTo>
                  <a:pt x="374333" y="510540"/>
                  <a:pt x="367665" y="514350"/>
                  <a:pt x="360045" y="514350"/>
                </a:cubicBezTo>
                <a:lnTo>
                  <a:pt x="135255" y="514350"/>
                </a:lnTo>
                <a:cubicBezTo>
                  <a:pt x="127635" y="514350"/>
                  <a:pt x="120968" y="510540"/>
                  <a:pt x="118110" y="503873"/>
                </a:cubicBezTo>
                <a:cubicBezTo>
                  <a:pt x="107632" y="482918"/>
                  <a:pt x="82868" y="434340"/>
                  <a:pt x="60007" y="409575"/>
                </a:cubicBezTo>
                <a:cubicBezTo>
                  <a:pt x="41910" y="388620"/>
                  <a:pt x="27622" y="364808"/>
                  <a:pt x="17145" y="339090"/>
                </a:cubicBezTo>
                <a:cubicBezTo>
                  <a:pt x="6668" y="311468"/>
                  <a:pt x="953" y="282893"/>
                  <a:pt x="0" y="253365"/>
                </a:cubicBezTo>
                <a:lnTo>
                  <a:pt x="0" y="244793"/>
                </a:lnTo>
                <a:cubicBezTo>
                  <a:pt x="2857" y="109538"/>
                  <a:pt x="112395" y="952"/>
                  <a:pt x="24765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49341884-E0F6-4B51-961C-DBC7AD8DD4E7}"/>
              </a:ext>
            </a:extLst>
          </p:cNvPr>
          <p:cNvSpPr txBox="1"/>
          <p:nvPr/>
        </p:nvSpPr>
        <p:spPr>
          <a:xfrm>
            <a:off x="1508241" y="4287086"/>
            <a:ext cx="2465956" cy="455173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985C2BB-B814-49B0-BCDB-696AF5ADAA4B}"/>
              </a:ext>
            </a:extLst>
          </p:cNvPr>
          <p:cNvSpPr/>
          <p:nvPr/>
        </p:nvSpPr>
        <p:spPr>
          <a:xfrm>
            <a:off x="2542006" y="2912965"/>
            <a:ext cx="70226" cy="21635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289B253-5E49-452C-B4F6-697E01702618}"/>
              </a:ext>
            </a:extLst>
          </p:cNvPr>
          <p:cNvSpPr/>
          <p:nvPr/>
        </p:nvSpPr>
        <p:spPr>
          <a:xfrm>
            <a:off x="2542006" y="1514828"/>
            <a:ext cx="70226" cy="2163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9FB5F2-A8C3-4FC5-B665-33080A21C9EA}"/>
              </a:ext>
            </a:extLst>
          </p:cNvPr>
          <p:cNvSpPr/>
          <p:nvPr/>
        </p:nvSpPr>
        <p:spPr>
          <a:xfrm>
            <a:off x="6542338" y="3616329"/>
            <a:ext cx="70226" cy="2163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A8DE6E7-B1B3-4CE0-9A09-4E14038887C9}"/>
              </a:ext>
            </a:extLst>
          </p:cNvPr>
          <p:cNvSpPr/>
          <p:nvPr/>
        </p:nvSpPr>
        <p:spPr>
          <a:xfrm>
            <a:off x="6542338" y="4975675"/>
            <a:ext cx="70226" cy="2163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7B1D0B5-6615-441A-9FC0-36EE2C5F1EA3}"/>
              </a:ext>
            </a:extLst>
          </p:cNvPr>
          <p:cNvGrpSpPr/>
          <p:nvPr/>
        </p:nvGrpSpPr>
        <p:grpSpPr>
          <a:xfrm>
            <a:off x="6691483" y="4883797"/>
            <a:ext cx="2202817" cy="1237866"/>
            <a:chOff x="6691483" y="4757378"/>
            <a:chExt cx="2202817" cy="123786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A67FC03-DFEB-40E5-AD40-3B9A71562B0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D4FB7D-4BF1-41FE-81EA-A70B320F60C4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E1E3B42-C0C5-4E3D-A63E-63866173DF21}"/>
              </a:ext>
            </a:extLst>
          </p:cNvPr>
          <p:cNvGrpSpPr/>
          <p:nvPr/>
        </p:nvGrpSpPr>
        <p:grpSpPr>
          <a:xfrm>
            <a:off x="249702" y="2806593"/>
            <a:ext cx="2202816" cy="1237866"/>
            <a:chOff x="249702" y="4757378"/>
            <a:chExt cx="2202816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31AFE7B-0077-44BF-BCB2-51DADF869E9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CF44055-E70E-4E70-953B-49AA19AD340B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E1FE49-94F9-47AC-A596-FB09C2D0D602}"/>
              </a:ext>
            </a:extLst>
          </p:cNvPr>
          <p:cNvGrpSpPr/>
          <p:nvPr/>
        </p:nvGrpSpPr>
        <p:grpSpPr>
          <a:xfrm>
            <a:off x="6697329" y="3500154"/>
            <a:ext cx="2202817" cy="1237868"/>
            <a:chOff x="6697329" y="1266169"/>
            <a:chExt cx="2202817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A092B50-A964-4A16-864E-99B7AA052E3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B3D7D3E-ECCC-4EFF-9729-2521D6733282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CA8E44B-5D4D-4700-9B57-05228687E013}"/>
              </a:ext>
            </a:extLst>
          </p:cNvPr>
          <p:cNvGrpSpPr/>
          <p:nvPr/>
        </p:nvGrpSpPr>
        <p:grpSpPr>
          <a:xfrm>
            <a:off x="255548" y="1422950"/>
            <a:ext cx="2202816" cy="1237867"/>
            <a:chOff x="255548" y="1266168"/>
            <a:chExt cx="2202816" cy="123786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3CCBA28-D355-4E00-9FA6-7110B89CF884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B50548F-B68B-4FE4-B436-1F0456198F26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3C3222C-2F9B-4FF4-84F9-071260455C9E}"/>
              </a:ext>
            </a:extLst>
          </p:cNvPr>
          <p:cNvSpPr/>
          <p:nvPr/>
        </p:nvSpPr>
        <p:spPr>
          <a:xfrm>
            <a:off x="4654655" y="3220241"/>
            <a:ext cx="1548803" cy="847906"/>
          </a:xfrm>
          <a:custGeom>
            <a:avLst/>
            <a:gdLst>
              <a:gd name="connsiteX0" fmla="*/ 0 w 1548803"/>
              <a:gd name="connsiteY0" fmla="*/ 0 h 847906"/>
              <a:gd name="connsiteX1" fmla="*/ 841088 w 1548803"/>
              <a:gd name="connsiteY1" fmla="*/ 0 h 847906"/>
              <a:gd name="connsiteX2" fmla="*/ 853928 w 1548803"/>
              <a:gd name="connsiteY2" fmla="*/ 0 h 847906"/>
              <a:gd name="connsiteX3" fmla="*/ 867743 w 1548803"/>
              <a:gd name="connsiteY3" fmla="*/ 0 h 847906"/>
              <a:gd name="connsiteX4" fmla="*/ 1465810 w 1548803"/>
              <a:gd name="connsiteY4" fmla="*/ 0 h 847906"/>
              <a:gd name="connsiteX5" fmla="*/ 1476174 w 1548803"/>
              <a:gd name="connsiteY5" fmla="*/ 0 h 847906"/>
              <a:gd name="connsiteX6" fmla="*/ 1507259 w 1548803"/>
              <a:gd name="connsiteY6" fmla="*/ 105102 h 847906"/>
              <a:gd name="connsiteX7" fmla="*/ 1548125 w 1548803"/>
              <a:gd name="connsiteY7" fmla="*/ 493540 h 847906"/>
              <a:gd name="connsiteX8" fmla="*/ 1512892 w 1548803"/>
              <a:gd name="connsiteY8" fmla="*/ 827902 h 847906"/>
              <a:gd name="connsiteX9" fmla="*/ 1507537 w 1548803"/>
              <a:gd name="connsiteY9" fmla="*/ 847906 h 847906"/>
              <a:gd name="connsiteX10" fmla="*/ 262517 w 1548803"/>
              <a:gd name="connsiteY10" fmla="*/ 847906 h 847906"/>
              <a:gd name="connsiteX11" fmla="*/ 310851 w 1548803"/>
              <a:gd name="connsiteY11" fmla="*/ 794687 h 847906"/>
              <a:gd name="connsiteX12" fmla="*/ 408213 w 1548803"/>
              <a:gd name="connsiteY12" fmla="*/ 521676 h 847906"/>
              <a:gd name="connsiteX13" fmla="*/ 9614 w 1548803"/>
              <a:gd name="connsiteY13" fmla="*/ 993 h 847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48803" h="847906">
                <a:moveTo>
                  <a:pt x="0" y="0"/>
                </a:moveTo>
                <a:lnTo>
                  <a:pt x="841088" y="0"/>
                </a:lnTo>
                <a:lnTo>
                  <a:pt x="853928" y="0"/>
                </a:lnTo>
                <a:lnTo>
                  <a:pt x="867743" y="0"/>
                </a:lnTo>
                <a:lnTo>
                  <a:pt x="1465810" y="0"/>
                </a:lnTo>
                <a:lnTo>
                  <a:pt x="1476174" y="0"/>
                </a:lnTo>
                <a:lnTo>
                  <a:pt x="1507259" y="105102"/>
                </a:lnTo>
                <a:cubicBezTo>
                  <a:pt x="1537816" y="228405"/>
                  <a:pt x="1552203" y="357855"/>
                  <a:pt x="1548125" y="493540"/>
                </a:cubicBezTo>
                <a:cubicBezTo>
                  <a:pt x="1548125" y="607945"/>
                  <a:pt x="1535963" y="719780"/>
                  <a:pt x="1512892" y="827902"/>
                </a:cubicBezTo>
                <a:lnTo>
                  <a:pt x="1507537" y="847906"/>
                </a:lnTo>
                <a:lnTo>
                  <a:pt x="262517" y="847906"/>
                </a:lnTo>
                <a:lnTo>
                  <a:pt x="310851" y="794687"/>
                </a:lnTo>
                <a:cubicBezTo>
                  <a:pt x="368339" y="717937"/>
                  <a:pt x="404064" y="624427"/>
                  <a:pt x="408213" y="521676"/>
                </a:cubicBezTo>
                <a:cubicBezTo>
                  <a:pt x="422514" y="267518"/>
                  <a:pt x="248154" y="51121"/>
                  <a:pt x="9614" y="993"/>
                </a:cubicBezTo>
                <a:close/>
              </a:path>
            </a:pathLst>
          </a:custGeom>
          <a:gradFill>
            <a:gsLst>
              <a:gs pos="35000">
                <a:srgbClr val="EFEDEE">
                  <a:alpha val="0"/>
                </a:srgbClr>
              </a:gs>
              <a:gs pos="100000">
                <a:schemeClr val="tx1">
                  <a:alpha val="40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Circle">
            <a:extLst>
              <a:ext uri="{FF2B5EF4-FFF2-40B4-BE49-F238E27FC236}">
                <a16:creationId xmlns:a16="http://schemas.microsoft.com/office/drawing/2014/main" id="{1F13DDD7-97B3-4906-BE0D-A62BFB9EE535}"/>
              </a:ext>
            </a:extLst>
          </p:cNvPr>
          <p:cNvSpPr/>
          <p:nvPr/>
        </p:nvSpPr>
        <p:spPr>
          <a:xfrm>
            <a:off x="6202571" y="2716531"/>
            <a:ext cx="427484" cy="427484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6" name="Graphic 9" descr="Puzzle">
            <a:extLst>
              <a:ext uri="{FF2B5EF4-FFF2-40B4-BE49-F238E27FC236}">
                <a16:creationId xmlns:a16="http://schemas.microsoft.com/office/drawing/2014/main" id="{38B83B73-A646-4B2A-BF6D-962FB0973948}"/>
              </a:ext>
            </a:extLst>
          </p:cNvPr>
          <p:cNvSpPr/>
          <p:nvPr/>
        </p:nvSpPr>
        <p:spPr>
          <a:xfrm>
            <a:off x="6265709" y="2791202"/>
            <a:ext cx="301205" cy="301205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0066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10138</TotalTime>
  <Words>397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Diagram w/ Arrows – Slide Template</vt:lpstr>
      <vt:lpstr>Spiral Diagram w/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Diagram w/ Arrows</dc:title>
  <dc:creator>PresentationGO.com</dc:creator>
  <dc:description>© Copyright PresentationGO.com</dc:description>
  <dcterms:created xsi:type="dcterms:W3CDTF">2014-11-26T05:14:11Z</dcterms:created>
  <dcterms:modified xsi:type="dcterms:W3CDTF">2019-08-13T17:11:41Z</dcterms:modified>
  <cp:category>Graphics &amp; Metaphors</cp:category>
</cp:coreProperties>
</file>