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6F07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62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43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9" Type="http://schemas.openxmlformats.org/officeDocument/2006/relationships/image" Target="../media/image39.png"/><Relationship Id="rId21" Type="http://schemas.openxmlformats.org/officeDocument/2006/relationships/image" Target="../media/image21.png"/><Relationship Id="rId34" Type="http://schemas.openxmlformats.org/officeDocument/2006/relationships/image" Target="../media/image34.svg"/><Relationship Id="rId42" Type="http://schemas.openxmlformats.org/officeDocument/2006/relationships/image" Target="../media/image42.sv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32" Type="http://schemas.openxmlformats.org/officeDocument/2006/relationships/image" Target="../media/image32.svg"/><Relationship Id="rId37" Type="http://schemas.openxmlformats.org/officeDocument/2006/relationships/image" Target="../media/image37.png"/><Relationship Id="rId40" Type="http://schemas.openxmlformats.org/officeDocument/2006/relationships/image" Target="../media/image40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svg"/><Relationship Id="rId36" Type="http://schemas.openxmlformats.org/officeDocument/2006/relationships/image" Target="../media/image36.sv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Relationship Id="rId27" Type="http://schemas.openxmlformats.org/officeDocument/2006/relationships/image" Target="../media/image27.png"/><Relationship Id="rId30" Type="http://schemas.openxmlformats.org/officeDocument/2006/relationships/image" Target="../media/image30.svg"/><Relationship Id="rId35" Type="http://schemas.openxmlformats.org/officeDocument/2006/relationships/image" Target="../media/image35.png"/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sv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3.png"/><Relationship Id="rId18" Type="http://schemas.openxmlformats.org/officeDocument/2006/relationships/image" Target="../media/image58.svg"/><Relationship Id="rId26" Type="http://schemas.openxmlformats.org/officeDocument/2006/relationships/image" Target="../media/image26.svg"/><Relationship Id="rId39" Type="http://schemas.openxmlformats.org/officeDocument/2006/relationships/image" Target="../media/image39.png"/><Relationship Id="rId21" Type="http://schemas.openxmlformats.org/officeDocument/2006/relationships/image" Target="../media/image61.png"/><Relationship Id="rId34" Type="http://schemas.openxmlformats.org/officeDocument/2006/relationships/image" Target="../media/image34.svg"/><Relationship Id="rId42" Type="http://schemas.openxmlformats.org/officeDocument/2006/relationships/image" Target="../media/image42.svg"/><Relationship Id="rId7" Type="http://schemas.openxmlformats.org/officeDocument/2006/relationships/image" Target="../media/image4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56.svg"/><Relationship Id="rId20" Type="http://schemas.openxmlformats.org/officeDocument/2006/relationships/image" Target="../media/image60.sv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svg"/><Relationship Id="rId11" Type="http://schemas.openxmlformats.org/officeDocument/2006/relationships/image" Target="../media/image51.png"/><Relationship Id="rId24" Type="http://schemas.openxmlformats.org/officeDocument/2006/relationships/image" Target="../media/image24.svg"/><Relationship Id="rId32" Type="http://schemas.openxmlformats.org/officeDocument/2006/relationships/image" Target="../media/image32.svg"/><Relationship Id="rId37" Type="http://schemas.openxmlformats.org/officeDocument/2006/relationships/image" Target="../media/image37.png"/><Relationship Id="rId40" Type="http://schemas.openxmlformats.org/officeDocument/2006/relationships/image" Target="../media/image40.svg"/><Relationship Id="rId5" Type="http://schemas.openxmlformats.org/officeDocument/2006/relationships/image" Target="../media/image45.png"/><Relationship Id="rId15" Type="http://schemas.openxmlformats.org/officeDocument/2006/relationships/image" Target="../media/image55.png"/><Relationship Id="rId23" Type="http://schemas.openxmlformats.org/officeDocument/2006/relationships/image" Target="../media/image23.png"/><Relationship Id="rId28" Type="http://schemas.openxmlformats.org/officeDocument/2006/relationships/image" Target="../media/image28.svg"/><Relationship Id="rId36" Type="http://schemas.openxmlformats.org/officeDocument/2006/relationships/image" Target="../media/image36.svg"/><Relationship Id="rId10" Type="http://schemas.openxmlformats.org/officeDocument/2006/relationships/image" Target="../media/image50.svg"/><Relationship Id="rId19" Type="http://schemas.openxmlformats.org/officeDocument/2006/relationships/image" Target="../media/image59.png"/><Relationship Id="rId31" Type="http://schemas.openxmlformats.org/officeDocument/2006/relationships/image" Target="../media/image31.png"/><Relationship Id="rId4" Type="http://schemas.openxmlformats.org/officeDocument/2006/relationships/image" Target="../media/image44.svg"/><Relationship Id="rId9" Type="http://schemas.openxmlformats.org/officeDocument/2006/relationships/image" Target="../media/image49.png"/><Relationship Id="rId14" Type="http://schemas.openxmlformats.org/officeDocument/2006/relationships/image" Target="../media/image54.svg"/><Relationship Id="rId22" Type="http://schemas.openxmlformats.org/officeDocument/2006/relationships/image" Target="../media/image62.svg"/><Relationship Id="rId27" Type="http://schemas.openxmlformats.org/officeDocument/2006/relationships/image" Target="../media/image27.png"/><Relationship Id="rId30" Type="http://schemas.openxmlformats.org/officeDocument/2006/relationships/image" Target="../media/image30.svg"/><Relationship Id="rId35" Type="http://schemas.openxmlformats.org/officeDocument/2006/relationships/image" Target="../media/image35.png"/><Relationship Id="rId8" Type="http://schemas.openxmlformats.org/officeDocument/2006/relationships/image" Target="../media/image48.svg"/><Relationship Id="rId3" Type="http://schemas.openxmlformats.org/officeDocument/2006/relationships/image" Target="../media/image43.png"/><Relationship Id="rId12" Type="http://schemas.openxmlformats.org/officeDocument/2006/relationships/image" Target="../media/image52.svg"/><Relationship Id="rId17" Type="http://schemas.openxmlformats.org/officeDocument/2006/relationships/image" Target="../media/image5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Spiral Diagram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1F593E7-FE69-4933-A223-0CDC4BB5DFB8}"/>
              </a:ext>
            </a:extLst>
          </p:cNvPr>
          <p:cNvGrpSpPr/>
          <p:nvPr/>
        </p:nvGrpSpPr>
        <p:grpSpPr>
          <a:xfrm>
            <a:off x="9213850" y="3196124"/>
            <a:ext cx="2639710" cy="771338"/>
            <a:chOff x="8927481" y="3065949"/>
            <a:chExt cx="2926080" cy="77133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95921E8-4CE5-4207-B1CE-4529EFFF7636}"/>
                </a:ext>
              </a:extLst>
            </p:cNvPr>
            <p:cNvSpPr txBox="1"/>
            <p:nvPr/>
          </p:nvSpPr>
          <p:spPr>
            <a:xfrm>
              <a:off x="8927481" y="306594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E6D08E2-2989-438E-A8AF-4009B75FB87B}"/>
                </a:ext>
              </a:extLst>
            </p:cNvPr>
            <p:cNvSpPr txBox="1"/>
            <p:nvPr/>
          </p:nvSpPr>
          <p:spPr>
            <a:xfrm>
              <a:off x="8927481" y="3406400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6E304-BA8E-4C55-8F14-2ADDF4C96416}"/>
              </a:ext>
            </a:extLst>
          </p:cNvPr>
          <p:cNvGrpSpPr/>
          <p:nvPr/>
        </p:nvGrpSpPr>
        <p:grpSpPr>
          <a:xfrm>
            <a:off x="9213850" y="5031393"/>
            <a:ext cx="2639710" cy="771338"/>
            <a:chOff x="8927481" y="4771043"/>
            <a:chExt cx="2926080" cy="77133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9E86539-C8B9-419D-9147-7D85086894ED}"/>
                </a:ext>
              </a:extLst>
            </p:cNvPr>
            <p:cNvSpPr txBox="1"/>
            <p:nvPr/>
          </p:nvSpPr>
          <p:spPr>
            <a:xfrm>
              <a:off x="8927481" y="477104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5F82C5D-0CD9-4389-A046-8084A9E22EE2}"/>
                </a:ext>
              </a:extLst>
            </p:cNvPr>
            <p:cNvSpPr txBox="1"/>
            <p:nvPr/>
          </p:nvSpPr>
          <p:spPr>
            <a:xfrm>
              <a:off x="8927481" y="511149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ED8E5E2-1769-4016-98E1-A9F72514A21D}"/>
              </a:ext>
            </a:extLst>
          </p:cNvPr>
          <p:cNvGrpSpPr/>
          <p:nvPr/>
        </p:nvGrpSpPr>
        <p:grpSpPr>
          <a:xfrm>
            <a:off x="338440" y="3196124"/>
            <a:ext cx="2639710" cy="771338"/>
            <a:chOff x="338440" y="3065949"/>
            <a:chExt cx="2926080" cy="77133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1538AD8-23DE-44F0-A76C-34BA50DBCF2C}"/>
                </a:ext>
              </a:extLst>
            </p:cNvPr>
            <p:cNvSpPr txBox="1"/>
            <p:nvPr/>
          </p:nvSpPr>
          <p:spPr>
            <a:xfrm>
              <a:off x="338440" y="306594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AF1DF0B-4592-4E20-9287-30684CB80C17}"/>
                </a:ext>
              </a:extLst>
            </p:cNvPr>
            <p:cNvSpPr txBox="1"/>
            <p:nvPr/>
          </p:nvSpPr>
          <p:spPr>
            <a:xfrm>
              <a:off x="338440" y="3406400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E26CCF0-7E71-4625-A4F8-A95EFC039E57}"/>
              </a:ext>
            </a:extLst>
          </p:cNvPr>
          <p:cNvGrpSpPr/>
          <p:nvPr/>
        </p:nvGrpSpPr>
        <p:grpSpPr>
          <a:xfrm>
            <a:off x="338440" y="5031393"/>
            <a:ext cx="2639710" cy="771338"/>
            <a:chOff x="338440" y="4771043"/>
            <a:chExt cx="2926080" cy="77133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6E1253F-CEC4-4EA3-802A-0AFE964DF0A1}"/>
                </a:ext>
              </a:extLst>
            </p:cNvPr>
            <p:cNvSpPr txBox="1"/>
            <p:nvPr/>
          </p:nvSpPr>
          <p:spPr>
            <a:xfrm>
              <a:off x="338440" y="477104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BC140CB-6FBF-49DC-88EC-AF003C0F17AC}"/>
                </a:ext>
              </a:extLst>
            </p:cNvPr>
            <p:cNvSpPr txBox="1"/>
            <p:nvPr/>
          </p:nvSpPr>
          <p:spPr>
            <a:xfrm>
              <a:off x="338440" y="511149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A5FF822-6032-4AD8-AA13-B7F50A259BB5}"/>
              </a:ext>
            </a:extLst>
          </p:cNvPr>
          <p:cNvGrpSpPr/>
          <p:nvPr/>
        </p:nvGrpSpPr>
        <p:grpSpPr>
          <a:xfrm>
            <a:off x="9213850" y="1360855"/>
            <a:ext cx="2639710" cy="771338"/>
            <a:chOff x="8927481" y="1360855"/>
            <a:chExt cx="2926080" cy="77133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BF32F9D-7DE1-4DC1-8A2C-3538496B293C}"/>
                </a:ext>
              </a:extLst>
            </p:cNvPr>
            <p:cNvSpPr txBox="1"/>
            <p:nvPr/>
          </p:nvSpPr>
          <p:spPr>
            <a:xfrm>
              <a:off x="8927481" y="1360855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185B35C-8F90-4E68-A93B-86BDD8086387}"/>
                </a:ext>
              </a:extLst>
            </p:cNvPr>
            <p:cNvSpPr txBox="1"/>
            <p:nvPr/>
          </p:nvSpPr>
          <p:spPr>
            <a:xfrm>
              <a:off x="8927481" y="1701306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91DA855-69D1-40E6-A923-0DF57C821993}"/>
              </a:ext>
            </a:extLst>
          </p:cNvPr>
          <p:cNvGrpSpPr/>
          <p:nvPr/>
        </p:nvGrpSpPr>
        <p:grpSpPr>
          <a:xfrm>
            <a:off x="338440" y="1360855"/>
            <a:ext cx="2639710" cy="771338"/>
            <a:chOff x="338440" y="1360855"/>
            <a:chExt cx="2926080" cy="77133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CDAC937-C4B1-407F-B0CC-19B312689607}"/>
                </a:ext>
              </a:extLst>
            </p:cNvPr>
            <p:cNvSpPr txBox="1"/>
            <p:nvPr/>
          </p:nvSpPr>
          <p:spPr>
            <a:xfrm>
              <a:off x="338440" y="1360855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EB7D76F-7987-4170-B24B-BB8323A129FA}"/>
                </a:ext>
              </a:extLst>
            </p:cNvPr>
            <p:cNvSpPr txBox="1"/>
            <p:nvPr/>
          </p:nvSpPr>
          <p:spPr>
            <a:xfrm>
              <a:off x="338440" y="1701306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8A2E4C5-A150-403E-95FC-823C73AD70E0}"/>
              </a:ext>
            </a:extLst>
          </p:cNvPr>
          <p:cNvGrpSpPr/>
          <p:nvPr/>
        </p:nvGrpSpPr>
        <p:grpSpPr>
          <a:xfrm>
            <a:off x="338440" y="4113759"/>
            <a:ext cx="2639710" cy="771338"/>
            <a:chOff x="338440" y="4771043"/>
            <a:chExt cx="2926080" cy="77133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C566CF1-A53B-4EB7-9E5D-2C25FAAB03FF}"/>
                </a:ext>
              </a:extLst>
            </p:cNvPr>
            <p:cNvSpPr txBox="1"/>
            <p:nvPr/>
          </p:nvSpPr>
          <p:spPr>
            <a:xfrm>
              <a:off x="338440" y="477104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31978FC-CD3E-47BC-8E82-0FA72A4FB67C}"/>
                </a:ext>
              </a:extLst>
            </p:cNvPr>
            <p:cNvSpPr txBox="1"/>
            <p:nvPr/>
          </p:nvSpPr>
          <p:spPr>
            <a:xfrm>
              <a:off x="338440" y="511149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8D565F3-DA00-4BE3-8B38-278A5D117324}"/>
              </a:ext>
            </a:extLst>
          </p:cNvPr>
          <p:cNvGrpSpPr/>
          <p:nvPr/>
        </p:nvGrpSpPr>
        <p:grpSpPr>
          <a:xfrm>
            <a:off x="338440" y="2278489"/>
            <a:ext cx="2639710" cy="771338"/>
            <a:chOff x="338440" y="4771043"/>
            <a:chExt cx="2926080" cy="77133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DB60A6F-E0B8-42E0-9C2C-2C91FF730003}"/>
                </a:ext>
              </a:extLst>
            </p:cNvPr>
            <p:cNvSpPr txBox="1"/>
            <p:nvPr/>
          </p:nvSpPr>
          <p:spPr>
            <a:xfrm>
              <a:off x="338440" y="477104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CCF3A21-3D95-4BD1-9EDC-5D3E33F1D047}"/>
                </a:ext>
              </a:extLst>
            </p:cNvPr>
            <p:cNvSpPr txBox="1"/>
            <p:nvPr/>
          </p:nvSpPr>
          <p:spPr>
            <a:xfrm>
              <a:off x="338440" y="511149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535B2C9-315B-4F6B-B53A-6B82AD4F6ED6}"/>
              </a:ext>
            </a:extLst>
          </p:cNvPr>
          <p:cNvGrpSpPr/>
          <p:nvPr/>
        </p:nvGrpSpPr>
        <p:grpSpPr>
          <a:xfrm>
            <a:off x="9213850" y="4113759"/>
            <a:ext cx="2639710" cy="771338"/>
            <a:chOff x="338440" y="3065949"/>
            <a:chExt cx="2926080" cy="77133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008027D-7732-493F-82EF-1DA8A3263AE7}"/>
                </a:ext>
              </a:extLst>
            </p:cNvPr>
            <p:cNvSpPr txBox="1"/>
            <p:nvPr/>
          </p:nvSpPr>
          <p:spPr>
            <a:xfrm>
              <a:off x="338440" y="306594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85928B1-A78A-48CE-A3A6-4043E6E92815}"/>
                </a:ext>
              </a:extLst>
            </p:cNvPr>
            <p:cNvSpPr txBox="1"/>
            <p:nvPr/>
          </p:nvSpPr>
          <p:spPr>
            <a:xfrm>
              <a:off x="338440" y="3406400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BFB6DC-98E4-48A2-852F-26B4E36A1B18}"/>
              </a:ext>
            </a:extLst>
          </p:cNvPr>
          <p:cNvGrpSpPr/>
          <p:nvPr/>
        </p:nvGrpSpPr>
        <p:grpSpPr>
          <a:xfrm>
            <a:off x="9213850" y="2278489"/>
            <a:ext cx="2639710" cy="771338"/>
            <a:chOff x="338440" y="4771043"/>
            <a:chExt cx="2926080" cy="77133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5B7A531-809A-46ED-AEDA-BE9B1FC72490}"/>
                </a:ext>
              </a:extLst>
            </p:cNvPr>
            <p:cNvSpPr txBox="1"/>
            <p:nvPr/>
          </p:nvSpPr>
          <p:spPr>
            <a:xfrm>
              <a:off x="338440" y="477104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417CC15-4B42-4DEE-A049-298DA2A3A923}"/>
                </a:ext>
              </a:extLst>
            </p:cNvPr>
            <p:cNvSpPr txBox="1"/>
            <p:nvPr/>
          </p:nvSpPr>
          <p:spPr>
            <a:xfrm>
              <a:off x="338440" y="511149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pic>
        <p:nvPicPr>
          <p:cNvPr id="42" name="Graphic 41" descr="Car">
            <a:extLst>
              <a:ext uri="{FF2B5EF4-FFF2-40B4-BE49-F238E27FC236}">
                <a16:creationId xmlns:a16="http://schemas.microsoft.com/office/drawing/2014/main" id="{9432577B-EF3A-4FCE-97E6-4960885987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17316" y="5117060"/>
            <a:ext cx="314443" cy="314443"/>
          </a:xfrm>
          <a:prstGeom prst="rect">
            <a:avLst/>
          </a:prstGeom>
        </p:spPr>
      </p:pic>
      <p:pic>
        <p:nvPicPr>
          <p:cNvPr id="43" name="Graphic 42" descr="Electric car">
            <a:extLst>
              <a:ext uri="{FF2B5EF4-FFF2-40B4-BE49-F238E27FC236}">
                <a16:creationId xmlns:a16="http://schemas.microsoft.com/office/drawing/2014/main" id="{E844BF2A-A509-47A4-A219-12D297C812F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17316" y="4188717"/>
            <a:ext cx="314443" cy="314443"/>
          </a:xfrm>
          <a:prstGeom prst="rect">
            <a:avLst/>
          </a:prstGeom>
        </p:spPr>
      </p:pic>
      <p:pic>
        <p:nvPicPr>
          <p:cNvPr id="44" name="Graphic 43" descr="Truck">
            <a:extLst>
              <a:ext uri="{FF2B5EF4-FFF2-40B4-BE49-F238E27FC236}">
                <a16:creationId xmlns:a16="http://schemas.microsoft.com/office/drawing/2014/main" id="{7508DA54-E6A2-4572-9086-34634A38A99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017316" y="3260374"/>
            <a:ext cx="314443" cy="314443"/>
          </a:xfrm>
          <a:prstGeom prst="rect">
            <a:avLst/>
          </a:prstGeom>
        </p:spPr>
      </p:pic>
      <p:pic>
        <p:nvPicPr>
          <p:cNvPr id="45" name="Graphic 44" descr="Motorcycle">
            <a:extLst>
              <a:ext uri="{FF2B5EF4-FFF2-40B4-BE49-F238E27FC236}">
                <a16:creationId xmlns:a16="http://schemas.microsoft.com/office/drawing/2014/main" id="{AE5E1E88-818C-4963-A831-6F02B1AEF1C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017316" y="2332031"/>
            <a:ext cx="314443" cy="314443"/>
          </a:xfrm>
          <a:prstGeom prst="rect">
            <a:avLst/>
          </a:prstGeom>
        </p:spPr>
      </p:pic>
      <p:pic>
        <p:nvPicPr>
          <p:cNvPr id="46" name="Graphic 45" descr="Scooter">
            <a:extLst>
              <a:ext uri="{FF2B5EF4-FFF2-40B4-BE49-F238E27FC236}">
                <a16:creationId xmlns:a16="http://schemas.microsoft.com/office/drawing/2014/main" id="{8960119E-D5E9-470A-9D60-EAB7DA734A8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017316" y="1403688"/>
            <a:ext cx="314443" cy="314443"/>
          </a:xfrm>
          <a:prstGeom prst="rect">
            <a:avLst/>
          </a:prstGeom>
        </p:spPr>
      </p:pic>
      <p:pic>
        <p:nvPicPr>
          <p:cNvPr id="47" name="Graphic 46" descr="Bus">
            <a:extLst>
              <a:ext uri="{FF2B5EF4-FFF2-40B4-BE49-F238E27FC236}">
                <a16:creationId xmlns:a16="http://schemas.microsoft.com/office/drawing/2014/main" id="{91AF43D2-57FF-4324-AD5B-DB6B499CE2B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60241" y="5117060"/>
            <a:ext cx="314443" cy="314443"/>
          </a:xfrm>
          <a:prstGeom prst="rect">
            <a:avLst/>
          </a:prstGeom>
        </p:spPr>
      </p:pic>
      <p:pic>
        <p:nvPicPr>
          <p:cNvPr id="48" name="Graphic 47" descr="Taxi">
            <a:extLst>
              <a:ext uri="{FF2B5EF4-FFF2-40B4-BE49-F238E27FC236}">
                <a16:creationId xmlns:a16="http://schemas.microsoft.com/office/drawing/2014/main" id="{AEB7F87F-DBD5-4088-8D42-D5B33713E1E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60241" y="4188717"/>
            <a:ext cx="314443" cy="314443"/>
          </a:xfrm>
          <a:prstGeom prst="rect">
            <a:avLst/>
          </a:prstGeom>
        </p:spPr>
      </p:pic>
      <p:pic>
        <p:nvPicPr>
          <p:cNvPr id="49" name="Graphic 48" descr="Train">
            <a:extLst>
              <a:ext uri="{FF2B5EF4-FFF2-40B4-BE49-F238E27FC236}">
                <a16:creationId xmlns:a16="http://schemas.microsoft.com/office/drawing/2014/main" id="{05278B0D-CCAF-442B-8575-8352D561BFD5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60241" y="3260374"/>
            <a:ext cx="314443" cy="314443"/>
          </a:xfrm>
          <a:prstGeom prst="rect">
            <a:avLst/>
          </a:prstGeom>
        </p:spPr>
      </p:pic>
      <p:pic>
        <p:nvPicPr>
          <p:cNvPr id="50" name="Graphic 49" descr="Streetcar">
            <a:extLst>
              <a:ext uri="{FF2B5EF4-FFF2-40B4-BE49-F238E27FC236}">
                <a16:creationId xmlns:a16="http://schemas.microsoft.com/office/drawing/2014/main" id="{93ECF31E-1B52-4781-AFE3-B3B62BF3A8A7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60241" y="2332031"/>
            <a:ext cx="314443" cy="314443"/>
          </a:xfrm>
          <a:prstGeom prst="rect">
            <a:avLst/>
          </a:prstGeom>
        </p:spPr>
      </p:pic>
      <p:pic>
        <p:nvPicPr>
          <p:cNvPr id="51" name="Graphic 50" descr="Airplane">
            <a:extLst>
              <a:ext uri="{FF2B5EF4-FFF2-40B4-BE49-F238E27FC236}">
                <a16:creationId xmlns:a16="http://schemas.microsoft.com/office/drawing/2014/main" id="{73F04186-02CD-42AE-92B2-301CB4D8EDF6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60241" y="1403688"/>
            <a:ext cx="314443" cy="314443"/>
          </a:xfrm>
          <a:prstGeom prst="rect">
            <a:avLst/>
          </a:prstGeom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4A0FE368-E45B-4C18-9600-A1999D313EED}"/>
              </a:ext>
            </a:extLst>
          </p:cNvPr>
          <p:cNvGrpSpPr/>
          <p:nvPr/>
        </p:nvGrpSpPr>
        <p:grpSpPr>
          <a:xfrm>
            <a:off x="3608071" y="1089024"/>
            <a:ext cx="4975859" cy="4679951"/>
            <a:chOff x="14122400" y="26200099"/>
            <a:chExt cx="4975859" cy="4679951"/>
          </a:xfrm>
        </p:grpSpPr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762DCAF7-07D6-40C2-97EC-CC1F282F6588}"/>
                </a:ext>
              </a:extLst>
            </p:cNvPr>
            <p:cNvSpPr/>
            <p:nvPr/>
          </p:nvSpPr>
          <p:spPr>
            <a:xfrm>
              <a:off x="14122400" y="28575000"/>
              <a:ext cx="1740246" cy="2202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extrusionOk="0">
                  <a:moveTo>
                    <a:pt x="445" y="4447"/>
                  </a:moveTo>
                  <a:cubicBezTo>
                    <a:pt x="540" y="4846"/>
                    <a:pt x="650" y="5244"/>
                    <a:pt x="760" y="5630"/>
                  </a:cubicBezTo>
                  <a:cubicBezTo>
                    <a:pt x="933" y="6216"/>
                    <a:pt x="1154" y="6801"/>
                    <a:pt x="1390" y="7387"/>
                  </a:cubicBezTo>
                  <a:cubicBezTo>
                    <a:pt x="2161" y="9218"/>
                    <a:pt x="3263" y="11037"/>
                    <a:pt x="4680" y="12781"/>
                  </a:cubicBezTo>
                  <a:cubicBezTo>
                    <a:pt x="4916" y="13080"/>
                    <a:pt x="5137" y="13329"/>
                    <a:pt x="5326" y="13565"/>
                  </a:cubicBezTo>
                  <a:cubicBezTo>
                    <a:pt x="6318" y="14711"/>
                    <a:pt x="7420" y="15770"/>
                    <a:pt x="8600" y="16705"/>
                  </a:cubicBezTo>
                  <a:lnTo>
                    <a:pt x="8632" y="16729"/>
                  </a:lnTo>
                  <a:cubicBezTo>
                    <a:pt x="9293" y="17253"/>
                    <a:pt x="9986" y="17751"/>
                    <a:pt x="10726" y="18224"/>
                  </a:cubicBezTo>
                  <a:cubicBezTo>
                    <a:pt x="11340" y="18623"/>
                    <a:pt x="11938" y="18959"/>
                    <a:pt x="12521" y="19271"/>
                  </a:cubicBezTo>
                  <a:cubicBezTo>
                    <a:pt x="12867" y="19457"/>
                    <a:pt x="13229" y="19632"/>
                    <a:pt x="13575" y="19794"/>
                  </a:cubicBezTo>
                  <a:cubicBezTo>
                    <a:pt x="14284" y="20130"/>
                    <a:pt x="15039" y="20442"/>
                    <a:pt x="15795" y="20716"/>
                  </a:cubicBezTo>
                  <a:cubicBezTo>
                    <a:pt x="16708" y="21052"/>
                    <a:pt x="17684" y="21351"/>
                    <a:pt x="18692" y="21600"/>
                  </a:cubicBezTo>
                  <a:lnTo>
                    <a:pt x="21573" y="16455"/>
                  </a:lnTo>
                  <a:cubicBezTo>
                    <a:pt x="21195" y="16368"/>
                    <a:pt x="20817" y="16269"/>
                    <a:pt x="20471" y="16169"/>
                  </a:cubicBezTo>
                  <a:lnTo>
                    <a:pt x="20471" y="16169"/>
                  </a:lnTo>
                  <a:cubicBezTo>
                    <a:pt x="19951" y="16019"/>
                    <a:pt x="19448" y="15857"/>
                    <a:pt x="18960" y="15671"/>
                  </a:cubicBezTo>
                  <a:cubicBezTo>
                    <a:pt x="18472" y="15496"/>
                    <a:pt x="17968" y="15297"/>
                    <a:pt x="17495" y="15085"/>
                  </a:cubicBezTo>
                  <a:cubicBezTo>
                    <a:pt x="16535" y="14662"/>
                    <a:pt x="15622" y="14163"/>
                    <a:pt x="14772" y="13615"/>
                  </a:cubicBezTo>
                  <a:cubicBezTo>
                    <a:pt x="14347" y="13341"/>
                    <a:pt x="13922" y="13042"/>
                    <a:pt x="13528" y="12743"/>
                  </a:cubicBezTo>
                  <a:cubicBezTo>
                    <a:pt x="12095" y="11660"/>
                    <a:pt x="10867" y="10401"/>
                    <a:pt x="9891" y="9019"/>
                  </a:cubicBezTo>
                  <a:cubicBezTo>
                    <a:pt x="9687" y="8732"/>
                    <a:pt x="9498" y="8446"/>
                    <a:pt x="9325" y="8159"/>
                  </a:cubicBezTo>
                  <a:cubicBezTo>
                    <a:pt x="8962" y="7586"/>
                    <a:pt x="8648" y="6988"/>
                    <a:pt x="8364" y="6403"/>
                  </a:cubicBezTo>
                  <a:cubicBezTo>
                    <a:pt x="8081" y="5805"/>
                    <a:pt x="7845" y="5194"/>
                    <a:pt x="7656" y="4584"/>
                  </a:cubicBezTo>
                  <a:cubicBezTo>
                    <a:pt x="7372" y="3662"/>
                    <a:pt x="7168" y="2703"/>
                    <a:pt x="7073" y="1732"/>
                  </a:cubicBezTo>
                  <a:cubicBezTo>
                    <a:pt x="7042" y="1470"/>
                    <a:pt x="7026" y="1208"/>
                    <a:pt x="7010" y="947"/>
                  </a:cubicBezTo>
                  <a:cubicBezTo>
                    <a:pt x="6995" y="648"/>
                    <a:pt x="6995" y="336"/>
                    <a:pt x="6995" y="0"/>
                  </a:cubicBezTo>
                  <a:lnTo>
                    <a:pt x="4" y="0"/>
                  </a:lnTo>
                  <a:cubicBezTo>
                    <a:pt x="4" y="75"/>
                    <a:pt x="4" y="149"/>
                    <a:pt x="4" y="224"/>
                  </a:cubicBezTo>
                  <a:cubicBezTo>
                    <a:pt x="-27" y="1632"/>
                    <a:pt x="115" y="3064"/>
                    <a:pt x="445" y="444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DDF0007A-2407-438C-B53A-BBFCB57DA159}"/>
                </a:ext>
              </a:extLst>
            </p:cNvPr>
            <p:cNvSpPr/>
            <p:nvPr/>
          </p:nvSpPr>
          <p:spPr>
            <a:xfrm>
              <a:off x="15684499" y="29311599"/>
              <a:ext cx="2555238" cy="156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4" y="21058"/>
                  </a:moveTo>
                  <a:cubicBezTo>
                    <a:pt x="2179" y="21163"/>
                    <a:pt x="2544" y="21250"/>
                    <a:pt x="2899" y="21320"/>
                  </a:cubicBezTo>
                  <a:cubicBezTo>
                    <a:pt x="3167" y="21373"/>
                    <a:pt x="3425" y="21425"/>
                    <a:pt x="3672" y="21460"/>
                  </a:cubicBezTo>
                  <a:cubicBezTo>
                    <a:pt x="4283" y="21548"/>
                    <a:pt x="4895" y="21600"/>
                    <a:pt x="5486" y="21600"/>
                  </a:cubicBezTo>
                  <a:cubicBezTo>
                    <a:pt x="5507" y="21600"/>
                    <a:pt x="5540" y="21600"/>
                    <a:pt x="5561" y="21600"/>
                  </a:cubicBezTo>
                  <a:cubicBezTo>
                    <a:pt x="10886" y="21600"/>
                    <a:pt x="15448" y="18032"/>
                    <a:pt x="19120" y="10984"/>
                  </a:cubicBezTo>
                  <a:cubicBezTo>
                    <a:pt x="20129" y="9042"/>
                    <a:pt x="20967" y="6769"/>
                    <a:pt x="21600" y="4250"/>
                  </a:cubicBezTo>
                  <a:lnTo>
                    <a:pt x="17510" y="0"/>
                  </a:lnTo>
                  <a:cubicBezTo>
                    <a:pt x="17456" y="280"/>
                    <a:pt x="17392" y="560"/>
                    <a:pt x="17327" y="822"/>
                  </a:cubicBezTo>
                  <a:cubicBezTo>
                    <a:pt x="17263" y="1102"/>
                    <a:pt x="17177" y="1399"/>
                    <a:pt x="17080" y="1766"/>
                  </a:cubicBezTo>
                  <a:cubicBezTo>
                    <a:pt x="16833" y="2641"/>
                    <a:pt x="16565" y="3480"/>
                    <a:pt x="16254" y="4285"/>
                  </a:cubicBezTo>
                  <a:cubicBezTo>
                    <a:pt x="16082" y="4722"/>
                    <a:pt x="15910" y="5142"/>
                    <a:pt x="15717" y="5562"/>
                  </a:cubicBezTo>
                  <a:cubicBezTo>
                    <a:pt x="15588" y="5859"/>
                    <a:pt x="15438" y="6156"/>
                    <a:pt x="15266" y="6489"/>
                  </a:cubicBezTo>
                  <a:cubicBezTo>
                    <a:pt x="15169" y="6664"/>
                    <a:pt x="15073" y="6856"/>
                    <a:pt x="14976" y="7031"/>
                  </a:cubicBezTo>
                  <a:cubicBezTo>
                    <a:pt x="14600" y="7713"/>
                    <a:pt x="14192" y="8343"/>
                    <a:pt x="13774" y="8920"/>
                  </a:cubicBezTo>
                  <a:cubicBezTo>
                    <a:pt x="13613" y="9130"/>
                    <a:pt x="13452" y="9357"/>
                    <a:pt x="13237" y="9602"/>
                  </a:cubicBezTo>
                  <a:cubicBezTo>
                    <a:pt x="13087" y="9777"/>
                    <a:pt x="12936" y="9952"/>
                    <a:pt x="12786" y="10127"/>
                  </a:cubicBezTo>
                  <a:cubicBezTo>
                    <a:pt x="12647" y="10284"/>
                    <a:pt x="12507" y="10424"/>
                    <a:pt x="12367" y="10581"/>
                  </a:cubicBezTo>
                  <a:cubicBezTo>
                    <a:pt x="12120" y="10826"/>
                    <a:pt x="11863" y="11071"/>
                    <a:pt x="11605" y="11298"/>
                  </a:cubicBezTo>
                  <a:cubicBezTo>
                    <a:pt x="10800" y="11998"/>
                    <a:pt x="9963" y="12558"/>
                    <a:pt x="9082" y="12960"/>
                  </a:cubicBezTo>
                  <a:cubicBezTo>
                    <a:pt x="8868" y="13065"/>
                    <a:pt x="8653" y="13152"/>
                    <a:pt x="8385" y="13257"/>
                  </a:cubicBezTo>
                  <a:cubicBezTo>
                    <a:pt x="8073" y="13380"/>
                    <a:pt x="7773" y="13467"/>
                    <a:pt x="7461" y="13555"/>
                  </a:cubicBezTo>
                  <a:cubicBezTo>
                    <a:pt x="7214" y="13625"/>
                    <a:pt x="6989" y="13677"/>
                    <a:pt x="6785" y="13712"/>
                  </a:cubicBezTo>
                  <a:cubicBezTo>
                    <a:pt x="6592" y="13747"/>
                    <a:pt x="6398" y="13782"/>
                    <a:pt x="6184" y="13799"/>
                  </a:cubicBezTo>
                  <a:cubicBezTo>
                    <a:pt x="5625" y="13869"/>
                    <a:pt x="5056" y="13869"/>
                    <a:pt x="4498" y="13817"/>
                  </a:cubicBezTo>
                  <a:cubicBezTo>
                    <a:pt x="3747" y="13747"/>
                    <a:pt x="3006" y="13572"/>
                    <a:pt x="2276" y="13310"/>
                  </a:cubicBezTo>
                  <a:cubicBezTo>
                    <a:pt x="2169" y="13275"/>
                    <a:pt x="2072" y="13222"/>
                    <a:pt x="1965" y="13187"/>
                  </a:cubicBezTo>
                  <a:lnTo>
                    <a:pt x="0" y="20428"/>
                  </a:lnTo>
                  <a:cubicBezTo>
                    <a:pt x="548" y="20673"/>
                    <a:pt x="1117" y="20883"/>
                    <a:pt x="1675" y="21058"/>
                  </a:cubicBezTo>
                  <a:lnTo>
                    <a:pt x="1804" y="2105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7F26DC91-1C43-4EEB-9A71-AF5211DE3A63}"/>
                </a:ext>
              </a:extLst>
            </p:cNvPr>
            <p:cNvSpPr/>
            <p:nvPr/>
          </p:nvSpPr>
          <p:spPr>
            <a:xfrm>
              <a:off x="14122400" y="26200100"/>
              <a:ext cx="2456182" cy="230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52" y="0"/>
                  </a:moveTo>
                  <a:cubicBezTo>
                    <a:pt x="20137" y="12"/>
                    <a:pt x="19333" y="71"/>
                    <a:pt x="18551" y="190"/>
                  </a:cubicBezTo>
                  <a:cubicBezTo>
                    <a:pt x="17747" y="297"/>
                    <a:pt x="16954" y="463"/>
                    <a:pt x="16183" y="677"/>
                  </a:cubicBezTo>
                  <a:cubicBezTo>
                    <a:pt x="15591" y="832"/>
                    <a:pt x="15011" y="1022"/>
                    <a:pt x="14430" y="1248"/>
                  </a:cubicBezTo>
                  <a:cubicBezTo>
                    <a:pt x="13078" y="1758"/>
                    <a:pt x="11816" y="2364"/>
                    <a:pt x="10644" y="3042"/>
                  </a:cubicBezTo>
                  <a:cubicBezTo>
                    <a:pt x="10253" y="3267"/>
                    <a:pt x="9873" y="3505"/>
                    <a:pt x="9504" y="3754"/>
                  </a:cubicBezTo>
                  <a:cubicBezTo>
                    <a:pt x="8946" y="4123"/>
                    <a:pt x="8410" y="4527"/>
                    <a:pt x="7907" y="4943"/>
                  </a:cubicBezTo>
                  <a:cubicBezTo>
                    <a:pt x="7394" y="5358"/>
                    <a:pt x="6902" y="5798"/>
                    <a:pt x="6444" y="6261"/>
                  </a:cubicBezTo>
                  <a:cubicBezTo>
                    <a:pt x="6288" y="6416"/>
                    <a:pt x="6143" y="6570"/>
                    <a:pt x="5986" y="6725"/>
                  </a:cubicBezTo>
                  <a:cubicBezTo>
                    <a:pt x="5685" y="7046"/>
                    <a:pt x="5394" y="7378"/>
                    <a:pt x="5115" y="7711"/>
                  </a:cubicBezTo>
                  <a:cubicBezTo>
                    <a:pt x="4702" y="8222"/>
                    <a:pt x="4300" y="8756"/>
                    <a:pt x="3931" y="9303"/>
                  </a:cubicBezTo>
                  <a:cubicBezTo>
                    <a:pt x="3686" y="9671"/>
                    <a:pt x="3451" y="10052"/>
                    <a:pt x="3228" y="10444"/>
                  </a:cubicBezTo>
                  <a:cubicBezTo>
                    <a:pt x="3116" y="10634"/>
                    <a:pt x="3004" y="10836"/>
                    <a:pt x="2893" y="11038"/>
                  </a:cubicBezTo>
                  <a:cubicBezTo>
                    <a:pt x="1921" y="12844"/>
                    <a:pt x="1173" y="14875"/>
                    <a:pt x="648" y="17061"/>
                  </a:cubicBezTo>
                  <a:cubicBezTo>
                    <a:pt x="290" y="18582"/>
                    <a:pt x="78" y="20103"/>
                    <a:pt x="0" y="21600"/>
                  </a:cubicBezTo>
                  <a:lnTo>
                    <a:pt x="4959" y="21600"/>
                  </a:lnTo>
                  <a:cubicBezTo>
                    <a:pt x="4981" y="21113"/>
                    <a:pt x="5015" y="20638"/>
                    <a:pt x="5071" y="20198"/>
                  </a:cubicBezTo>
                  <a:cubicBezTo>
                    <a:pt x="5126" y="19723"/>
                    <a:pt x="5205" y="19248"/>
                    <a:pt x="5305" y="18784"/>
                  </a:cubicBezTo>
                  <a:cubicBezTo>
                    <a:pt x="5350" y="18558"/>
                    <a:pt x="5406" y="18321"/>
                    <a:pt x="5461" y="18083"/>
                  </a:cubicBezTo>
                  <a:cubicBezTo>
                    <a:pt x="5796" y="16717"/>
                    <a:pt x="6299" y="15386"/>
                    <a:pt x="6947" y="14151"/>
                  </a:cubicBezTo>
                  <a:cubicBezTo>
                    <a:pt x="7159" y="13747"/>
                    <a:pt x="7394" y="13343"/>
                    <a:pt x="7639" y="12951"/>
                  </a:cubicBezTo>
                  <a:cubicBezTo>
                    <a:pt x="8131" y="12178"/>
                    <a:pt x="8689" y="11430"/>
                    <a:pt x="9292" y="10752"/>
                  </a:cubicBezTo>
                  <a:cubicBezTo>
                    <a:pt x="9594" y="10408"/>
                    <a:pt x="9918" y="10075"/>
                    <a:pt x="10253" y="9766"/>
                  </a:cubicBezTo>
                  <a:cubicBezTo>
                    <a:pt x="10588" y="9457"/>
                    <a:pt x="10934" y="9149"/>
                    <a:pt x="11291" y="8863"/>
                  </a:cubicBezTo>
                  <a:cubicBezTo>
                    <a:pt x="12754" y="7687"/>
                    <a:pt x="14407" y="6796"/>
                    <a:pt x="16183" y="6190"/>
                  </a:cubicBezTo>
                  <a:cubicBezTo>
                    <a:pt x="17948" y="5596"/>
                    <a:pt x="19768" y="5299"/>
                    <a:pt x="21600" y="5323"/>
                  </a:cubicBezTo>
                  <a:lnTo>
                    <a:pt x="21600" y="24"/>
                  </a:lnTo>
                  <a:cubicBezTo>
                    <a:pt x="21377" y="0"/>
                    <a:pt x="21164" y="0"/>
                    <a:pt x="20952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816CEC74-19A3-4715-B90E-5A22F997BB88}"/>
                </a:ext>
              </a:extLst>
            </p:cNvPr>
            <p:cNvSpPr/>
            <p:nvPr/>
          </p:nvSpPr>
          <p:spPr>
            <a:xfrm>
              <a:off x="16636999" y="26200099"/>
              <a:ext cx="2461260" cy="278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129" y="10697"/>
                  </a:moveTo>
                  <a:cubicBezTo>
                    <a:pt x="13754" y="11455"/>
                    <a:pt x="14300" y="12282"/>
                    <a:pt x="14768" y="13139"/>
                  </a:cubicBezTo>
                  <a:cubicBezTo>
                    <a:pt x="15124" y="13799"/>
                    <a:pt x="15437" y="14469"/>
                    <a:pt x="15682" y="15149"/>
                  </a:cubicBezTo>
                  <a:cubicBezTo>
                    <a:pt x="15804" y="15483"/>
                    <a:pt x="15927" y="15828"/>
                    <a:pt x="16027" y="16173"/>
                  </a:cubicBezTo>
                  <a:cubicBezTo>
                    <a:pt x="16284" y="17030"/>
                    <a:pt x="16462" y="17906"/>
                    <a:pt x="16551" y="18793"/>
                  </a:cubicBezTo>
                  <a:cubicBezTo>
                    <a:pt x="16607" y="19325"/>
                    <a:pt x="16640" y="19866"/>
                    <a:pt x="16640" y="20408"/>
                  </a:cubicBezTo>
                  <a:cubicBezTo>
                    <a:pt x="16640" y="20773"/>
                    <a:pt x="16629" y="21137"/>
                    <a:pt x="16607" y="21502"/>
                  </a:cubicBezTo>
                  <a:cubicBezTo>
                    <a:pt x="16607" y="21531"/>
                    <a:pt x="16607" y="21561"/>
                    <a:pt x="16596" y="21600"/>
                  </a:cubicBezTo>
                  <a:cubicBezTo>
                    <a:pt x="18223" y="21600"/>
                    <a:pt x="20742" y="21600"/>
                    <a:pt x="21589" y="21600"/>
                  </a:cubicBezTo>
                  <a:cubicBezTo>
                    <a:pt x="21589" y="21482"/>
                    <a:pt x="21589" y="21373"/>
                    <a:pt x="21589" y="21265"/>
                  </a:cubicBezTo>
                  <a:cubicBezTo>
                    <a:pt x="21589" y="21098"/>
                    <a:pt x="21600" y="20940"/>
                    <a:pt x="21600" y="20773"/>
                  </a:cubicBezTo>
                  <a:cubicBezTo>
                    <a:pt x="21600" y="20605"/>
                    <a:pt x="21600" y="20448"/>
                    <a:pt x="21600" y="20280"/>
                  </a:cubicBezTo>
                  <a:cubicBezTo>
                    <a:pt x="21600" y="19955"/>
                    <a:pt x="21589" y="19630"/>
                    <a:pt x="21567" y="19315"/>
                  </a:cubicBezTo>
                  <a:cubicBezTo>
                    <a:pt x="21522" y="18517"/>
                    <a:pt x="21422" y="17729"/>
                    <a:pt x="21277" y="16961"/>
                  </a:cubicBezTo>
                  <a:cubicBezTo>
                    <a:pt x="21132" y="16193"/>
                    <a:pt x="20942" y="15434"/>
                    <a:pt x="20708" y="14695"/>
                  </a:cubicBezTo>
                  <a:cubicBezTo>
                    <a:pt x="20619" y="14400"/>
                    <a:pt x="20508" y="14105"/>
                    <a:pt x="20396" y="13809"/>
                  </a:cubicBezTo>
                  <a:cubicBezTo>
                    <a:pt x="20285" y="13514"/>
                    <a:pt x="20173" y="13228"/>
                    <a:pt x="20040" y="12942"/>
                  </a:cubicBezTo>
                  <a:cubicBezTo>
                    <a:pt x="19973" y="12795"/>
                    <a:pt x="19917" y="12657"/>
                    <a:pt x="19850" y="12509"/>
                  </a:cubicBezTo>
                  <a:cubicBezTo>
                    <a:pt x="19583" y="11938"/>
                    <a:pt x="19282" y="11376"/>
                    <a:pt x="18959" y="10825"/>
                  </a:cubicBezTo>
                  <a:cubicBezTo>
                    <a:pt x="18791" y="10549"/>
                    <a:pt x="18624" y="10273"/>
                    <a:pt x="18446" y="9997"/>
                  </a:cubicBezTo>
                  <a:cubicBezTo>
                    <a:pt x="17822" y="9052"/>
                    <a:pt x="17097" y="8116"/>
                    <a:pt x="16295" y="7220"/>
                  </a:cubicBezTo>
                  <a:cubicBezTo>
                    <a:pt x="15481" y="6314"/>
                    <a:pt x="14578" y="5486"/>
                    <a:pt x="13620" y="4738"/>
                  </a:cubicBezTo>
                  <a:cubicBezTo>
                    <a:pt x="13141" y="4363"/>
                    <a:pt x="12639" y="4009"/>
                    <a:pt x="12115" y="3674"/>
                  </a:cubicBezTo>
                  <a:cubicBezTo>
                    <a:pt x="11680" y="3398"/>
                    <a:pt x="11212" y="3112"/>
                    <a:pt x="10722" y="2846"/>
                  </a:cubicBezTo>
                  <a:cubicBezTo>
                    <a:pt x="10577" y="2768"/>
                    <a:pt x="10432" y="2689"/>
                    <a:pt x="10276" y="2610"/>
                  </a:cubicBezTo>
                  <a:cubicBezTo>
                    <a:pt x="10098" y="2521"/>
                    <a:pt x="9931" y="2433"/>
                    <a:pt x="9752" y="2344"/>
                  </a:cubicBezTo>
                  <a:cubicBezTo>
                    <a:pt x="9240" y="2098"/>
                    <a:pt x="8716" y="1862"/>
                    <a:pt x="8203" y="1665"/>
                  </a:cubicBezTo>
                  <a:cubicBezTo>
                    <a:pt x="7702" y="1468"/>
                    <a:pt x="7178" y="1280"/>
                    <a:pt x="6654" y="1113"/>
                  </a:cubicBezTo>
                  <a:cubicBezTo>
                    <a:pt x="6398" y="1034"/>
                    <a:pt x="6130" y="955"/>
                    <a:pt x="5863" y="877"/>
                  </a:cubicBezTo>
                  <a:cubicBezTo>
                    <a:pt x="5573" y="798"/>
                    <a:pt x="5261" y="719"/>
                    <a:pt x="4904" y="630"/>
                  </a:cubicBezTo>
                  <a:cubicBezTo>
                    <a:pt x="4469" y="532"/>
                    <a:pt x="4024" y="443"/>
                    <a:pt x="3589" y="364"/>
                  </a:cubicBezTo>
                  <a:cubicBezTo>
                    <a:pt x="3232" y="305"/>
                    <a:pt x="2920" y="256"/>
                    <a:pt x="2630" y="217"/>
                  </a:cubicBezTo>
                  <a:cubicBezTo>
                    <a:pt x="2352" y="177"/>
                    <a:pt x="2073" y="148"/>
                    <a:pt x="1794" y="118"/>
                  </a:cubicBezTo>
                  <a:cubicBezTo>
                    <a:pt x="1204" y="59"/>
                    <a:pt x="602" y="20"/>
                    <a:pt x="0" y="0"/>
                  </a:cubicBezTo>
                  <a:lnTo>
                    <a:pt x="0" y="4393"/>
                  </a:lnTo>
                  <a:cubicBezTo>
                    <a:pt x="3589" y="4531"/>
                    <a:pt x="7100" y="5713"/>
                    <a:pt x="9908" y="7722"/>
                  </a:cubicBezTo>
                  <a:cubicBezTo>
                    <a:pt x="11146" y="8579"/>
                    <a:pt x="12215" y="9584"/>
                    <a:pt x="13129" y="1069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A9447E8F-E238-4363-9D8F-C25CEF45E5D1}"/>
                </a:ext>
              </a:extLst>
            </p:cNvPr>
            <p:cNvSpPr/>
            <p:nvPr/>
          </p:nvSpPr>
          <p:spPr>
            <a:xfrm>
              <a:off x="15240000" y="29184600"/>
              <a:ext cx="2212338" cy="99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2" y="13284"/>
                  </a:moveTo>
                  <a:lnTo>
                    <a:pt x="732" y="13284"/>
                  </a:lnTo>
                  <a:cubicBezTo>
                    <a:pt x="1091" y="14052"/>
                    <a:pt x="1476" y="14766"/>
                    <a:pt x="1872" y="15452"/>
                  </a:cubicBezTo>
                  <a:cubicBezTo>
                    <a:pt x="2071" y="15781"/>
                    <a:pt x="2269" y="16111"/>
                    <a:pt x="2480" y="16413"/>
                  </a:cubicBezTo>
                  <a:cubicBezTo>
                    <a:pt x="3100" y="17346"/>
                    <a:pt x="3745" y="18142"/>
                    <a:pt x="4427" y="18828"/>
                  </a:cubicBezTo>
                  <a:cubicBezTo>
                    <a:pt x="4885" y="19295"/>
                    <a:pt x="5357" y="19679"/>
                    <a:pt x="5840" y="20036"/>
                  </a:cubicBezTo>
                  <a:cubicBezTo>
                    <a:pt x="6572" y="20557"/>
                    <a:pt x="7340" y="20941"/>
                    <a:pt x="8134" y="21188"/>
                  </a:cubicBezTo>
                  <a:cubicBezTo>
                    <a:pt x="9002" y="21463"/>
                    <a:pt x="9845" y="21600"/>
                    <a:pt x="10664" y="21600"/>
                  </a:cubicBezTo>
                  <a:cubicBezTo>
                    <a:pt x="10664" y="21600"/>
                    <a:pt x="10664" y="21600"/>
                    <a:pt x="10664" y="21600"/>
                  </a:cubicBezTo>
                  <a:cubicBezTo>
                    <a:pt x="10825" y="21600"/>
                    <a:pt x="10986" y="21600"/>
                    <a:pt x="11147" y="21573"/>
                  </a:cubicBezTo>
                  <a:cubicBezTo>
                    <a:pt x="11470" y="21545"/>
                    <a:pt x="11792" y="21518"/>
                    <a:pt x="12102" y="21435"/>
                  </a:cubicBezTo>
                  <a:cubicBezTo>
                    <a:pt x="12424" y="21380"/>
                    <a:pt x="12734" y="21271"/>
                    <a:pt x="13032" y="21161"/>
                  </a:cubicBezTo>
                  <a:cubicBezTo>
                    <a:pt x="13342" y="21051"/>
                    <a:pt x="13639" y="20914"/>
                    <a:pt x="13937" y="20749"/>
                  </a:cubicBezTo>
                  <a:cubicBezTo>
                    <a:pt x="14123" y="20639"/>
                    <a:pt x="14309" y="20530"/>
                    <a:pt x="14483" y="20420"/>
                  </a:cubicBezTo>
                  <a:cubicBezTo>
                    <a:pt x="14706" y="20283"/>
                    <a:pt x="14929" y="20118"/>
                    <a:pt x="15140" y="19953"/>
                  </a:cubicBezTo>
                  <a:cubicBezTo>
                    <a:pt x="15326" y="19816"/>
                    <a:pt x="15499" y="19679"/>
                    <a:pt x="15673" y="19514"/>
                  </a:cubicBezTo>
                  <a:cubicBezTo>
                    <a:pt x="15958" y="19267"/>
                    <a:pt x="16231" y="18993"/>
                    <a:pt x="16504" y="18691"/>
                  </a:cubicBezTo>
                  <a:cubicBezTo>
                    <a:pt x="16640" y="18553"/>
                    <a:pt x="16777" y="18389"/>
                    <a:pt x="16913" y="18224"/>
                  </a:cubicBezTo>
                  <a:cubicBezTo>
                    <a:pt x="17347" y="17703"/>
                    <a:pt x="17781" y="17126"/>
                    <a:pt x="18203" y="16440"/>
                  </a:cubicBezTo>
                  <a:cubicBezTo>
                    <a:pt x="18525" y="15919"/>
                    <a:pt x="18847" y="15370"/>
                    <a:pt x="19157" y="14793"/>
                  </a:cubicBezTo>
                  <a:cubicBezTo>
                    <a:pt x="19306" y="14519"/>
                    <a:pt x="19442" y="14244"/>
                    <a:pt x="19579" y="13970"/>
                  </a:cubicBezTo>
                  <a:cubicBezTo>
                    <a:pt x="19814" y="13476"/>
                    <a:pt x="20050" y="12955"/>
                    <a:pt x="20286" y="12433"/>
                  </a:cubicBezTo>
                  <a:cubicBezTo>
                    <a:pt x="20744" y="11363"/>
                    <a:pt x="21191" y="10182"/>
                    <a:pt x="21600" y="8920"/>
                  </a:cubicBezTo>
                  <a:lnTo>
                    <a:pt x="17682" y="0"/>
                  </a:lnTo>
                  <a:cubicBezTo>
                    <a:pt x="16901" y="3348"/>
                    <a:pt x="15636" y="6011"/>
                    <a:pt x="14061" y="7630"/>
                  </a:cubicBezTo>
                  <a:cubicBezTo>
                    <a:pt x="12598" y="9112"/>
                    <a:pt x="10986" y="9688"/>
                    <a:pt x="9386" y="9249"/>
                  </a:cubicBezTo>
                  <a:cubicBezTo>
                    <a:pt x="9114" y="9167"/>
                    <a:pt x="8828" y="9085"/>
                    <a:pt x="8568" y="8947"/>
                  </a:cubicBezTo>
                  <a:cubicBezTo>
                    <a:pt x="8308" y="8838"/>
                    <a:pt x="8060" y="8673"/>
                    <a:pt x="7812" y="8508"/>
                  </a:cubicBezTo>
                  <a:cubicBezTo>
                    <a:pt x="7564" y="8343"/>
                    <a:pt x="7316" y="8124"/>
                    <a:pt x="7068" y="7904"/>
                  </a:cubicBezTo>
                  <a:cubicBezTo>
                    <a:pt x="6820" y="7685"/>
                    <a:pt x="6584" y="7438"/>
                    <a:pt x="6349" y="7163"/>
                  </a:cubicBezTo>
                  <a:cubicBezTo>
                    <a:pt x="5877" y="6614"/>
                    <a:pt x="5419" y="5983"/>
                    <a:pt x="4997" y="5270"/>
                  </a:cubicBezTo>
                  <a:cubicBezTo>
                    <a:pt x="4885" y="5077"/>
                    <a:pt x="4786" y="4913"/>
                    <a:pt x="4687" y="4721"/>
                  </a:cubicBezTo>
                  <a:cubicBezTo>
                    <a:pt x="4551" y="4474"/>
                    <a:pt x="4414" y="4199"/>
                    <a:pt x="4290" y="3925"/>
                  </a:cubicBezTo>
                  <a:lnTo>
                    <a:pt x="0" y="11637"/>
                  </a:lnTo>
                  <a:cubicBezTo>
                    <a:pt x="273" y="12241"/>
                    <a:pt x="496" y="12790"/>
                    <a:pt x="732" y="1328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3B3A83A2-65FE-45B3-9672-D784083BE658}"/>
                </a:ext>
              </a:extLst>
            </p:cNvPr>
            <p:cNvSpPr/>
            <p:nvPr/>
          </p:nvSpPr>
          <p:spPr>
            <a:xfrm>
              <a:off x="16941800" y="27965400"/>
              <a:ext cx="753190" cy="157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extrusionOk="0">
                  <a:moveTo>
                    <a:pt x="16518" y="21079"/>
                  </a:moveTo>
                  <a:cubicBezTo>
                    <a:pt x="19930" y="18388"/>
                    <a:pt x="21600" y="15314"/>
                    <a:pt x="21527" y="11929"/>
                  </a:cubicBezTo>
                  <a:cubicBezTo>
                    <a:pt x="21527" y="11668"/>
                    <a:pt x="21491" y="11425"/>
                    <a:pt x="21491" y="11165"/>
                  </a:cubicBezTo>
                  <a:cubicBezTo>
                    <a:pt x="21273" y="9029"/>
                    <a:pt x="20366" y="7015"/>
                    <a:pt x="18805" y="5192"/>
                  </a:cubicBezTo>
                  <a:cubicBezTo>
                    <a:pt x="18623" y="4983"/>
                    <a:pt x="18442" y="4775"/>
                    <a:pt x="18260" y="4584"/>
                  </a:cubicBezTo>
                  <a:cubicBezTo>
                    <a:pt x="17861" y="4185"/>
                    <a:pt x="17425" y="3768"/>
                    <a:pt x="16990" y="3386"/>
                  </a:cubicBezTo>
                  <a:cubicBezTo>
                    <a:pt x="16046" y="2605"/>
                    <a:pt x="14957" y="1823"/>
                    <a:pt x="13759" y="1111"/>
                  </a:cubicBezTo>
                  <a:cubicBezTo>
                    <a:pt x="13105" y="729"/>
                    <a:pt x="12415" y="347"/>
                    <a:pt x="11726" y="0"/>
                  </a:cubicBezTo>
                  <a:lnTo>
                    <a:pt x="0" y="5192"/>
                  </a:lnTo>
                  <a:lnTo>
                    <a:pt x="36" y="5209"/>
                  </a:lnTo>
                  <a:cubicBezTo>
                    <a:pt x="1234" y="5765"/>
                    <a:pt x="2287" y="6424"/>
                    <a:pt x="3158" y="7171"/>
                  </a:cubicBezTo>
                  <a:cubicBezTo>
                    <a:pt x="3558" y="7518"/>
                    <a:pt x="3884" y="7814"/>
                    <a:pt x="4138" y="8109"/>
                  </a:cubicBezTo>
                  <a:cubicBezTo>
                    <a:pt x="6280" y="10592"/>
                    <a:pt x="6317" y="13318"/>
                    <a:pt x="4175" y="15835"/>
                  </a:cubicBezTo>
                  <a:lnTo>
                    <a:pt x="15683" y="21513"/>
                  </a:lnTo>
                  <a:lnTo>
                    <a:pt x="15864" y="21600"/>
                  </a:lnTo>
                  <a:cubicBezTo>
                    <a:pt x="16082" y="21409"/>
                    <a:pt x="16300" y="21235"/>
                    <a:pt x="16518" y="2107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DADD3A61-00F5-4B46-86A3-013A78FFA2EC}"/>
                </a:ext>
              </a:extLst>
            </p:cNvPr>
            <p:cNvSpPr/>
            <p:nvPr/>
          </p:nvSpPr>
          <p:spPr>
            <a:xfrm>
              <a:off x="15506700" y="27622499"/>
              <a:ext cx="1793301" cy="1859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91" extrusionOk="0">
                  <a:moveTo>
                    <a:pt x="20668" y="2624"/>
                  </a:moveTo>
                  <a:lnTo>
                    <a:pt x="20668" y="2624"/>
                  </a:lnTo>
                  <a:cubicBezTo>
                    <a:pt x="20148" y="2226"/>
                    <a:pt x="19613" y="1887"/>
                    <a:pt x="19047" y="1578"/>
                  </a:cubicBezTo>
                  <a:cubicBezTo>
                    <a:pt x="18100" y="1062"/>
                    <a:pt x="17091" y="663"/>
                    <a:pt x="16021" y="413"/>
                  </a:cubicBezTo>
                  <a:cubicBezTo>
                    <a:pt x="15379" y="251"/>
                    <a:pt x="14691" y="133"/>
                    <a:pt x="14003" y="74"/>
                  </a:cubicBezTo>
                  <a:cubicBezTo>
                    <a:pt x="13452" y="29"/>
                    <a:pt x="12917" y="0"/>
                    <a:pt x="12398" y="0"/>
                  </a:cubicBezTo>
                  <a:cubicBezTo>
                    <a:pt x="8316" y="0"/>
                    <a:pt x="4984" y="1563"/>
                    <a:pt x="2446" y="4644"/>
                  </a:cubicBezTo>
                  <a:cubicBezTo>
                    <a:pt x="2064" y="5101"/>
                    <a:pt x="1728" y="5603"/>
                    <a:pt x="1422" y="6119"/>
                  </a:cubicBezTo>
                  <a:cubicBezTo>
                    <a:pt x="1254" y="6414"/>
                    <a:pt x="1086" y="6738"/>
                    <a:pt x="933" y="7077"/>
                  </a:cubicBezTo>
                  <a:cubicBezTo>
                    <a:pt x="826" y="7313"/>
                    <a:pt x="749" y="7519"/>
                    <a:pt x="673" y="7711"/>
                  </a:cubicBezTo>
                  <a:cubicBezTo>
                    <a:pt x="214" y="8935"/>
                    <a:pt x="-15" y="10218"/>
                    <a:pt x="0" y="11515"/>
                  </a:cubicBezTo>
                  <a:cubicBezTo>
                    <a:pt x="0" y="12252"/>
                    <a:pt x="92" y="13004"/>
                    <a:pt x="245" y="13741"/>
                  </a:cubicBezTo>
                  <a:cubicBezTo>
                    <a:pt x="306" y="14007"/>
                    <a:pt x="367" y="14257"/>
                    <a:pt x="428" y="14479"/>
                  </a:cubicBezTo>
                  <a:cubicBezTo>
                    <a:pt x="474" y="14656"/>
                    <a:pt x="535" y="14818"/>
                    <a:pt x="596" y="14995"/>
                  </a:cubicBezTo>
                  <a:cubicBezTo>
                    <a:pt x="719" y="15319"/>
                    <a:pt x="856" y="15658"/>
                    <a:pt x="994" y="15968"/>
                  </a:cubicBezTo>
                  <a:cubicBezTo>
                    <a:pt x="1040" y="16071"/>
                    <a:pt x="1101" y="16174"/>
                    <a:pt x="1147" y="16292"/>
                  </a:cubicBezTo>
                  <a:cubicBezTo>
                    <a:pt x="1391" y="16764"/>
                    <a:pt x="1667" y="17206"/>
                    <a:pt x="1957" y="17604"/>
                  </a:cubicBezTo>
                  <a:cubicBezTo>
                    <a:pt x="2477" y="18312"/>
                    <a:pt x="3042" y="18946"/>
                    <a:pt x="3669" y="19462"/>
                  </a:cubicBezTo>
                  <a:cubicBezTo>
                    <a:pt x="3852" y="19610"/>
                    <a:pt x="4021" y="19742"/>
                    <a:pt x="4174" y="19875"/>
                  </a:cubicBezTo>
                  <a:cubicBezTo>
                    <a:pt x="4663" y="20229"/>
                    <a:pt x="5182" y="20538"/>
                    <a:pt x="5717" y="20789"/>
                  </a:cubicBezTo>
                  <a:cubicBezTo>
                    <a:pt x="5901" y="20878"/>
                    <a:pt x="6084" y="20951"/>
                    <a:pt x="6268" y="21010"/>
                  </a:cubicBezTo>
                  <a:cubicBezTo>
                    <a:pt x="6833" y="21217"/>
                    <a:pt x="7430" y="21379"/>
                    <a:pt x="8041" y="21467"/>
                  </a:cubicBezTo>
                  <a:cubicBezTo>
                    <a:pt x="8454" y="21526"/>
                    <a:pt x="8882" y="21570"/>
                    <a:pt x="9310" y="21585"/>
                  </a:cubicBezTo>
                  <a:cubicBezTo>
                    <a:pt x="9753" y="21600"/>
                    <a:pt x="10212" y="21585"/>
                    <a:pt x="10670" y="21556"/>
                  </a:cubicBezTo>
                  <a:cubicBezTo>
                    <a:pt x="11114" y="21526"/>
                    <a:pt x="11542" y="21453"/>
                    <a:pt x="11970" y="21349"/>
                  </a:cubicBezTo>
                  <a:cubicBezTo>
                    <a:pt x="13009" y="21099"/>
                    <a:pt x="13972" y="20656"/>
                    <a:pt x="14828" y="20037"/>
                  </a:cubicBezTo>
                  <a:cubicBezTo>
                    <a:pt x="15333" y="19669"/>
                    <a:pt x="15791" y="19256"/>
                    <a:pt x="16189" y="18784"/>
                  </a:cubicBezTo>
                  <a:cubicBezTo>
                    <a:pt x="16724" y="18150"/>
                    <a:pt x="17152" y="17457"/>
                    <a:pt x="17458" y="16690"/>
                  </a:cubicBezTo>
                  <a:cubicBezTo>
                    <a:pt x="17534" y="16499"/>
                    <a:pt x="17610" y="16307"/>
                    <a:pt x="17672" y="16101"/>
                  </a:cubicBezTo>
                  <a:cubicBezTo>
                    <a:pt x="17733" y="15909"/>
                    <a:pt x="17794" y="15702"/>
                    <a:pt x="17824" y="15496"/>
                  </a:cubicBezTo>
                  <a:cubicBezTo>
                    <a:pt x="17901" y="15157"/>
                    <a:pt x="17947" y="14803"/>
                    <a:pt x="17962" y="14464"/>
                  </a:cubicBezTo>
                  <a:cubicBezTo>
                    <a:pt x="17977" y="14125"/>
                    <a:pt x="17962" y="13771"/>
                    <a:pt x="17931" y="13432"/>
                  </a:cubicBezTo>
                  <a:cubicBezTo>
                    <a:pt x="17748" y="11722"/>
                    <a:pt x="16877" y="10159"/>
                    <a:pt x="15577" y="9171"/>
                  </a:cubicBezTo>
                  <a:cubicBezTo>
                    <a:pt x="15486" y="9097"/>
                    <a:pt x="15394" y="9038"/>
                    <a:pt x="15302" y="8964"/>
                  </a:cubicBezTo>
                  <a:cubicBezTo>
                    <a:pt x="15730" y="9672"/>
                    <a:pt x="15960" y="10483"/>
                    <a:pt x="15960" y="11338"/>
                  </a:cubicBezTo>
                  <a:cubicBezTo>
                    <a:pt x="15960" y="13963"/>
                    <a:pt x="13743" y="16086"/>
                    <a:pt x="11037" y="16086"/>
                  </a:cubicBezTo>
                  <a:cubicBezTo>
                    <a:pt x="11037" y="16086"/>
                    <a:pt x="11037" y="16086"/>
                    <a:pt x="11037" y="16086"/>
                  </a:cubicBezTo>
                  <a:cubicBezTo>
                    <a:pt x="9554" y="16086"/>
                    <a:pt x="8148" y="15408"/>
                    <a:pt x="7200" y="14213"/>
                  </a:cubicBezTo>
                  <a:cubicBezTo>
                    <a:pt x="6253" y="13034"/>
                    <a:pt x="5901" y="11559"/>
                    <a:pt x="6268" y="10173"/>
                  </a:cubicBezTo>
                  <a:cubicBezTo>
                    <a:pt x="6635" y="8773"/>
                    <a:pt x="7582" y="7623"/>
                    <a:pt x="8943" y="6959"/>
                  </a:cubicBezTo>
                  <a:cubicBezTo>
                    <a:pt x="10609" y="6134"/>
                    <a:pt x="12703" y="6089"/>
                    <a:pt x="14675" y="6841"/>
                  </a:cubicBezTo>
                  <a:cubicBezTo>
                    <a:pt x="14889" y="6930"/>
                    <a:pt x="15149" y="7018"/>
                    <a:pt x="15394" y="7136"/>
                  </a:cubicBezTo>
                  <a:cubicBezTo>
                    <a:pt x="15822" y="7343"/>
                    <a:pt x="16219" y="7579"/>
                    <a:pt x="16602" y="7859"/>
                  </a:cubicBezTo>
                  <a:lnTo>
                    <a:pt x="21325" y="3642"/>
                  </a:lnTo>
                  <a:lnTo>
                    <a:pt x="21585" y="3406"/>
                  </a:lnTo>
                  <a:cubicBezTo>
                    <a:pt x="21310" y="3140"/>
                    <a:pt x="20989" y="2875"/>
                    <a:pt x="20668" y="262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DEAD9D2D-024D-4357-8EBA-F66BB615A39B}"/>
                </a:ext>
              </a:extLst>
            </p:cNvPr>
            <p:cNvSpPr/>
            <p:nvPr/>
          </p:nvSpPr>
          <p:spPr>
            <a:xfrm>
              <a:off x="15214599" y="26911299"/>
              <a:ext cx="2372363" cy="93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extrusionOk="0">
                  <a:moveTo>
                    <a:pt x="21392" y="6841"/>
                  </a:moveTo>
                  <a:lnTo>
                    <a:pt x="21392" y="6841"/>
                  </a:lnTo>
                  <a:cubicBezTo>
                    <a:pt x="20929" y="6054"/>
                    <a:pt x="20444" y="5326"/>
                    <a:pt x="19946" y="4655"/>
                  </a:cubicBezTo>
                  <a:cubicBezTo>
                    <a:pt x="19403" y="3926"/>
                    <a:pt x="18813" y="3285"/>
                    <a:pt x="18189" y="2702"/>
                  </a:cubicBezTo>
                  <a:cubicBezTo>
                    <a:pt x="17171" y="1740"/>
                    <a:pt x="16096" y="1041"/>
                    <a:pt x="14997" y="603"/>
                  </a:cubicBezTo>
                  <a:cubicBezTo>
                    <a:pt x="14466" y="399"/>
                    <a:pt x="13922" y="224"/>
                    <a:pt x="13390" y="137"/>
                  </a:cubicBezTo>
                  <a:cubicBezTo>
                    <a:pt x="13182" y="108"/>
                    <a:pt x="12985" y="79"/>
                    <a:pt x="12789" y="49"/>
                  </a:cubicBezTo>
                  <a:cubicBezTo>
                    <a:pt x="12072" y="-38"/>
                    <a:pt x="11367" y="-9"/>
                    <a:pt x="10696" y="137"/>
                  </a:cubicBezTo>
                  <a:cubicBezTo>
                    <a:pt x="10349" y="195"/>
                    <a:pt x="10014" y="283"/>
                    <a:pt x="9678" y="428"/>
                  </a:cubicBezTo>
                  <a:cubicBezTo>
                    <a:pt x="9343" y="545"/>
                    <a:pt x="9008" y="691"/>
                    <a:pt x="8684" y="866"/>
                  </a:cubicBezTo>
                  <a:cubicBezTo>
                    <a:pt x="8025" y="1215"/>
                    <a:pt x="7377" y="1682"/>
                    <a:pt x="6753" y="2236"/>
                  </a:cubicBezTo>
                  <a:cubicBezTo>
                    <a:pt x="6499" y="2469"/>
                    <a:pt x="6244" y="2731"/>
                    <a:pt x="5955" y="3023"/>
                  </a:cubicBezTo>
                  <a:cubicBezTo>
                    <a:pt x="5585" y="3402"/>
                    <a:pt x="5238" y="3839"/>
                    <a:pt x="4914" y="4247"/>
                  </a:cubicBezTo>
                  <a:cubicBezTo>
                    <a:pt x="4729" y="4480"/>
                    <a:pt x="4521" y="4772"/>
                    <a:pt x="4290" y="5122"/>
                  </a:cubicBezTo>
                  <a:cubicBezTo>
                    <a:pt x="4036" y="5500"/>
                    <a:pt x="3804" y="5850"/>
                    <a:pt x="3596" y="6200"/>
                  </a:cubicBezTo>
                  <a:cubicBezTo>
                    <a:pt x="3018" y="7133"/>
                    <a:pt x="2463" y="8211"/>
                    <a:pt x="1919" y="9377"/>
                  </a:cubicBezTo>
                  <a:cubicBezTo>
                    <a:pt x="1260" y="10806"/>
                    <a:pt x="613" y="12438"/>
                    <a:pt x="0" y="14187"/>
                  </a:cubicBezTo>
                  <a:lnTo>
                    <a:pt x="324" y="14741"/>
                  </a:lnTo>
                  <a:lnTo>
                    <a:pt x="4221" y="21562"/>
                  </a:lnTo>
                  <a:cubicBezTo>
                    <a:pt x="4857" y="19842"/>
                    <a:pt x="5573" y="18326"/>
                    <a:pt x="6371" y="17102"/>
                  </a:cubicBezTo>
                  <a:cubicBezTo>
                    <a:pt x="7447" y="15441"/>
                    <a:pt x="8626" y="14245"/>
                    <a:pt x="9852" y="13575"/>
                  </a:cubicBezTo>
                  <a:cubicBezTo>
                    <a:pt x="10361" y="13283"/>
                    <a:pt x="10881" y="13108"/>
                    <a:pt x="11401" y="13021"/>
                  </a:cubicBezTo>
                  <a:cubicBezTo>
                    <a:pt x="11575" y="12992"/>
                    <a:pt x="11748" y="12963"/>
                    <a:pt x="11922" y="12963"/>
                  </a:cubicBezTo>
                  <a:cubicBezTo>
                    <a:pt x="12442" y="12934"/>
                    <a:pt x="12962" y="12992"/>
                    <a:pt x="13483" y="13138"/>
                  </a:cubicBezTo>
                  <a:cubicBezTo>
                    <a:pt x="13830" y="13225"/>
                    <a:pt x="14165" y="13371"/>
                    <a:pt x="14512" y="13546"/>
                  </a:cubicBezTo>
                  <a:cubicBezTo>
                    <a:pt x="14847" y="13721"/>
                    <a:pt x="15182" y="13925"/>
                    <a:pt x="15518" y="14187"/>
                  </a:cubicBezTo>
                  <a:cubicBezTo>
                    <a:pt x="15853" y="14449"/>
                    <a:pt x="16177" y="14741"/>
                    <a:pt x="16501" y="15062"/>
                  </a:cubicBezTo>
                  <a:cubicBezTo>
                    <a:pt x="17148" y="15732"/>
                    <a:pt x="17784" y="16548"/>
                    <a:pt x="18385" y="17510"/>
                  </a:cubicBezTo>
                  <a:lnTo>
                    <a:pt x="19866" y="12759"/>
                  </a:lnTo>
                  <a:lnTo>
                    <a:pt x="21600" y="7162"/>
                  </a:lnTo>
                  <a:cubicBezTo>
                    <a:pt x="21507" y="7046"/>
                    <a:pt x="21450" y="6929"/>
                    <a:pt x="21392" y="684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E1BB7718-3642-4D38-870D-71888180642A}"/>
                </a:ext>
              </a:extLst>
            </p:cNvPr>
            <p:cNvSpPr/>
            <p:nvPr/>
          </p:nvSpPr>
          <p:spPr>
            <a:xfrm>
              <a:off x="17272000" y="27266900"/>
              <a:ext cx="1116591" cy="229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600" extrusionOk="0">
                  <a:moveTo>
                    <a:pt x="3195" y="5549"/>
                  </a:moveTo>
                  <a:cubicBezTo>
                    <a:pt x="3981" y="5955"/>
                    <a:pt x="4720" y="6396"/>
                    <a:pt x="5364" y="6850"/>
                  </a:cubicBezTo>
                  <a:cubicBezTo>
                    <a:pt x="5650" y="7053"/>
                    <a:pt x="5936" y="7268"/>
                    <a:pt x="6270" y="7530"/>
                  </a:cubicBezTo>
                  <a:cubicBezTo>
                    <a:pt x="7271" y="8306"/>
                    <a:pt x="8106" y="9117"/>
                    <a:pt x="8726" y="9929"/>
                  </a:cubicBezTo>
                  <a:cubicBezTo>
                    <a:pt x="9012" y="10287"/>
                    <a:pt x="9250" y="10645"/>
                    <a:pt x="9465" y="11015"/>
                  </a:cubicBezTo>
                  <a:cubicBezTo>
                    <a:pt x="9679" y="11385"/>
                    <a:pt x="9846" y="11755"/>
                    <a:pt x="10013" y="12125"/>
                  </a:cubicBezTo>
                  <a:cubicBezTo>
                    <a:pt x="10442" y="13246"/>
                    <a:pt x="10609" y="14416"/>
                    <a:pt x="10442" y="15609"/>
                  </a:cubicBezTo>
                  <a:cubicBezTo>
                    <a:pt x="10323" y="16648"/>
                    <a:pt x="9966" y="17686"/>
                    <a:pt x="9393" y="18676"/>
                  </a:cubicBezTo>
                  <a:lnTo>
                    <a:pt x="18548" y="21600"/>
                  </a:lnTo>
                  <a:cubicBezTo>
                    <a:pt x="20980" y="18282"/>
                    <a:pt x="21600" y="14595"/>
                    <a:pt x="20289" y="11158"/>
                  </a:cubicBezTo>
                  <a:lnTo>
                    <a:pt x="20265" y="11074"/>
                  </a:lnTo>
                  <a:cubicBezTo>
                    <a:pt x="20193" y="10884"/>
                    <a:pt x="20098" y="10681"/>
                    <a:pt x="20003" y="10490"/>
                  </a:cubicBezTo>
                  <a:lnTo>
                    <a:pt x="19979" y="10418"/>
                  </a:lnTo>
                  <a:cubicBezTo>
                    <a:pt x="19955" y="10370"/>
                    <a:pt x="19931" y="10335"/>
                    <a:pt x="19931" y="10287"/>
                  </a:cubicBezTo>
                  <a:cubicBezTo>
                    <a:pt x="19860" y="10120"/>
                    <a:pt x="19764" y="9941"/>
                    <a:pt x="19669" y="9774"/>
                  </a:cubicBezTo>
                  <a:lnTo>
                    <a:pt x="19645" y="9738"/>
                  </a:lnTo>
                  <a:cubicBezTo>
                    <a:pt x="19597" y="9666"/>
                    <a:pt x="19550" y="9583"/>
                    <a:pt x="19526" y="9511"/>
                  </a:cubicBezTo>
                  <a:cubicBezTo>
                    <a:pt x="19430" y="9356"/>
                    <a:pt x="19335" y="9201"/>
                    <a:pt x="19240" y="9046"/>
                  </a:cubicBezTo>
                  <a:cubicBezTo>
                    <a:pt x="19168" y="8938"/>
                    <a:pt x="19097" y="8843"/>
                    <a:pt x="19025" y="8735"/>
                  </a:cubicBezTo>
                  <a:cubicBezTo>
                    <a:pt x="18930" y="8592"/>
                    <a:pt x="18834" y="8449"/>
                    <a:pt x="18715" y="8306"/>
                  </a:cubicBezTo>
                  <a:cubicBezTo>
                    <a:pt x="18620" y="8187"/>
                    <a:pt x="18548" y="8079"/>
                    <a:pt x="18453" y="7960"/>
                  </a:cubicBezTo>
                  <a:cubicBezTo>
                    <a:pt x="18358" y="7829"/>
                    <a:pt x="18238" y="7697"/>
                    <a:pt x="18143" y="7566"/>
                  </a:cubicBezTo>
                  <a:cubicBezTo>
                    <a:pt x="18048" y="7435"/>
                    <a:pt x="17928" y="7315"/>
                    <a:pt x="17809" y="7196"/>
                  </a:cubicBezTo>
                  <a:lnTo>
                    <a:pt x="17785" y="7160"/>
                  </a:lnTo>
                  <a:cubicBezTo>
                    <a:pt x="17690" y="7053"/>
                    <a:pt x="17595" y="6933"/>
                    <a:pt x="17476" y="6826"/>
                  </a:cubicBezTo>
                  <a:cubicBezTo>
                    <a:pt x="17356" y="6695"/>
                    <a:pt x="17237" y="6575"/>
                    <a:pt x="17094" y="6444"/>
                  </a:cubicBezTo>
                  <a:lnTo>
                    <a:pt x="16975" y="6325"/>
                  </a:lnTo>
                  <a:cubicBezTo>
                    <a:pt x="16903" y="6253"/>
                    <a:pt x="16832" y="6170"/>
                    <a:pt x="16736" y="6098"/>
                  </a:cubicBezTo>
                  <a:cubicBezTo>
                    <a:pt x="16570" y="5943"/>
                    <a:pt x="16403" y="5788"/>
                    <a:pt x="16212" y="5633"/>
                  </a:cubicBezTo>
                  <a:lnTo>
                    <a:pt x="16093" y="5537"/>
                  </a:lnTo>
                  <a:cubicBezTo>
                    <a:pt x="16045" y="5490"/>
                    <a:pt x="15974" y="5430"/>
                    <a:pt x="15926" y="5382"/>
                  </a:cubicBezTo>
                  <a:cubicBezTo>
                    <a:pt x="15640" y="5131"/>
                    <a:pt x="15330" y="4893"/>
                    <a:pt x="15044" y="4666"/>
                  </a:cubicBezTo>
                  <a:cubicBezTo>
                    <a:pt x="12660" y="2793"/>
                    <a:pt x="9799" y="1229"/>
                    <a:pt x="6580" y="0"/>
                  </a:cubicBezTo>
                  <a:lnTo>
                    <a:pt x="0" y="4213"/>
                  </a:lnTo>
                  <a:cubicBezTo>
                    <a:pt x="1168" y="4583"/>
                    <a:pt x="2241" y="5048"/>
                    <a:pt x="3195" y="554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3849DF8B-0FCC-47CA-B870-085C7EF6450A}"/>
                </a:ext>
              </a:extLst>
            </p:cNvPr>
            <p:cNvSpPr/>
            <p:nvPr/>
          </p:nvSpPr>
          <p:spPr>
            <a:xfrm>
              <a:off x="14820900" y="27571700"/>
              <a:ext cx="824231" cy="2091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37" y="16866"/>
                  </a:moveTo>
                  <a:cubicBezTo>
                    <a:pt x="19237" y="16748"/>
                    <a:pt x="19004" y="16616"/>
                    <a:pt x="18804" y="16485"/>
                  </a:cubicBezTo>
                  <a:cubicBezTo>
                    <a:pt x="18538" y="16315"/>
                    <a:pt x="18305" y="16157"/>
                    <a:pt x="18072" y="15987"/>
                  </a:cubicBezTo>
                  <a:cubicBezTo>
                    <a:pt x="17373" y="15489"/>
                    <a:pt x="16774" y="14964"/>
                    <a:pt x="16275" y="14426"/>
                  </a:cubicBezTo>
                  <a:cubicBezTo>
                    <a:pt x="16109" y="14243"/>
                    <a:pt x="15975" y="14072"/>
                    <a:pt x="15809" y="13889"/>
                  </a:cubicBezTo>
                  <a:cubicBezTo>
                    <a:pt x="15243" y="13180"/>
                    <a:pt x="14877" y="12446"/>
                    <a:pt x="14711" y="11711"/>
                  </a:cubicBezTo>
                  <a:cubicBezTo>
                    <a:pt x="14611" y="11344"/>
                    <a:pt x="14578" y="10977"/>
                    <a:pt x="14578" y="10610"/>
                  </a:cubicBezTo>
                  <a:cubicBezTo>
                    <a:pt x="14578" y="10243"/>
                    <a:pt x="14611" y="9875"/>
                    <a:pt x="14711" y="9508"/>
                  </a:cubicBezTo>
                  <a:cubicBezTo>
                    <a:pt x="14744" y="9312"/>
                    <a:pt x="14811" y="9115"/>
                    <a:pt x="14910" y="8879"/>
                  </a:cubicBezTo>
                  <a:cubicBezTo>
                    <a:pt x="15043" y="8538"/>
                    <a:pt x="15210" y="8197"/>
                    <a:pt x="15410" y="7882"/>
                  </a:cubicBezTo>
                  <a:cubicBezTo>
                    <a:pt x="15975" y="6990"/>
                    <a:pt x="16774" y="6125"/>
                    <a:pt x="17839" y="5311"/>
                  </a:cubicBezTo>
                  <a:cubicBezTo>
                    <a:pt x="18272" y="4984"/>
                    <a:pt x="18738" y="4669"/>
                    <a:pt x="19237" y="4354"/>
                  </a:cubicBezTo>
                  <a:cubicBezTo>
                    <a:pt x="19803" y="4000"/>
                    <a:pt x="20435" y="3659"/>
                    <a:pt x="21167" y="3318"/>
                  </a:cubicBezTo>
                  <a:lnTo>
                    <a:pt x="9086" y="0"/>
                  </a:lnTo>
                  <a:cubicBezTo>
                    <a:pt x="8920" y="79"/>
                    <a:pt x="8753" y="170"/>
                    <a:pt x="8587" y="249"/>
                  </a:cubicBezTo>
                  <a:lnTo>
                    <a:pt x="8587" y="249"/>
                  </a:lnTo>
                  <a:cubicBezTo>
                    <a:pt x="8320" y="380"/>
                    <a:pt x="8054" y="525"/>
                    <a:pt x="7821" y="656"/>
                  </a:cubicBezTo>
                  <a:cubicBezTo>
                    <a:pt x="7322" y="944"/>
                    <a:pt x="6856" y="1193"/>
                    <a:pt x="6490" y="1429"/>
                  </a:cubicBezTo>
                  <a:cubicBezTo>
                    <a:pt x="5691" y="1928"/>
                    <a:pt x="4959" y="2439"/>
                    <a:pt x="4327" y="2964"/>
                  </a:cubicBezTo>
                  <a:cubicBezTo>
                    <a:pt x="4127" y="3134"/>
                    <a:pt x="3894" y="3318"/>
                    <a:pt x="3694" y="3489"/>
                  </a:cubicBezTo>
                  <a:cubicBezTo>
                    <a:pt x="3295" y="3843"/>
                    <a:pt x="2929" y="4210"/>
                    <a:pt x="2596" y="4577"/>
                  </a:cubicBezTo>
                  <a:cubicBezTo>
                    <a:pt x="1930" y="5311"/>
                    <a:pt x="1398" y="6072"/>
                    <a:pt x="998" y="6859"/>
                  </a:cubicBezTo>
                  <a:cubicBezTo>
                    <a:pt x="799" y="7252"/>
                    <a:pt x="632" y="7646"/>
                    <a:pt x="466" y="8052"/>
                  </a:cubicBezTo>
                  <a:cubicBezTo>
                    <a:pt x="366" y="8315"/>
                    <a:pt x="300" y="8577"/>
                    <a:pt x="233" y="8826"/>
                  </a:cubicBezTo>
                  <a:cubicBezTo>
                    <a:pt x="100" y="9338"/>
                    <a:pt x="33" y="9862"/>
                    <a:pt x="0" y="10361"/>
                  </a:cubicBezTo>
                  <a:cubicBezTo>
                    <a:pt x="0" y="10610"/>
                    <a:pt x="0" y="10872"/>
                    <a:pt x="0" y="11121"/>
                  </a:cubicBezTo>
                  <a:cubicBezTo>
                    <a:pt x="33" y="11882"/>
                    <a:pt x="233" y="12629"/>
                    <a:pt x="499" y="13364"/>
                  </a:cubicBezTo>
                  <a:cubicBezTo>
                    <a:pt x="899" y="14348"/>
                    <a:pt x="1531" y="15318"/>
                    <a:pt x="2363" y="16249"/>
                  </a:cubicBezTo>
                  <a:cubicBezTo>
                    <a:pt x="2796" y="16721"/>
                    <a:pt x="3262" y="17193"/>
                    <a:pt x="3794" y="17652"/>
                  </a:cubicBezTo>
                  <a:cubicBezTo>
                    <a:pt x="4060" y="17889"/>
                    <a:pt x="4360" y="18111"/>
                    <a:pt x="4659" y="18334"/>
                  </a:cubicBezTo>
                  <a:cubicBezTo>
                    <a:pt x="5259" y="18793"/>
                    <a:pt x="5924" y="19239"/>
                    <a:pt x="6623" y="19685"/>
                  </a:cubicBezTo>
                  <a:cubicBezTo>
                    <a:pt x="7022" y="19921"/>
                    <a:pt x="7422" y="20170"/>
                    <a:pt x="7821" y="20393"/>
                  </a:cubicBezTo>
                  <a:cubicBezTo>
                    <a:pt x="8354" y="20708"/>
                    <a:pt x="8986" y="21023"/>
                    <a:pt x="9718" y="21390"/>
                  </a:cubicBezTo>
                  <a:cubicBezTo>
                    <a:pt x="9851" y="21456"/>
                    <a:pt x="10018" y="21534"/>
                    <a:pt x="10151" y="21600"/>
                  </a:cubicBezTo>
                  <a:lnTo>
                    <a:pt x="21600" y="17941"/>
                  </a:lnTo>
                  <a:cubicBezTo>
                    <a:pt x="20835" y="17613"/>
                    <a:pt x="20102" y="17246"/>
                    <a:pt x="19437" y="16866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54" name="Graphic 53" descr="Car">
            <a:extLst>
              <a:ext uri="{FF2B5EF4-FFF2-40B4-BE49-F238E27FC236}">
                <a16:creationId xmlns:a16="http://schemas.microsoft.com/office/drawing/2014/main" id="{481B51A0-E942-46D3-9786-C3EF0512BE2B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7532543" y="1903720"/>
            <a:ext cx="314443" cy="314443"/>
          </a:xfrm>
          <a:prstGeom prst="rect">
            <a:avLst/>
          </a:prstGeom>
        </p:spPr>
      </p:pic>
      <p:pic>
        <p:nvPicPr>
          <p:cNvPr id="55" name="Graphic 54" descr="Electric car">
            <a:extLst>
              <a:ext uri="{FF2B5EF4-FFF2-40B4-BE49-F238E27FC236}">
                <a16:creationId xmlns:a16="http://schemas.microsoft.com/office/drawing/2014/main" id="{FD695714-4F15-4722-AC5A-49A6522C1C61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433292" y="1744518"/>
            <a:ext cx="314443" cy="314443"/>
          </a:xfrm>
          <a:prstGeom prst="rect">
            <a:avLst/>
          </a:prstGeom>
        </p:spPr>
      </p:pic>
      <p:pic>
        <p:nvPicPr>
          <p:cNvPr id="56" name="Graphic 55" descr="Truck">
            <a:extLst>
              <a:ext uri="{FF2B5EF4-FFF2-40B4-BE49-F238E27FC236}">
                <a16:creationId xmlns:a16="http://schemas.microsoft.com/office/drawing/2014/main" id="{86572284-29B7-4469-A3C3-DBE9ECE5B41D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4094188" y="4491657"/>
            <a:ext cx="314443" cy="314443"/>
          </a:xfrm>
          <a:prstGeom prst="rect">
            <a:avLst/>
          </a:prstGeom>
        </p:spPr>
      </p:pic>
      <p:pic>
        <p:nvPicPr>
          <p:cNvPr id="57" name="Graphic 56" descr="Motorcycle">
            <a:extLst>
              <a:ext uri="{FF2B5EF4-FFF2-40B4-BE49-F238E27FC236}">
                <a16:creationId xmlns:a16="http://schemas.microsoft.com/office/drawing/2014/main" id="{B10F4256-764F-4783-B501-50642ADECC97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6464354" y="5097486"/>
            <a:ext cx="314443" cy="314443"/>
          </a:xfrm>
          <a:prstGeom prst="rect">
            <a:avLst/>
          </a:prstGeom>
        </p:spPr>
      </p:pic>
      <p:pic>
        <p:nvPicPr>
          <p:cNvPr id="58" name="Graphic 57" descr="Scooter">
            <a:extLst>
              <a:ext uri="{FF2B5EF4-FFF2-40B4-BE49-F238E27FC236}">
                <a16:creationId xmlns:a16="http://schemas.microsoft.com/office/drawing/2014/main" id="{6669F7C9-964D-4FB3-B11A-E0999CFCF5B4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7353300" y="3100817"/>
            <a:ext cx="314443" cy="314443"/>
          </a:xfrm>
          <a:prstGeom prst="rect">
            <a:avLst/>
          </a:prstGeom>
        </p:spPr>
      </p:pic>
      <p:pic>
        <p:nvPicPr>
          <p:cNvPr id="59" name="Graphic 58" descr="Bus">
            <a:extLst>
              <a:ext uri="{FF2B5EF4-FFF2-40B4-BE49-F238E27FC236}">
                <a16:creationId xmlns:a16="http://schemas.microsoft.com/office/drawing/2014/main" id="{E668A3F6-A8F9-4F96-AE3E-DC60BAEA709C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5779018" y="1984722"/>
            <a:ext cx="314443" cy="314443"/>
          </a:xfrm>
          <a:prstGeom prst="rect">
            <a:avLst/>
          </a:prstGeom>
        </p:spPr>
      </p:pic>
      <p:pic>
        <p:nvPicPr>
          <p:cNvPr id="60" name="Graphic 59" descr="Taxi">
            <a:extLst>
              <a:ext uri="{FF2B5EF4-FFF2-40B4-BE49-F238E27FC236}">
                <a16:creationId xmlns:a16="http://schemas.microsoft.com/office/drawing/2014/main" id="{DFD9D2F5-F71E-4411-B112-B27B788F173E}"/>
              </a:ext>
            </a:extLst>
          </p:cNvPr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4433292" y="3415260"/>
            <a:ext cx="314443" cy="314443"/>
          </a:xfrm>
          <a:prstGeom prst="rect">
            <a:avLst/>
          </a:prstGeom>
        </p:spPr>
      </p:pic>
      <p:pic>
        <p:nvPicPr>
          <p:cNvPr id="61" name="Graphic 60" descr="Train">
            <a:extLst>
              <a:ext uri="{FF2B5EF4-FFF2-40B4-BE49-F238E27FC236}">
                <a16:creationId xmlns:a16="http://schemas.microsoft.com/office/drawing/2014/main" id="{9677D2CD-058C-4943-8AFB-BD7133DFE55C}"/>
              </a:ext>
            </a:extLst>
          </p:cNvPr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5749810" y="4603896"/>
            <a:ext cx="314443" cy="314443"/>
          </a:xfrm>
          <a:prstGeom prst="rect">
            <a:avLst/>
          </a:prstGeom>
        </p:spPr>
      </p:pic>
      <p:pic>
        <p:nvPicPr>
          <p:cNvPr id="62" name="Graphic 61" descr="Streetcar">
            <a:extLst>
              <a:ext uri="{FF2B5EF4-FFF2-40B4-BE49-F238E27FC236}">
                <a16:creationId xmlns:a16="http://schemas.microsoft.com/office/drawing/2014/main" id="{BE074685-33E5-4DC3-B111-AB3CAAE94B84}"/>
              </a:ext>
            </a:extLst>
          </p:cNvPr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6723656" y="3437656"/>
            <a:ext cx="314443" cy="314443"/>
          </a:xfrm>
          <a:prstGeom prst="rect">
            <a:avLst/>
          </a:prstGeom>
        </p:spPr>
      </p:pic>
      <p:pic>
        <p:nvPicPr>
          <p:cNvPr id="63" name="Graphic 62" descr="Airplane">
            <a:extLst>
              <a:ext uri="{FF2B5EF4-FFF2-40B4-BE49-F238E27FC236}">
                <a16:creationId xmlns:a16="http://schemas.microsoft.com/office/drawing/2014/main" id="{52CF2A19-FEDD-4333-9C09-7F94B4A8A0BD}"/>
              </a:ext>
            </a:extLst>
          </p:cNvPr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5129687" y="3495601"/>
            <a:ext cx="314443" cy="31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4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Spiral Diagram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1F593E7-FE69-4933-A223-0CDC4BB5DFB8}"/>
              </a:ext>
            </a:extLst>
          </p:cNvPr>
          <p:cNvGrpSpPr/>
          <p:nvPr/>
        </p:nvGrpSpPr>
        <p:grpSpPr>
          <a:xfrm>
            <a:off x="9213850" y="3196124"/>
            <a:ext cx="2639710" cy="771338"/>
            <a:chOff x="8927481" y="3065949"/>
            <a:chExt cx="2926080" cy="77133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95921E8-4CE5-4207-B1CE-4529EFFF7636}"/>
                </a:ext>
              </a:extLst>
            </p:cNvPr>
            <p:cNvSpPr txBox="1"/>
            <p:nvPr/>
          </p:nvSpPr>
          <p:spPr>
            <a:xfrm>
              <a:off x="8927481" y="306594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E6D08E2-2989-438E-A8AF-4009B75FB87B}"/>
                </a:ext>
              </a:extLst>
            </p:cNvPr>
            <p:cNvSpPr txBox="1"/>
            <p:nvPr/>
          </p:nvSpPr>
          <p:spPr>
            <a:xfrm>
              <a:off x="8927481" y="3406400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6E304-BA8E-4C55-8F14-2ADDF4C96416}"/>
              </a:ext>
            </a:extLst>
          </p:cNvPr>
          <p:cNvGrpSpPr/>
          <p:nvPr/>
        </p:nvGrpSpPr>
        <p:grpSpPr>
          <a:xfrm>
            <a:off x="9213850" y="5031393"/>
            <a:ext cx="2639710" cy="771338"/>
            <a:chOff x="8927481" y="4771043"/>
            <a:chExt cx="2926080" cy="77133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9E86539-C8B9-419D-9147-7D85086894ED}"/>
                </a:ext>
              </a:extLst>
            </p:cNvPr>
            <p:cNvSpPr txBox="1"/>
            <p:nvPr/>
          </p:nvSpPr>
          <p:spPr>
            <a:xfrm>
              <a:off x="8927481" y="477104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5F82C5D-0CD9-4389-A046-8084A9E22EE2}"/>
                </a:ext>
              </a:extLst>
            </p:cNvPr>
            <p:cNvSpPr txBox="1"/>
            <p:nvPr/>
          </p:nvSpPr>
          <p:spPr>
            <a:xfrm>
              <a:off x="8927481" y="511149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ED8E5E2-1769-4016-98E1-A9F72514A21D}"/>
              </a:ext>
            </a:extLst>
          </p:cNvPr>
          <p:cNvGrpSpPr/>
          <p:nvPr/>
        </p:nvGrpSpPr>
        <p:grpSpPr>
          <a:xfrm>
            <a:off x="338440" y="3196124"/>
            <a:ext cx="2639710" cy="771338"/>
            <a:chOff x="338440" y="3065949"/>
            <a:chExt cx="2926080" cy="77133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1538AD8-23DE-44F0-A76C-34BA50DBCF2C}"/>
                </a:ext>
              </a:extLst>
            </p:cNvPr>
            <p:cNvSpPr txBox="1"/>
            <p:nvPr/>
          </p:nvSpPr>
          <p:spPr>
            <a:xfrm>
              <a:off x="338440" y="306594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AF1DF0B-4592-4E20-9287-30684CB80C17}"/>
                </a:ext>
              </a:extLst>
            </p:cNvPr>
            <p:cNvSpPr txBox="1"/>
            <p:nvPr/>
          </p:nvSpPr>
          <p:spPr>
            <a:xfrm>
              <a:off x="338440" y="3406400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E26CCF0-7E71-4625-A4F8-A95EFC039E57}"/>
              </a:ext>
            </a:extLst>
          </p:cNvPr>
          <p:cNvGrpSpPr/>
          <p:nvPr/>
        </p:nvGrpSpPr>
        <p:grpSpPr>
          <a:xfrm>
            <a:off x="338440" y="5031393"/>
            <a:ext cx="2639710" cy="771338"/>
            <a:chOff x="338440" y="4771043"/>
            <a:chExt cx="2926080" cy="77133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6E1253F-CEC4-4EA3-802A-0AFE964DF0A1}"/>
                </a:ext>
              </a:extLst>
            </p:cNvPr>
            <p:cNvSpPr txBox="1"/>
            <p:nvPr/>
          </p:nvSpPr>
          <p:spPr>
            <a:xfrm>
              <a:off x="338440" y="477104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BC140CB-6FBF-49DC-88EC-AF003C0F17AC}"/>
                </a:ext>
              </a:extLst>
            </p:cNvPr>
            <p:cNvSpPr txBox="1"/>
            <p:nvPr/>
          </p:nvSpPr>
          <p:spPr>
            <a:xfrm>
              <a:off x="338440" y="511149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A5FF822-6032-4AD8-AA13-B7F50A259BB5}"/>
              </a:ext>
            </a:extLst>
          </p:cNvPr>
          <p:cNvGrpSpPr/>
          <p:nvPr/>
        </p:nvGrpSpPr>
        <p:grpSpPr>
          <a:xfrm>
            <a:off x="9213850" y="1360855"/>
            <a:ext cx="2639710" cy="771338"/>
            <a:chOff x="8927481" y="1360855"/>
            <a:chExt cx="2926080" cy="77133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BF32F9D-7DE1-4DC1-8A2C-3538496B293C}"/>
                </a:ext>
              </a:extLst>
            </p:cNvPr>
            <p:cNvSpPr txBox="1"/>
            <p:nvPr/>
          </p:nvSpPr>
          <p:spPr>
            <a:xfrm>
              <a:off x="8927481" y="1360855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185B35C-8F90-4E68-A93B-86BDD8086387}"/>
                </a:ext>
              </a:extLst>
            </p:cNvPr>
            <p:cNvSpPr txBox="1"/>
            <p:nvPr/>
          </p:nvSpPr>
          <p:spPr>
            <a:xfrm>
              <a:off x="8927481" y="1701306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91DA855-69D1-40E6-A923-0DF57C821993}"/>
              </a:ext>
            </a:extLst>
          </p:cNvPr>
          <p:cNvGrpSpPr/>
          <p:nvPr/>
        </p:nvGrpSpPr>
        <p:grpSpPr>
          <a:xfrm>
            <a:off x="338440" y="1360855"/>
            <a:ext cx="2639710" cy="771338"/>
            <a:chOff x="338440" y="1360855"/>
            <a:chExt cx="2926080" cy="77133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CDAC937-C4B1-407F-B0CC-19B312689607}"/>
                </a:ext>
              </a:extLst>
            </p:cNvPr>
            <p:cNvSpPr txBox="1"/>
            <p:nvPr/>
          </p:nvSpPr>
          <p:spPr>
            <a:xfrm>
              <a:off x="338440" y="1360855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EB7D76F-7987-4170-B24B-BB8323A129FA}"/>
                </a:ext>
              </a:extLst>
            </p:cNvPr>
            <p:cNvSpPr txBox="1"/>
            <p:nvPr/>
          </p:nvSpPr>
          <p:spPr>
            <a:xfrm>
              <a:off x="338440" y="1701306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8A2E4C5-A150-403E-95FC-823C73AD70E0}"/>
              </a:ext>
            </a:extLst>
          </p:cNvPr>
          <p:cNvGrpSpPr/>
          <p:nvPr/>
        </p:nvGrpSpPr>
        <p:grpSpPr>
          <a:xfrm>
            <a:off x="338440" y="4113759"/>
            <a:ext cx="2639710" cy="771338"/>
            <a:chOff x="338440" y="4771043"/>
            <a:chExt cx="2926080" cy="77133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C566CF1-A53B-4EB7-9E5D-2C25FAAB03FF}"/>
                </a:ext>
              </a:extLst>
            </p:cNvPr>
            <p:cNvSpPr txBox="1"/>
            <p:nvPr/>
          </p:nvSpPr>
          <p:spPr>
            <a:xfrm>
              <a:off x="338440" y="477104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31978FC-CD3E-47BC-8E82-0FA72A4FB67C}"/>
                </a:ext>
              </a:extLst>
            </p:cNvPr>
            <p:cNvSpPr txBox="1"/>
            <p:nvPr/>
          </p:nvSpPr>
          <p:spPr>
            <a:xfrm>
              <a:off x="338440" y="511149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8D565F3-DA00-4BE3-8B38-278A5D117324}"/>
              </a:ext>
            </a:extLst>
          </p:cNvPr>
          <p:cNvGrpSpPr/>
          <p:nvPr/>
        </p:nvGrpSpPr>
        <p:grpSpPr>
          <a:xfrm>
            <a:off x="338440" y="2278489"/>
            <a:ext cx="2639710" cy="771338"/>
            <a:chOff x="338440" y="4771043"/>
            <a:chExt cx="2926080" cy="77133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DB60A6F-E0B8-42E0-9C2C-2C91FF730003}"/>
                </a:ext>
              </a:extLst>
            </p:cNvPr>
            <p:cNvSpPr txBox="1"/>
            <p:nvPr/>
          </p:nvSpPr>
          <p:spPr>
            <a:xfrm>
              <a:off x="338440" y="477104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CCF3A21-3D95-4BD1-9EDC-5D3E33F1D047}"/>
                </a:ext>
              </a:extLst>
            </p:cNvPr>
            <p:cNvSpPr txBox="1"/>
            <p:nvPr/>
          </p:nvSpPr>
          <p:spPr>
            <a:xfrm>
              <a:off x="338440" y="511149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535B2C9-315B-4F6B-B53A-6B82AD4F6ED6}"/>
              </a:ext>
            </a:extLst>
          </p:cNvPr>
          <p:cNvGrpSpPr/>
          <p:nvPr/>
        </p:nvGrpSpPr>
        <p:grpSpPr>
          <a:xfrm>
            <a:off x="9213850" y="4113759"/>
            <a:ext cx="2639710" cy="771338"/>
            <a:chOff x="338440" y="3065949"/>
            <a:chExt cx="2926080" cy="77133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008027D-7732-493F-82EF-1DA8A3263AE7}"/>
                </a:ext>
              </a:extLst>
            </p:cNvPr>
            <p:cNvSpPr txBox="1"/>
            <p:nvPr/>
          </p:nvSpPr>
          <p:spPr>
            <a:xfrm>
              <a:off x="338440" y="306594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85928B1-A78A-48CE-A3A6-4043E6E92815}"/>
                </a:ext>
              </a:extLst>
            </p:cNvPr>
            <p:cNvSpPr txBox="1"/>
            <p:nvPr/>
          </p:nvSpPr>
          <p:spPr>
            <a:xfrm>
              <a:off x="338440" y="3406400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BFB6DC-98E4-48A2-852F-26B4E36A1B18}"/>
              </a:ext>
            </a:extLst>
          </p:cNvPr>
          <p:cNvGrpSpPr/>
          <p:nvPr/>
        </p:nvGrpSpPr>
        <p:grpSpPr>
          <a:xfrm>
            <a:off x="9213850" y="2278489"/>
            <a:ext cx="2639710" cy="771338"/>
            <a:chOff x="338440" y="4771043"/>
            <a:chExt cx="2926080" cy="77133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5B7A531-809A-46ED-AEDA-BE9B1FC72490}"/>
                </a:ext>
              </a:extLst>
            </p:cNvPr>
            <p:cNvSpPr txBox="1"/>
            <p:nvPr/>
          </p:nvSpPr>
          <p:spPr>
            <a:xfrm>
              <a:off x="338440" y="477104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417CC15-4B42-4DEE-A049-298DA2A3A923}"/>
                </a:ext>
              </a:extLst>
            </p:cNvPr>
            <p:cNvSpPr txBox="1"/>
            <p:nvPr/>
          </p:nvSpPr>
          <p:spPr>
            <a:xfrm>
              <a:off x="338440" y="511149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pic>
        <p:nvPicPr>
          <p:cNvPr id="42" name="Graphic 41" descr="Car">
            <a:extLst>
              <a:ext uri="{FF2B5EF4-FFF2-40B4-BE49-F238E27FC236}">
                <a16:creationId xmlns:a16="http://schemas.microsoft.com/office/drawing/2014/main" id="{9432577B-EF3A-4FCE-97E6-4960885987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17316" y="5117060"/>
            <a:ext cx="314443" cy="314443"/>
          </a:xfrm>
          <a:prstGeom prst="rect">
            <a:avLst/>
          </a:prstGeom>
        </p:spPr>
      </p:pic>
      <p:pic>
        <p:nvPicPr>
          <p:cNvPr id="43" name="Graphic 42" descr="Electric car">
            <a:extLst>
              <a:ext uri="{FF2B5EF4-FFF2-40B4-BE49-F238E27FC236}">
                <a16:creationId xmlns:a16="http://schemas.microsoft.com/office/drawing/2014/main" id="{E844BF2A-A509-47A4-A219-12D297C812F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17316" y="4188717"/>
            <a:ext cx="314443" cy="314443"/>
          </a:xfrm>
          <a:prstGeom prst="rect">
            <a:avLst/>
          </a:prstGeom>
        </p:spPr>
      </p:pic>
      <p:pic>
        <p:nvPicPr>
          <p:cNvPr id="44" name="Graphic 43" descr="Truck">
            <a:extLst>
              <a:ext uri="{FF2B5EF4-FFF2-40B4-BE49-F238E27FC236}">
                <a16:creationId xmlns:a16="http://schemas.microsoft.com/office/drawing/2014/main" id="{7508DA54-E6A2-4572-9086-34634A38A99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017316" y="3260374"/>
            <a:ext cx="314443" cy="314443"/>
          </a:xfrm>
          <a:prstGeom prst="rect">
            <a:avLst/>
          </a:prstGeom>
        </p:spPr>
      </p:pic>
      <p:pic>
        <p:nvPicPr>
          <p:cNvPr id="45" name="Graphic 44" descr="Motorcycle">
            <a:extLst>
              <a:ext uri="{FF2B5EF4-FFF2-40B4-BE49-F238E27FC236}">
                <a16:creationId xmlns:a16="http://schemas.microsoft.com/office/drawing/2014/main" id="{AE5E1E88-818C-4963-A831-6F02B1AEF1C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017316" y="2332031"/>
            <a:ext cx="314443" cy="314443"/>
          </a:xfrm>
          <a:prstGeom prst="rect">
            <a:avLst/>
          </a:prstGeom>
        </p:spPr>
      </p:pic>
      <p:pic>
        <p:nvPicPr>
          <p:cNvPr id="46" name="Graphic 45" descr="Scooter">
            <a:extLst>
              <a:ext uri="{FF2B5EF4-FFF2-40B4-BE49-F238E27FC236}">
                <a16:creationId xmlns:a16="http://schemas.microsoft.com/office/drawing/2014/main" id="{8960119E-D5E9-470A-9D60-EAB7DA734A8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017316" y="1403688"/>
            <a:ext cx="314443" cy="314443"/>
          </a:xfrm>
          <a:prstGeom prst="rect">
            <a:avLst/>
          </a:prstGeom>
        </p:spPr>
      </p:pic>
      <p:pic>
        <p:nvPicPr>
          <p:cNvPr id="47" name="Graphic 46" descr="Bus">
            <a:extLst>
              <a:ext uri="{FF2B5EF4-FFF2-40B4-BE49-F238E27FC236}">
                <a16:creationId xmlns:a16="http://schemas.microsoft.com/office/drawing/2014/main" id="{91AF43D2-57FF-4324-AD5B-DB6B499CE2B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60241" y="5117060"/>
            <a:ext cx="314443" cy="314443"/>
          </a:xfrm>
          <a:prstGeom prst="rect">
            <a:avLst/>
          </a:prstGeom>
        </p:spPr>
      </p:pic>
      <p:pic>
        <p:nvPicPr>
          <p:cNvPr id="48" name="Graphic 47" descr="Taxi">
            <a:extLst>
              <a:ext uri="{FF2B5EF4-FFF2-40B4-BE49-F238E27FC236}">
                <a16:creationId xmlns:a16="http://schemas.microsoft.com/office/drawing/2014/main" id="{AEB7F87F-DBD5-4088-8D42-D5B33713E1E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60241" y="4188717"/>
            <a:ext cx="314443" cy="314443"/>
          </a:xfrm>
          <a:prstGeom prst="rect">
            <a:avLst/>
          </a:prstGeom>
        </p:spPr>
      </p:pic>
      <p:pic>
        <p:nvPicPr>
          <p:cNvPr id="49" name="Graphic 48" descr="Train">
            <a:extLst>
              <a:ext uri="{FF2B5EF4-FFF2-40B4-BE49-F238E27FC236}">
                <a16:creationId xmlns:a16="http://schemas.microsoft.com/office/drawing/2014/main" id="{05278B0D-CCAF-442B-8575-8352D561BFD5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60241" y="3260374"/>
            <a:ext cx="314443" cy="314443"/>
          </a:xfrm>
          <a:prstGeom prst="rect">
            <a:avLst/>
          </a:prstGeom>
        </p:spPr>
      </p:pic>
      <p:pic>
        <p:nvPicPr>
          <p:cNvPr id="50" name="Graphic 49" descr="Streetcar">
            <a:extLst>
              <a:ext uri="{FF2B5EF4-FFF2-40B4-BE49-F238E27FC236}">
                <a16:creationId xmlns:a16="http://schemas.microsoft.com/office/drawing/2014/main" id="{93ECF31E-1B52-4781-AFE3-B3B62BF3A8A7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60241" y="2332031"/>
            <a:ext cx="314443" cy="314443"/>
          </a:xfrm>
          <a:prstGeom prst="rect">
            <a:avLst/>
          </a:prstGeom>
        </p:spPr>
      </p:pic>
      <p:pic>
        <p:nvPicPr>
          <p:cNvPr id="51" name="Graphic 50" descr="Airplane">
            <a:extLst>
              <a:ext uri="{FF2B5EF4-FFF2-40B4-BE49-F238E27FC236}">
                <a16:creationId xmlns:a16="http://schemas.microsoft.com/office/drawing/2014/main" id="{73F04186-02CD-42AE-92B2-301CB4D8EDF6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60241" y="1403688"/>
            <a:ext cx="314443" cy="314443"/>
          </a:xfrm>
          <a:prstGeom prst="rect">
            <a:avLst/>
          </a:prstGeom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4A0FE368-E45B-4C18-9600-A1999D313EED}"/>
              </a:ext>
            </a:extLst>
          </p:cNvPr>
          <p:cNvGrpSpPr/>
          <p:nvPr/>
        </p:nvGrpSpPr>
        <p:grpSpPr>
          <a:xfrm>
            <a:off x="3608071" y="1089024"/>
            <a:ext cx="4975859" cy="4679951"/>
            <a:chOff x="14122400" y="26200099"/>
            <a:chExt cx="4975859" cy="4679951"/>
          </a:xfrm>
        </p:grpSpPr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762DCAF7-07D6-40C2-97EC-CC1F282F6588}"/>
                </a:ext>
              </a:extLst>
            </p:cNvPr>
            <p:cNvSpPr/>
            <p:nvPr/>
          </p:nvSpPr>
          <p:spPr>
            <a:xfrm>
              <a:off x="14122400" y="28575000"/>
              <a:ext cx="1740246" cy="2202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extrusionOk="0">
                  <a:moveTo>
                    <a:pt x="445" y="4447"/>
                  </a:moveTo>
                  <a:cubicBezTo>
                    <a:pt x="540" y="4846"/>
                    <a:pt x="650" y="5244"/>
                    <a:pt x="760" y="5630"/>
                  </a:cubicBezTo>
                  <a:cubicBezTo>
                    <a:pt x="933" y="6216"/>
                    <a:pt x="1154" y="6801"/>
                    <a:pt x="1390" y="7387"/>
                  </a:cubicBezTo>
                  <a:cubicBezTo>
                    <a:pt x="2161" y="9218"/>
                    <a:pt x="3263" y="11037"/>
                    <a:pt x="4680" y="12781"/>
                  </a:cubicBezTo>
                  <a:cubicBezTo>
                    <a:pt x="4916" y="13080"/>
                    <a:pt x="5137" y="13329"/>
                    <a:pt x="5326" y="13565"/>
                  </a:cubicBezTo>
                  <a:cubicBezTo>
                    <a:pt x="6318" y="14711"/>
                    <a:pt x="7420" y="15770"/>
                    <a:pt x="8600" y="16705"/>
                  </a:cubicBezTo>
                  <a:lnTo>
                    <a:pt x="8632" y="16729"/>
                  </a:lnTo>
                  <a:cubicBezTo>
                    <a:pt x="9293" y="17253"/>
                    <a:pt x="9986" y="17751"/>
                    <a:pt x="10726" y="18224"/>
                  </a:cubicBezTo>
                  <a:cubicBezTo>
                    <a:pt x="11340" y="18623"/>
                    <a:pt x="11938" y="18959"/>
                    <a:pt x="12521" y="19271"/>
                  </a:cubicBezTo>
                  <a:cubicBezTo>
                    <a:pt x="12867" y="19457"/>
                    <a:pt x="13229" y="19632"/>
                    <a:pt x="13575" y="19794"/>
                  </a:cubicBezTo>
                  <a:cubicBezTo>
                    <a:pt x="14284" y="20130"/>
                    <a:pt x="15039" y="20442"/>
                    <a:pt x="15795" y="20716"/>
                  </a:cubicBezTo>
                  <a:cubicBezTo>
                    <a:pt x="16708" y="21052"/>
                    <a:pt x="17684" y="21351"/>
                    <a:pt x="18692" y="21600"/>
                  </a:cubicBezTo>
                  <a:lnTo>
                    <a:pt x="21573" y="16455"/>
                  </a:lnTo>
                  <a:cubicBezTo>
                    <a:pt x="21195" y="16368"/>
                    <a:pt x="20817" y="16269"/>
                    <a:pt x="20471" y="16169"/>
                  </a:cubicBezTo>
                  <a:lnTo>
                    <a:pt x="20471" y="16169"/>
                  </a:lnTo>
                  <a:cubicBezTo>
                    <a:pt x="19951" y="16019"/>
                    <a:pt x="19448" y="15857"/>
                    <a:pt x="18960" y="15671"/>
                  </a:cubicBezTo>
                  <a:cubicBezTo>
                    <a:pt x="18472" y="15496"/>
                    <a:pt x="17968" y="15297"/>
                    <a:pt x="17495" y="15085"/>
                  </a:cubicBezTo>
                  <a:cubicBezTo>
                    <a:pt x="16535" y="14662"/>
                    <a:pt x="15622" y="14163"/>
                    <a:pt x="14772" y="13615"/>
                  </a:cubicBezTo>
                  <a:cubicBezTo>
                    <a:pt x="14347" y="13341"/>
                    <a:pt x="13922" y="13042"/>
                    <a:pt x="13528" y="12743"/>
                  </a:cubicBezTo>
                  <a:cubicBezTo>
                    <a:pt x="12095" y="11660"/>
                    <a:pt x="10867" y="10401"/>
                    <a:pt x="9891" y="9019"/>
                  </a:cubicBezTo>
                  <a:cubicBezTo>
                    <a:pt x="9687" y="8732"/>
                    <a:pt x="9498" y="8446"/>
                    <a:pt x="9325" y="8159"/>
                  </a:cubicBezTo>
                  <a:cubicBezTo>
                    <a:pt x="8962" y="7586"/>
                    <a:pt x="8648" y="6988"/>
                    <a:pt x="8364" y="6403"/>
                  </a:cubicBezTo>
                  <a:cubicBezTo>
                    <a:pt x="8081" y="5805"/>
                    <a:pt x="7845" y="5194"/>
                    <a:pt x="7656" y="4584"/>
                  </a:cubicBezTo>
                  <a:cubicBezTo>
                    <a:pt x="7372" y="3662"/>
                    <a:pt x="7168" y="2703"/>
                    <a:pt x="7073" y="1732"/>
                  </a:cubicBezTo>
                  <a:cubicBezTo>
                    <a:pt x="7042" y="1470"/>
                    <a:pt x="7026" y="1208"/>
                    <a:pt x="7010" y="947"/>
                  </a:cubicBezTo>
                  <a:cubicBezTo>
                    <a:pt x="6995" y="648"/>
                    <a:pt x="6995" y="336"/>
                    <a:pt x="6995" y="0"/>
                  </a:cubicBezTo>
                  <a:lnTo>
                    <a:pt x="4" y="0"/>
                  </a:lnTo>
                  <a:cubicBezTo>
                    <a:pt x="4" y="75"/>
                    <a:pt x="4" y="149"/>
                    <a:pt x="4" y="224"/>
                  </a:cubicBezTo>
                  <a:cubicBezTo>
                    <a:pt x="-27" y="1632"/>
                    <a:pt x="115" y="3064"/>
                    <a:pt x="445" y="444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DDF0007A-2407-438C-B53A-BBFCB57DA159}"/>
                </a:ext>
              </a:extLst>
            </p:cNvPr>
            <p:cNvSpPr/>
            <p:nvPr/>
          </p:nvSpPr>
          <p:spPr>
            <a:xfrm>
              <a:off x="15684499" y="29311599"/>
              <a:ext cx="2555238" cy="156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4" y="21058"/>
                  </a:moveTo>
                  <a:cubicBezTo>
                    <a:pt x="2179" y="21163"/>
                    <a:pt x="2544" y="21250"/>
                    <a:pt x="2899" y="21320"/>
                  </a:cubicBezTo>
                  <a:cubicBezTo>
                    <a:pt x="3167" y="21373"/>
                    <a:pt x="3425" y="21425"/>
                    <a:pt x="3672" y="21460"/>
                  </a:cubicBezTo>
                  <a:cubicBezTo>
                    <a:pt x="4283" y="21548"/>
                    <a:pt x="4895" y="21600"/>
                    <a:pt x="5486" y="21600"/>
                  </a:cubicBezTo>
                  <a:cubicBezTo>
                    <a:pt x="5507" y="21600"/>
                    <a:pt x="5540" y="21600"/>
                    <a:pt x="5561" y="21600"/>
                  </a:cubicBezTo>
                  <a:cubicBezTo>
                    <a:pt x="10886" y="21600"/>
                    <a:pt x="15448" y="18032"/>
                    <a:pt x="19120" y="10984"/>
                  </a:cubicBezTo>
                  <a:cubicBezTo>
                    <a:pt x="20129" y="9042"/>
                    <a:pt x="20967" y="6769"/>
                    <a:pt x="21600" y="4250"/>
                  </a:cubicBezTo>
                  <a:lnTo>
                    <a:pt x="17510" y="0"/>
                  </a:lnTo>
                  <a:cubicBezTo>
                    <a:pt x="17456" y="280"/>
                    <a:pt x="17392" y="560"/>
                    <a:pt x="17327" y="822"/>
                  </a:cubicBezTo>
                  <a:cubicBezTo>
                    <a:pt x="17263" y="1102"/>
                    <a:pt x="17177" y="1399"/>
                    <a:pt x="17080" y="1766"/>
                  </a:cubicBezTo>
                  <a:cubicBezTo>
                    <a:pt x="16833" y="2641"/>
                    <a:pt x="16565" y="3480"/>
                    <a:pt x="16254" y="4285"/>
                  </a:cubicBezTo>
                  <a:cubicBezTo>
                    <a:pt x="16082" y="4722"/>
                    <a:pt x="15910" y="5142"/>
                    <a:pt x="15717" y="5562"/>
                  </a:cubicBezTo>
                  <a:cubicBezTo>
                    <a:pt x="15588" y="5859"/>
                    <a:pt x="15438" y="6156"/>
                    <a:pt x="15266" y="6489"/>
                  </a:cubicBezTo>
                  <a:cubicBezTo>
                    <a:pt x="15169" y="6664"/>
                    <a:pt x="15073" y="6856"/>
                    <a:pt x="14976" y="7031"/>
                  </a:cubicBezTo>
                  <a:cubicBezTo>
                    <a:pt x="14600" y="7713"/>
                    <a:pt x="14192" y="8343"/>
                    <a:pt x="13774" y="8920"/>
                  </a:cubicBezTo>
                  <a:cubicBezTo>
                    <a:pt x="13613" y="9130"/>
                    <a:pt x="13452" y="9357"/>
                    <a:pt x="13237" y="9602"/>
                  </a:cubicBezTo>
                  <a:cubicBezTo>
                    <a:pt x="13087" y="9777"/>
                    <a:pt x="12936" y="9952"/>
                    <a:pt x="12786" y="10127"/>
                  </a:cubicBezTo>
                  <a:cubicBezTo>
                    <a:pt x="12647" y="10284"/>
                    <a:pt x="12507" y="10424"/>
                    <a:pt x="12367" y="10581"/>
                  </a:cubicBezTo>
                  <a:cubicBezTo>
                    <a:pt x="12120" y="10826"/>
                    <a:pt x="11863" y="11071"/>
                    <a:pt x="11605" y="11298"/>
                  </a:cubicBezTo>
                  <a:cubicBezTo>
                    <a:pt x="10800" y="11998"/>
                    <a:pt x="9963" y="12558"/>
                    <a:pt x="9082" y="12960"/>
                  </a:cubicBezTo>
                  <a:cubicBezTo>
                    <a:pt x="8868" y="13065"/>
                    <a:pt x="8653" y="13152"/>
                    <a:pt x="8385" y="13257"/>
                  </a:cubicBezTo>
                  <a:cubicBezTo>
                    <a:pt x="8073" y="13380"/>
                    <a:pt x="7773" y="13467"/>
                    <a:pt x="7461" y="13555"/>
                  </a:cubicBezTo>
                  <a:cubicBezTo>
                    <a:pt x="7214" y="13625"/>
                    <a:pt x="6989" y="13677"/>
                    <a:pt x="6785" y="13712"/>
                  </a:cubicBezTo>
                  <a:cubicBezTo>
                    <a:pt x="6592" y="13747"/>
                    <a:pt x="6398" y="13782"/>
                    <a:pt x="6184" y="13799"/>
                  </a:cubicBezTo>
                  <a:cubicBezTo>
                    <a:pt x="5625" y="13869"/>
                    <a:pt x="5056" y="13869"/>
                    <a:pt x="4498" y="13817"/>
                  </a:cubicBezTo>
                  <a:cubicBezTo>
                    <a:pt x="3747" y="13747"/>
                    <a:pt x="3006" y="13572"/>
                    <a:pt x="2276" y="13310"/>
                  </a:cubicBezTo>
                  <a:cubicBezTo>
                    <a:pt x="2169" y="13275"/>
                    <a:pt x="2072" y="13222"/>
                    <a:pt x="1965" y="13187"/>
                  </a:cubicBezTo>
                  <a:lnTo>
                    <a:pt x="0" y="20428"/>
                  </a:lnTo>
                  <a:cubicBezTo>
                    <a:pt x="548" y="20673"/>
                    <a:pt x="1117" y="20883"/>
                    <a:pt x="1675" y="21058"/>
                  </a:cubicBezTo>
                  <a:lnTo>
                    <a:pt x="1804" y="2105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7F26DC91-1C43-4EEB-9A71-AF5211DE3A63}"/>
                </a:ext>
              </a:extLst>
            </p:cNvPr>
            <p:cNvSpPr/>
            <p:nvPr/>
          </p:nvSpPr>
          <p:spPr>
            <a:xfrm>
              <a:off x="14122400" y="26200100"/>
              <a:ext cx="2456182" cy="230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52" y="0"/>
                  </a:moveTo>
                  <a:cubicBezTo>
                    <a:pt x="20137" y="12"/>
                    <a:pt x="19333" y="71"/>
                    <a:pt x="18551" y="190"/>
                  </a:cubicBezTo>
                  <a:cubicBezTo>
                    <a:pt x="17747" y="297"/>
                    <a:pt x="16954" y="463"/>
                    <a:pt x="16183" y="677"/>
                  </a:cubicBezTo>
                  <a:cubicBezTo>
                    <a:pt x="15591" y="832"/>
                    <a:pt x="15011" y="1022"/>
                    <a:pt x="14430" y="1248"/>
                  </a:cubicBezTo>
                  <a:cubicBezTo>
                    <a:pt x="13078" y="1758"/>
                    <a:pt x="11816" y="2364"/>
                    <a:pt x="10644" y="3042"/>
                  </a:cubicBezTo>
                  <a:cubicBezTo>
                    <a:pt x="10253" y="3267"/>
                    <a:pt x="9873" y="3505"/>
                    <a:pt x="9504" y="3754"/>
                  </a:cubicBezTo>
                  <a:cubicBezTo>
                    <a:pt x="8946" y="4123"/>
                    <a:pt x="8410" y="4527"/>
                    <a:pt x="7907" y="4943"/>
                  </a:cubicBezTo>
                  <a:cubicBezTo>
                    <a:pt x="7394" y="5358"/>
                    <a:pt x="6902" y="5798"/>
                    <a:pt x="6444" y="6261"/>
                  </a:cubicBezTo>
                  <a:cubicBezTo>
                    <a:pt x="6288" y="6416"/>
                    <a:pt x="6143" y="6570"/>
                    <a:pt x="5986" y="6725"/>
                  </a:cubicBezTo>
                  <a:cubicBezTo>
                    <a:pt x="5685" y="7046"/>
                    <a:pt x="5394" y="7378"/>
                    <a:pt x="5115" y="7711"/>
                  </a:cubicBezTo>
                  <a:cubicBezTo>
                    <a:pt x="4702" y="8222"/>
                    <a:pt x="4300" y="8756"/>
                    <a:pt x="3931" y="9303"/>
                  </a:cubicBezTo>
                  <a:cubicBezTo>
                    <a:pt x="3686" y="9671"/>
                    <a:pt x="3451" y="10052"/>
                    <a:pt x="3228" y="10444"/>
                  </a:cubicBezTo>
                  <a:cubicBezTo>
                    <a:pt x="3116" y="10634"/>
                    <a:pt x="3004" y="10836"/>
                    <a:pt x="2893" y="11038"/>
                  </a:cubicBezTo>
                  <a:cubicBezTo>
                    <a:pt x="1921" y="12844"/>
                    <a:pt x="1173" y="14875"/>
                    <a:pt x="648" y="17061"/>
                  </a:cubicBezTo>
                  <a:cubicBezTo>
                    <a:pt x="290" y="18582"/>
                    <a:pt x="78" y="20103"/>
                    <a:pt x="0" y="21600"/>
                  </a:cubicBezTo>
                  <a:lnTo>
                    <a:pt x="4959" y="21600"/>
                  </a:lnTo>
                  <a:cubicBezTo>
                    <a:pt x="4981" y="21113"/>
                    <a:pt x="5015" y="20638"/>
                    <a:pt x="5071" y="20198"/>
                  </a:cubicBezTo>
                  <a:cubicBezTo>
                    <a:pt x="5126" y="19723"/>
                    <a:pt x="5205" y="19248"/>
                    <a:pt x="5305" y="18784"/>
                  </a:cubicBezTo>
                  <a:cubicBezTo>
                    <a:pt x="5350" y="18558"/>
                    <a:pt x="5406" y="18321"/>
                    <a:pt x="5461" y="18083"/>
                  </a:cubicBezTo>
                  <a:cubicBezTo>
                    <a:pt x="5796" y="16717"/>
                    <a:pt x="6299" y="15386"/>
                    <a:pt x="6947" y="14151"/>
                  </a:cubicBezTo>
                  <a:cubicBezTo>
                    <a:pt x="7159" y="13747"/>
                    <a:pt x="7394" y="13343"/>
                    <a:pt x="7639" y="12951"/>
                  </a:cubicBezTo>
                  <a:cubicBezTo>
                    <a:pt x="8131" y="12178"/>
                    <a:pt x="8689" y="11430"/>
                    <a:pt x="9292" y="10752"/>
                  </a:cubicBezTo>
                  <a:cubicBezTo>
                    <a:pt x="9594" y="10408"/>
                    <a:pt x="9918" y="10075"/>
                    <a:pt x="10253" y="9766"/>
                  </a:cubicBezTo>
                  <a:cubicBezTo>
                    <a:pt x="10588" y="9457"/>
                    <a:pt x="10934" y="9149"/>
                    <a:pt x="11291" y="8863"/>
                  </a:cubicBezTo>
                  <a:cubicBezTo>
                    <a:pt x="12754" y="7687"/>
                    <a:pt x="14407" y="6796"/>
                    <a:pt x="16183" y="6190"/>
                  </a:cubicBezTo>
                  <a:cubicBezTo>
                    <a:pt x="17948" y="5596"/>
                    <a:pt x="19768" y="5299"/>
                    <a:pt x="21600" y="5323"/>
                  </a:cubicBezTo>
                  <a:lnTo>
                    <a:pt x="21600" y="24"/>
                  </a:lnTo>
                  <a:cubicBezTo>
                    <a:pt x="21377" y="0"/>
                    <a:pt x="21164" y="0"/>
                    <a:pt x="20952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816CEC74-19A3-4715-B90E-5A22F997BB88}"/>
                </a:ext>
              </a:extLst>
            </p:cNvPr>
            <p:cNvSpPr/>
            <p:nvPr/>
          </p:nvSpPr>
          <p:spPr>
            <a:xfrm>
              <a:off x="16636999" y="26200099"/>
              <a:ext cx="2461260" cy="278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129" y="10697"/>
                  </a:moveTo>
                  <a:cubicBezTo>
                    <a:pt x="13754" y="11455"/>
                    <a:pt x="14300" y="12282"/>
                    <a:pt x="14768" y="13139"/>
                  </a:cubicBezTo>
                  <a:cubicBezTo>
                    <a:pt x="15124" y="13799"/>
                    <a:pt x="15437" y="14469"/>
                    <a:pt x="15682" y="15149"/>
                  </a:cubicBezTo>
                  <a:cubicBezTo>
                    <a:pt x="15804" y="15483"/>
                    <a:pt x="15927" y="15828"/>
                    <a:pt x="16027" y="16173"/>
                  </a:cubicBezTo>
                  <a:cubicBezTo>
                    <a:pt x="16284" y="17030"/>
                    <a:pt x="16462" y="17906"/>
                    <a:pt x="16551" y="18793"/>
                  </a:cubicBezTo>
                  <a:cubicBezTo>
                    <a:pt x="16607" y="19325"/>
                    <a:pt x="16640" y="19866"/>
                    <a:pt x="16640" y="20408"/>
                  </a:cubicBezTo>
                  <a:cubicBezTo>
                    <a:pt x="16640" y="20773"/>
                    <a:pt x="16629" y="21137"/>
                    <a:pt x="16607" y="21502"/>
                  </a:cubicBezTo>
                  <a:cubicBezTo>
                    <a:pt x="16607" y="21531"/>
                    <a:pt x="16607" y="21561"/>
                    <a:pt x="16596" y="21600"/>
                  </a:cubicBezTo>
                  <a:cubicBezTo>
                    <a:pt x="18223" y="21600"/>
                    <a:pt x="20742" y="21600"/>
                    <a:pt x="21589" y="21600"/>
                  </a:cubicBezTo>
                  <a:cubicBezTo>
                    <a:pt x="21589" y="21482"/>
                    <a:pt x="21589" y="21373"/>
                    <a:pt x="21589" y="21265"/>
                  </a:cubicBezTo>
                  <a:cubicBezTo>
                    <a:pt x="21589" y="21098"/>
                    <a:pt x="21600" y="20940"/>
                    <a:pt x="21600" y="20773"/>
                  </a:cubicBezTo>
                  <a:cubicBezTo>
                    <a:pt x="21600" y="20605"/>
                    <a:pt x="21600" y="20448"/>
                    <a:pt x="21600" y="20280"/>
                  </a:cubicBezTo>
                  <a:cubicBezTo>
                    <a:pt x="21600" y="19955"/>
                    <a:pt x="21589" y="19630"/>
                    <a:pt x="21567" y="19315"/>
                  </a:cubicBezTo>
                  <a:cubicBezTo>
                    <a:pt x="21522" y="18517"/>
                    <a:pt x="21422" y="17729"/>
                    <a:pt x="21277" y="16961"/>
                  </a:cubicBezTo>
                  <a:cubicBezTo>
                    <a:pt x="21132" y="16193"/>
                    <a:pt x="20942" y="15434"/>
                    <a:pt x="20708" y="14695"/>
                  </a:cubicBezTo>
                  <a:cubicBezTo>
                    <a:pt x="20619" y="14400"/>
                    <a:pt x="20508" y="14105"/>
                    <a:pt x="20396" y="13809"/>
                  </a:cubicBezTo>
                  <a:cubicBezTo>
                    <a:pt x="20285" y="13514"/>
                    <a:pt x="20173" y="13228"/>
                    <a:pt x="20040" y="12942"/>
                  </a:cubicBezTo>
                  <a:cubicBezTo>
                    <a:pt x="19973" y="12795"/>
                    <a:pt x="19917" y="12657"/>
                    <a:pt x="19850" y="12509"/>
                  </a:cubicBezTo>
                  <a:cubicBezTo>
                    <a:pt x="19583" y="11938"/>
                    <a:pt x="19282" y="11376"/>
                    <a:pt x="18959" y="10825"/>
                  </a:cubicBezTo>
                  <a:cubicBezTo>
                    <a:pt x="18791" y="10549"/>
                    <a:pt x="18624" y="10273"/>
                    <a:pt x="18446" y="9997"/>
                  </a:cubicBezTo>
                  <a:cubicBezTo>
                    <a:pt x="17822" y="9052"/>
                    <a:pt x="17097" y="8116"/>
                    <a:pt x="16295" y="7220"/>
                  </a:cubicBezTo>
                  <a:cubicBezTo>
                    <a:pt x="15481" y="6314"/>
                    <a:pt x="14578" y="5486"/>
                    <a:pt x="13620" y="4738"/>
                  </a:cubicBezTo>
                  <a:cubicBezTo>
                    <a:pt x="13141" y="4363"/>
                    <a:pt x="12639" y="4009"/>
                    <a:pt x="12115" y="3674"/>
                  </a:cubicBezTo>
                  <a:cubicBezTo>
                    <a:pt x="11680" y="3398"/>
                    <a:pt x="11212" y="3112"/>
                    <a:pt x="10722" y="2846"/>
                  </a:cubicBezTo>
                  <a:cubicBezTo>
                    <a:pt x="10577" y="2768"/>
                    <a:pt x="10432" y="2689"/>
                    <a:pt x="10276" y="2610"/>
                  </a:cubicBezTo>
                  <a:cubicBezTo>
                    <a:pt x="10098" y="2521"/>
                    <a:pt x="9931" y="2433"/>
                    <a:pt x="9752" y="2344"/>
                  </a:cubicBezTo>
                  <a:cubicBezTo>
                    <a:pt x="9240" y="2098"/>
                    <a:pt x="8716" y="1862"/>
                    <a:pt x="8203" y="1665"/>
                  </a:cubicBezTo>
                  <a:cubicBezTo>
                    <a:pt x="7702" y="1468"/>
                    <a:pt x="7178" y="1280"/>
                    <a:pt x="6654" y="1113"/>
                  </a:cubicBezTo>
                  <a:cubicBezTo>
                    <a:pt x="6398" y="1034"/>
                    <a:pt x="6130" y="955"/>
                    <a:pt x="5863" y="877"/>
                  </a:cubicBezTo>
                  <a:cubicBezTo>
                    <a:pt x="5573" y="798"/>
                    <a:pt x="5261" y="719"/>
                    <a:pt x="4904" y="630"/>
                  </a:cubicBezTo>
                  <a:cubicBezTo>
                    <a:pt x="4469" y="532"/>
                    <a:pt x="4024" y="443"/>
                    <a:pt x="3589" y="364"/>
                  </a:cubicBezTo>
                  <a:cubicBezTo>
                    <a:pt x="3232" y="305"/>
                    <a:pt x="2920" y="256"/>
                    <a:pt x="2630" y="217"/>
                  </a:cubicBezTo>
                  <a:cubicBezTo>
                    <a:pt x="2352" y="177"/>
                    <a:pt x="2073" y="148"/>
                    <a:pt x="1794" y="118"/>
                  </a:cubicBezTo>
                  <a:cubicBezTo>
                    <a:pt x="1204" y="59"/>
                    <a:pt x="602" y="20"/>
                    <a:pt x="0" y="0"/>
                  </a:cubicBezTo>
                  <a:lnTo>
                    <a:pt x="0" y="4393"/>
                  </a:lnTo>
                  <a:cubicBezTo>
                    <a:pt x="3589" y="4531"/>
                    <a:pt x="7100" y="5713"/>
                    <a:pt x="9908" y="7722"/>
                  </a:cubicBezTo>
                  <a:cubicBezTo>
                    <a:pt x="11146" y="8579"/>
                    <a:pt x="12215" y="9584"/>
                    <a:pt x="13129" y="1069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A9447E8F-E238-4363-9D8F-C25CEF45E5D1}"/>
                </a:ext>
              </a:extLst>
            </p:cNvPr>
            <p:cNvSpPr/>
            <p:nvPr/>
          </p:nvSpPr>
          <p:spPr>
            <a:xfrm>
              <a:off x="15240000" y="29184600"/>
              <a:ext cx="2212338" cy="99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2" y="13284"/>
                  </a:moveTo>
                  <a:lnTo>
                    <a:pt x="732" y="13284"/>
                  </a:lnTo>
                  <a:cubicBezTo>
                    <a:pt x="1091" y="14052"/>
                    <a:pt x="1476" y="14766"/>
                    <a:pt x="1872" y="15452"/>
                  </a:cubicBezTo>
                  <a:cubicBezTo>
                    <a:pt x="2071" y="15781"/>
                    <a:pt x="2269" y="16111"/>
                    <a:pt x="2480" y="16413"/>
                  </a:cubicBezTo>
                  <a:cubicBezTo>
                    <a:pt x="3100" y="17346"/>
                    <a:pt x="3745" y="18142"/>
                    <a:pt x="4427" y="18828"/>
                  </a:cubicBezTo>
                  <a:cubicBezTo>
                    <a:pt x="4885" y="19295"/>
                    <a:pt x="5357" y="19679"/>
                    <a:pt x="5840" y="20036"/>
                  </a:cubicBezTo>
                  <a:cubicBezTo>
                    <a:pt x="6572" y="20557"/>
                    <a:pt x="7340" y="20941"/>
                    <a:pt x="8134" y="21188"/>
                  </a:cubicBezTo>
                  <a:cubicBezTo>
                    <a:pt x="9002" y="21463"/>
                    <a:pt x="9845" y="21600"/>
                    <a:pt x="10664" y="21600"/>
                  </a:cubicBezTo>
                  <a:cubicBezTo>
                    <a:pt x="10664" y="21600"/>
                    <a:pt x="10664" y="21600"/>
                    <a:pt x="10664" y="21600"/>
                  </a:cubicBezTo>
                  <a:cubicBezTo>
                    <a:pt x="10825" y="21600"/>
                    <a:pt x="10986" y="21600"/>
                    <a:pt x="11147" y="21573"/>
                  </a:cubicBezTo>
                  <a:cubicBezTo>
                    <a:pt x="11470" y="21545"/>
                    <a:pt x="11792" y="21518"/>
                    <a:pt x="12102" y="21435"/>
                  </a:cubicBezTo>
                  <a:cubicBezTo>
                    <a:pt x="12424" y="21380"/>
                    <a:pt x="12734" y="21271"/>
                    <a:pt x="13032" y="21161"/>
                  </a:cubicBezTo>
                  <a:cubicBezTo>
                    <a:pt x="13342" y="21051"/>
                    <a:pt x="13639" y="20914"/>
                    <a:pt x="13937" y="20749"/>
                  </a:cubicBezTo>
                  <a:cubicBezTo>
                    <a:pt x="14123" y="20639"/>
                    <a:pt x="14309" y="20530"/>
                    <a:pt x="14483" y="20420"/>
                  </a:cubicBezTo>
                  <a:cubicBezTo>
                    <a:pt x="14706" y="20283"/>
                    <a:pt x="14929" y="20118"/>
                    <a:pt x="15140" y="19953"/>
                  </a:cubicBezTo>
                  <a:cubicBezTo>
                    <a:pt x="15326" y="19816"/>
                    <a:pt x="15499" y="19679"/>
                    <a:pt x="15673" y="19514"/>
                  </a:cubicBezTo>
                  <a:cubicBezTo>
                    <a:pt x="15958" y="19267"/>
                    <a:pt x="16231" y="18993"/>
                    <a:pt x="16504" y="18691"/>
                  </a:cubicBezTo>
                  <a:cubicBezTo>
                    <a:pt x="16640" y="18553"/>
                    <a:pt x="16777" y="18389"/>
                    <a:pt x="16913" y="18224"/>
                  </a:cubicBezTo>
                  <a:cubicBezTo>
                    <a:pt x="17347" y="17703"/>
                    <a:pt x="17781" y="17126"/>
                    <a:pt x="18203" y="16440"/>
                  </a:cubicBezTo>
                  <a:cubicBezTo>
                    <a:pt x="18525" y="15919"/>
                    <a:pt x="18847" y="15370"/>
                    <a:pt x="19157" y="14793"/>
                  </a:cubicBezTo>
                  <a:cubicBezTo>
                    <a:pt x="19306" y="14519"/>
                    <a:pt x="19442" y="14244"/>
                    <a:pt x="19579" y="13970"/>
                  </a:cubicBezTo>
                  <a:cubicBezTo>
                    <a:pt x="19814" y="13476"/>
                    <a:pt x="20050" y="12955"/>
                    <a:pt x="20286" y="12433"/>
                  </a:cubicBezTo>
                  <a:cubicBezTo>
                    <a:pt x="20744" y="11363"/>
                    <a:pt x="21191" y="10182"/>
                    <a:pt x="21600" y="8920"/>
                  </a:cubicBezTo>
                  <a:lnTo>
                    <a:pt x="17682" y="0"/>
                  </a:lnTo>
                  <a:cubicBezTo>
                    <a:pt x="16901" y="3348"/>
                    <a:pt x="15636" y="6011"/>
                    <a:pt x="14061" y="7630"/>
                  </a:cubicBezTo>
                  <a:cubicBezTo>
                    <a:pt x="12598" y="9112"/>
                    <a:pt x="10986" y="9688"/>
                    <a:pt x="9386" y="9249"/>
                  </a:cubicBezTo>
                  <a:cubicBezTo>
                    <a:pt x="9114" y="9167"/>
                    <a:pt x="8828" y="9085"/>
                    <a:pt x="8568" y="8947"/>
                  </a:cubicBezTo>
                  <a:cubicBezTo>
                    <a:pt x="8308" y="8838"/>
                    <a:pt x="8060" y="8673"/>
                    <a:pt x="7812" y="8508"/>
                  </a:cubicBezTo>
                  <a:cubicBezTo>
                    <a:pt x="7564" y="8343"/>
                    <a:pt x="7316" y="8124"/>
                    <a:pt x="7068" y="7904"/>
                  </a:cubicBezTo>
                  <a:cubicBezTo>
                    <a:pt x="6820" y="7685"/>
                    <a:pt x="6584" y="7438"/>
                    <a:pt x="6349" y="7163"/>
                  </a:cubicBezTo>
                  <a:cubicBezTo>
                    <a:pt x="5877" y="6614"/>
                    <a:pt x="5419" y="5983"/>
                    <a:pt x="4997" y="5270"/>
                  </a:cubicBezTo>
                  <a:cubicBezTo>
                    <a:pt x="4885" y="5077"/>
                    <a:pt x="4786" y="4913"/>
                    <a:pt x="4687" y="4721"/>
                  </a:cubicBezTo>
                  <a:cubicBezTo>
                    <a:pt x="4551" y="4474"/>
                    <a:pt x="4414" y="4199"/>
                    <a:pt x="4290" y="3925"/>
                  </a:cubicBezTo>
                  <a:lnTo>
                    <a:pt x="0" y="11637"/>
                  </a:lnTo>
                  <a:cubicBezTo>
                    <a:pt x="273" y="12241"/>
                    <a:pt x="496" y="12790"/>
                    <a:pt x="732" y="1328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3B3A83A2-65FE-45B3-9672-D784083BE658}"/>
                </a:ext>
              </a:extLst>
            </p:cNvPr>
            <p:cNvSpPr/>
            <p:nvPr/>
          </p:nvSpPr>
          <p:spPr>
            <a:xfrm>
              <a:off x="16941800" y="27965400"/>
              <a:ext cx="753190" cy="157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extrusionOk="0">
                  <a:moveTo>
                    <a:pt x="16518" y="21079"/>
                  </a:moveTo>
                  <a:cubicBezTo>
                    <a:pt x="19930" y="18388"/>
                    <a:pt x="21600" y="15314"/>
                    <a:pt x="21527" y="11929"/>
                  </a:cubicBezTo>
                  <a:cubicBezTo>
                    <a:pt x="21527" y="11668"/>
                    <a:pt x="21491" y="11425"/>
                    <a:pt x="21491" y="11165"/>
                  </a:cubicBezTo>
                  <a:cubicBezTo>
                    <a:pt x="21273" y="9029"/>
                    <a:pt x="20366" y="7015"/>
                    <a:pt x="18805" y="5192"/>
                  </a:cubicBezTo>
                  <a:cubicBezTo>
                    <a:pt x="18623" y="4983"/>
                    <a:pt x="18442" y="4775"/>
                    <a:pt x="18260" y="4584"/>
                  </a:cubicBezTo>
                  <a:cubicBezTo>
                    <a:pt x="17861" y="4185"/>
                    <a:pt x="17425" y="3768"/>
                    <a:pt x="16990" y="3386"/>
                  </a:cubicBezTo>
                  <a:cubicBezTo>
                    <a:pt x="16046" y="2605"/>
                    <a:pt x="14957" y="1823"/>
                    <a:pt x="13759" y="1111"/>
                  </a:cubicBezTo>
                  <a:cubicBezTo>
                    <a:pt x="13105" y="729"/>
                    <a:pt x="12415" y="347"/>
                    <a:pt x="11726" y="0"/>
                  </a:cubicBezTo>
                  <a:lnTo>
                    <a:pt x="0" y="5192"/>
                  </a:lnTo>
                  <a:lnTo>
                    <a:pt x="36" y="5209"/>
                  </a:lnTo>
                  <a:cubicBezTo>
                    <a:pt x="1234" y="5765"/>
                    <a:pt x="2287" y="6424"/>
                    <a:pt x="3158" y="7171"/>
                  </a:cubicBezTo>
                  <a:cubicBezTo>
                    <a:pt x="3558" y="7518"/>
                    <a:pt x="3884" y="7814"/>
                    <a:pt x="4138" y="8109"/>
                  </a:cubicBezTo>
                  <a:cubicBezTo>
                    <a:pt x="6280" y="10592"/>
                    <a:pt x="6317" y="13318"/>
                    <a:pt x="4175" y="15835"/>
                  </a:cubicBezTo>
                  <a:lnTo>
                    <a:pt x="15683" y="21513"/>
                  </a:lnTo>
                  <a:lnTo>
                    <a:pt x="15864" y="21600"/>
                  </a:lnTo>
                  <a:cubicBezTo>
                    <a:pt x="16082" y="21409"/>
                    <a:pt x="16300" y="21235"/>
                    <a:pt x="16518" y="2107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DADD3A61-00F5-4B46-86A3-013A78FFA2EC}"/>
                </a:ext>
              </a:extLst>
            </p:cNvPr>
            <p:cNvSpPr/>
            <p:nvPr/>
          </p:nvSpPr>
          <p:spPr>
            <a:xfrm>
              <a:off x="15506700" y="27622499"/>
              <a:ext cx="1793301" cy="1859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91" extrusionOk="0">
                  <a:moveTo>
                    <a:pt x="20668" y="2624"/>
                  </a:moveTo>
                  <a:lnTo>
                    <a:pt x="20668" y="2624"/>
                  </a:lnTo>
                  <a:cubicBezTo>
                    <a:pt x="20148" y="2226"/>
                    <a:pt x="19613" y="1887"/>
                    <a:pt x="19047" y="1578"/>
                  </a:cubicBezTo>
                  <a:cubicBezTo>
                    <a:pt x="18100" y="1062"/>
                    <a:pt x="17091" y="663"/>
                    <a:pt x="16021" y="413"/>
                  </a:cubicBezTo>
                  <a:cubicBezTo>
                    <a:pt x="15379" y="251"/>
                    <a:pt x="14691" y="133"/>
                    <a:pt x="14003" y="74"/>
                  </a:cubicBezTo>
                  <a:cubicBezTo>
                    <a:pt x="13452" y="29"/>
                    <a:pt x="12917" y="0"/>
                    <a:pt x="12398" y="0"/>
                  </a:cubicBezTo>
                  <a:cubicBezTo>
                    <a:pt x="8316" y="0"/>
                    <a:pt x="4984" y="1563"/>
                    <a:pt x="2446" y="4644"/>
                  </a:cubicBezTo>
                  <a:cubicBezTo>
                    <a:pt x="2064" y="5101"/>
                    <a:pt x="1728" y="5603"/>
                    <a:pt x="1422" y="6119"/>
                  </a:cubicBezTo>
                  <a:cubicBezTo>
                    <a:pt x="1254" y="6414"/>
                    <a:pt x="1086" y="6738"/>
                    <a:pt x="933" y="7077"/>
                  </a:cubicBezTo>
                  <a:cubicBezTo>
                    <a:pt x="826" y="7313"/>
                    <a:pt x="749" y="7519"/>
                    <a:pt x="673" y="7711"/>
                  </a:cubicBezTo>
                  <a:cubicBezTo>
                    <a:pt x="214" y="8935"/>
                    <a:pt x="-15" y="10218"/>
                    <a:pt x="0" y="11515"/>
                  </a:cubicBezTo>
                  <a:cubicBezTo>
                    <a:pt x="0" y="12252"/>
                    <a:pt x="92" y="13004"/>
                    <a:pt x="245" y="13741"/>
                  </a:cubicBezTo>
                  <a:cubicBezTo>
                    <a:pt x="306" y="14007"/>
                    <a:pt x="367" y="14257"/>
                    <a:pt x="428" y="14479"/>
                  </a:cubicBezTo>
                  <a:cubicBezTo>
                    <a:pt x="474" y="14656"/>
                    <a:pt x="535" y="14818"/>
                    <a:pt x="596" y="14995"/>
                  </a:cubicBezTo>
                  <a:cubicBezTo>
                    <a:pt x="719" y="15319"/>
                    <a:pt x="856" y="15658"/>
                    <a:pt x="994" y="15968"/>
                  </a:cubicBezTo>
                  <a:cubicBezTo>
                    <a:pt x="1040" y="16071"/>
                    <a:pt x="1101" y="16174"/>
                    <a:pt x="1147" y="16292"/>
                  </a:cubicBezTo>
                  <a:cubicBezTo>
                    <a:pt x="1391" y="16764"/>
                    <a:pt x="1667" y="17206"/>
                    <a:pt x="1957" y="17604"/>
                  </a:cubicBezTo>
                  <a:cubicBezTo>
                    <a:pt x="2477" y="18312"/>
                    <a:pt x="3042" y="18946"/>
                    <a:pt x="3669" y="19462"/>
                  </a:cubicBezTo>
                  <a:cubicBezTo>
                    <a:pt x="3852" y="19610"/>
                    <a:pt x="4021" y="19742"/>
                    <a:pt x="4174" y="19875"/>
                  </a:cubicBezTo>
                  <a:cubicBezTo>
                    <a:pt x="4663" y="20229"/>
                    <a:pt x="5182" y="20538"/>
                    <a:pt x="5717" y="20789"/>
                  </a:cubicBezTo>
                  <a:cubicBezTo>
                    <a:pt x="5901" y="20878"/>
                    <a:pt x="6084" y="20951"/>
                    <a:pt x="6268" y="21010"/>
                  </a:cubicBezTo>
                  <a:cubicBezTo>
                    <a:pt x="6833" y="21217"/>
                    <a:pt x="7430" y="21379"/>
                    <a:pt x="8041" y="21467"/>
                  </a:cubicBezTo>
                  <a:cubicBezTo>
                    <a:pt x="8454" y="21526"/>
                    <a:pt x="8882" y="21570"/>
                    <a:pt x="9310" y="21585"/>
                  </a:cubicBezTo>
                  <a:cubicBezTo>
                    <a:pt x="9753" y="21600"/>
                    <a:pt x="10212" y="21585"/>
                    <a:pt x="10670" y="21556"/>
                  </a:cubicBezTo>
                  <a:cubicBezTo>
                    <a:pt x="11114" y="21526"/>
                    <a:pt x="11542" y="21453"/>
                    <a:pt x="11970" y="21349"/>
                  </a:cubicBezTo>
                  <a:cubicBezTo>
                    <a:pt x="13009" y="21099"/>
                    <a:pt x="13972" y="20656"/>
                    <a:pt x="14828" y="20037"/>
                  </a:cubicBezTo>
                  <a:cubicBezTo>
                    <a:pt x="15333" y="19669"/>
                    <a:pt x="15791" y="19256"/>
                    <a:pt x="16189" y="18784"/>
                  </a:cubicBezTo>
                  <a:cubicBezTo>
                    <a:pt x="16724" y="18150"/>
                    <a:pt x="17152" y="17457"/>
                    <a:pt x="17458" y="16690"/>
                  </a:cubicBezTo>
                  <a:cubicBezTo>
                    <a:pt x="17534" y="16499"/>
                    <a:pt x="17610" y="16307"/>
                    <a:pt x="17672" y="16101"/>
                  </a:cubicBezTo>
                  <a:cubicBezTo>
                    <a:pt x="17733" y="15909"/>
                    <a:pt x="17794" y="15702"/>
                    <a:pt x="17824" y="15496"/>
                  </a:cubicBezTo>
                  <a:cubicBezTo>
                    <a:pt x="17901" y="15157"/>
                    <a:pt x="17947" y="14803"/>
                    <a:pt x="17962" y="14464"/>
                  </a:cubicBezTo>
                  <a:cubicBezTo>
                    <a:pt x="17977" y="14125"/>
                    <a:pt x="17962" y="13771"/>
                    <a:pt x="17931" y="13432"/>
                  </a:cubicBezTo>
                  <a:cubicBezTo>
                    <a:pt x="17748" y="11722"/>
                    <a:pt x="16877" y="10159"/>
                    <a:pt x="15577" y="9171"/>
                  </a:cubicBezTo>
                  <a:cubicBezTo>
                    <a:pt x="15486" y="9097"/>
                    <a:pt x="15394" y="9038"/>
                    <a:pt x="15302" y="8964"/>
                  </a:cubicBezTo>
                  <a:cubicBezTo>
                    <a:pt x="15730" y="9672"/>
                    <a:pt x="15960" y="10483"/>
                    <a:pt x="15960" y="11338"/>
                  </a:cubicBezTo>
                  <a:cubicBezTo>
                    <a:pt x="15960" y="13963"/>
                    <a:pt x="13743" y="16086"/>
                    <a:pt x="11037" y="16086"/>
                  </a:cubicBezTo>
                  <a:cubicBezTo>
                    <a:pt x="11037" y="16086"/>
                    <a:pt x="11037" y="16086"/>
                    <a:pt x="11037" y="16086"/>
                  </a:cubicBezTo>
                  <a:cubicBezTo>
                    <a:pt x="9554" y="16086"/>
                    <a:pt x="8148" y="15408"/>
                    <a:pt x="7200" y="14213"/>
                  </a:cubicBezTo>
                  <a:cubicBezTo>
                    <a:pt x="6253" y="13034"/>
                    <a:pt x="5901" y="11559"/>
                    <a:pt x="6268" y="10173"/>
                  </a:cubicBezTo>
                  <a:cubicBezTo>
                    <a:pt x="6635" y="8773"/>
                    <a:pt x="7582" y="7623"/>
                    <a:pt x="8943" y="6959"/>
                  </a:cubicBezTo>
                  <a:cubicBezTo>
                    <a:pt x="10609" y="6134"/>
                    <a:pt x="12703" y="6089"/>
                    <a:pt x="14675" y="6841"/>
                  </a:cubicBezTo>
                  <a:cubicBezTo>
                    <a:pt x="14889" y="6930"/>
                    <a:pt x="15149" y="7018"/>
                    <a:pt x="15394" y="7136"/>
                  </a:cubicBezTo>
                  <a:cubicBezTo>
                    <a:pt x="15822" y="7343"/>
                    <a:pt x="16219" y="7579"/>
                    <a:pt x="16602" y="7859"/>
                  </a:cubicBezTo>
                  <a:lnTo>
                    <a:pt x="21325" y="3642"/>
                  </a:lnTo>
                  <a:lnTo>
                    <a:pt x="21585" y="3406"/>
                  </a:lnTo>
                  <a:cubicBezTo>
                    <a:pt x="21310" y="3140"/>
                    <a:pt x="20989" y="2875"/>
                    <a:pt x="20668" y="262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DEAD9D2D-024D-4357-8EBA-F66BB615A39B}"/>
                </a:ext>
              </a:extLst>
            </p:cNvPr>
            <p:cNvSpPr/>
            <p:nvPr/>
          </p:nvSpPr>
          <p:spPr>
            <a:xfrm>
              <a:off x="15214599" y="26911299"/>
              <a:ext cx="2372363" cy="93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extrusionOk="0">
                  <a:moveTo>
                    <a:pt x="21392" y="6841"/>
                  </a:moveTo>
                  <a:lnTo>
                    <a:pt x="21392" y="6841"/>
                  </a:lnTo>
                  <a:cubicBezTo>
                    <a:pt x="20929" y="6054"/>
                    <a:pt x="20444" y="5326"/>
                    <a:pt x="19946" y="4655"/>
                  </a:cubicBezTo>
                  <a:cubicBezTo>
                    <a:pt x="19403" y="3926"/>
                    <a:pt x="18813" y="3285"/>
                    <a:pt x="18189" y="2702"/>
                  </a:cubicBezTo>
                  <a:cubicBezTo>
                    <a:pt x="17171" y="1740"/>
                    <a:pt x="16096" y="1041"/>
                    <a:pt x="14997" y="603"/>
                  </a:cubicBezTo>
                  <a:cubicBezTo>
                    <a:pt x="14466" y="399"/>
                    <a:pt x="13922" y="224"/>
                    <a:pt x="13390" y="137"/>
                  </a:cubicBezTo>
                  <a:cubicBezTo>
                    <a:pt x="13182" y="108"/>
                    <a:pt x="12985" y="79"/>
                    <a:pt x="12789" y="49"/>
                  </a:cubicBezTo>
                  <a:cubicBezTo>
                    <a:pt x="12072" y="-38"/>
                    <a:pt x="11367" y="-9"/>
                    <a:pt x="10696" y="137"/>
                  </a:cubicBezTo>
                  <a:cubicBezTo>
                    <a:pt x="10349" y="195"/>
                    <a:pt x="10014" y="283"/>
                    <a:pt x="9678" y="428"/>
                  </a:cubicBezTo>
                  <a:cubicBezTo>
                    <a:pt x="9343" y="545"/>
                    <a:pt x="9008" y="691"/>
                    <a:pt x="8684" y="866"/>
                  </a:cubicBezTo>
                  <a:cubicBezTo>
                    <a:pt x="8025" y="1215"/>
                    <a:pt x="7377" y="1682"/>
                    <a:pt x="6753" y="2236"/>
                  </a:cubicBezTo>
                  <a:cubicBezTo>
                    <a:pt x="6499" y="2469"/>
                    <a:pt x="6244" y="2731"/>
                    <a:pt x="5955" y="3023"/>
                  </a:cubicBezTo>
                  <a:cubicBezTo>
                    <a:pt x="5585" y="3402"/>
                    <a:pt x="5238" y="3839"/>
                    <a:pt x="4914" y="4247"/>
                  </a:cubicBezTo>
                  <a:cubicBezTo>
                    <a:pt x="4729" y="4480"/>
                    <a:pt x="4521" y="4772"/>
                    <a:pt x="4290" y="5122"/>
                  </a:cubicBezTo>
                  <a:cubicBezTo>
                    <a:pt x="4036" y="5500"/>
                    <a:pt x="3804" y="5850"/>
                    <a:pt x="3596" y="6200"/>
                  </a:cubicBezTo>
                  <a:cubicBezTo>
                    <a:pt x="3018" y="7133"/>
                    <a:pt x="2463" y="8211"/>
                    <a:pt x="1919" y="9377"/>
                  </a:cubicBezTo>
                  <a:cubicBezTo>
                    <a:pt x="1260" y="10806"/>
                    <a:pt x="613" y="12438"/>
                    <a:pt x="0" y="14187"/>
                  </a:cubicBezTo>
                  <a:lnTo>
                    <a:pt x="324" y="14741"/>
                  </a:lnTo>
                  <a:lnTo>
                    <a:pt x="4221" y="21562"/>
                  </a:lnTo>
                  <a:cubicBezTo>
                    <a:pt x="4857" y="19842"/>
                    <a:pt x="5573" y="18326"/>
                    <a:pt x="6371" y="17102"/>
                  </a:cubicBezTo>
                  <a:cubicBezTo>
                    <a:pt x="7447" y="15441"/>
                    <a:pt x="8626" y="14245"/>
                    <a:pt x="9852" y="13575"/>
                  </a:cubicBezTo>
                  <a:cubicBezTo>
                    <a:pt x="10361" y="13283"/>
                    <a:pt x="10881" y="13108"/>
                    <a:pt x="11401" y="13021"/>
                  </a:cubicBezTo>
                  <a:cubicBezTo>
                    <a:pt x="11575" y="12992"/>
                    <a:pt x="11748" y="12963"/>
                    <a:pt x="11922" y="12963"/>
                  </a:cubicBezTo>
                  <a:cubicBezTo>
                    <a:pt x="12442" y="12934"/>
                    <a:pt x="12962" y="12992"/>
                    <a:pt x="13483" y="13138"/>
                  </a:cubicBezTo>
                  <a:cubicBezTo>
                    <a:pt x="13830" y="13225"/>
                    <a:pt x="14165" y="13371"/>
                    <a:pt x="14512" y="13546"/>
                  </a:cubicBezTo>
                  <a:cubicBezTo>
                    <a:pt x="14847" y="13721"/>
                    <a:pt x="15182" y="13925"/>
                    <a:pt x="15518" y="14187"/>
                  </a:cubicBezTo>
                  <a:cubicBezTo>
                    <a:pt x="15853" y="14449"/>
                    <a:pt x="16177" y="14741"/>
                    <a:pt x="16501" y="15062"/>
                  </a:cubicBezTo>
                  <a:cubicBezTo>
                    <a:pt x="17148" y="15732"/>
                    <a:pt x="17784" y="16548"/>
                    <a:pt x="18385" y="17510"/>
                  </a:cubicBezTo>
                  <a:lnTo>
                    <a:pt x="19866" y="12759"/>
                  </a:lnTo>
                  <a:lnTo>
                    <a:pt x="21600" y="7162"/>
                  </a:lnTo>
                  <a:cubicBezTo>
                    <a:pt x="21507" y="7046"/>
                    <a:pt x="21450" y="6929"/>
                    <a:pt x="21392" y="684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E1BB7718-3642-4D38-870D-71888180642A}"/>
                </a:ext>
              </a:extLst>
            </p:cNvPr>
            <p:cNvSpPr/>
            <p:nvPr/>
          </p:nvSpPr>
          <p:spPr>
            <a:xfrm>
              <a:off x="17272000" y="27266900"/>
              <a:ext cx="1116591" cy="229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600" extrusionOk="0">
                  <a:moveTo>
                    <a:pt x="3195" y="5549"/>
                  </a:moveTo>
                  <a:cubicBezTo>
                    <a:pt x="3981" y="5955"/>
                    <a:pt x="4720" y="6396"/>
                    <a:pt x="5364" y="6850"/>
                  </a:cubicBezTo>
                  <a:cubicBezTo>
                    <a:pt x="5650" y="7053"/>
                    <a:pt x="5936" y="7268"/>
                    <a:pt x="6270" y="7530"/>
                  </a:cubicBezTo>
                  <a:cubicBezTo>
                    <a:pt x="7271" y="8306"/>
                    <a:pt x="8106" y="9117"/>
                    <a:pt x="8726" y="9929"/>
                  </a:cubicBezTo>
                  <a:cubicBezTo>
                    <a:pt x="9012" y="10287"/>
                    <a:pt x="9250" y="10645"/>
                    <a:pt x="9465" y="11015"/>
                  </a:cubicBezTo>
                  <a:cubicBezTo>
                    <a:pt x="9679" y="11385"/>
                    <a:pt x="9846" y="11755"/>
                    <a:pt x="10013" y="12125"/>
                  </a:cubicBezTo>
                  <a:cubicBezTo>
                    <a:pt x="10442" y="13246"/>
                    <a:pt x="10609" y="14416"/>
                    <a:pt x="10442" y="15609"/>
                  </a:cubicBezTo>
                  <a:cubicBezTo>
                    <a:pt x="10323" y="16648"/>
                    <a:pt x="9966" y="17686"/>
                    <a:pt x="9393" y="18676"/>
                  </a:cubicBezTo>
                  <a:lnTo>
                    <a:pt x="18548" y="21600"/>
                  </a:lnTo>
                  <a:cubicBezTo>
                    <a:pt x="20980" y="18282"/>
                    <a:pt x="21600" y="14595"/>
                    <a:pt x="20289" y="11158"/>
                  </a:cubicBezTo>
                  <a:lnTo>
                    <a:pt x="20265" y="11074"/>
                  </a:lnTo>
                  <a:cubicBezTo>
                    <a:pt x="20193" y="10884"/>
                    <a:pt x="20098" y="10681"/>
                    <a:pt x="20003" y="10490"/>
                  </a:cubicBezTo>
                  <a:lnTo>
                    <a:pt x="19979" y="10418"/>
                  </a:lnTo>
                  <a:cubicBezTo>
                    <a:pt x="19955" y="10370"/>
                    <a:pt x="19931" y="10335"/>
                    <a:pt x="19931" y="10287"/>
                  </a:cubicBezTo>
                  <a:cubicBezTo>
                    <a:pt x="19860" y="10120"/>
                    <a:pt x="19764" y="9941"/>
                    <a:pt x="19669" y="9774"/>
                  </a:cubicBezTo>
                  <a:lnTo>
                    <a:pt x="19645" y="9738"/>
                  </a:lnTo>
                  <a:cubicBezTo>
                    <a:pt x="19597" y="9666"/>
                    <a:pt x="19550" y="9583"/>
                    <a:pt x="19526" y="9511"/>
                  </a:cubicBezTo>
                  <a:cubicBezTo>
                    <a:pt x="19430" y="9356"/>
                    <a:pt x="19335" y="9201"/>
                    <a:pt x="19240" y="9046"/>
                  </a:cubicBezTo>
                  <a:cubicBezTo>
                    <a:pt x="19168" y="8938"/>
                    <a:pt x="19097" y="8843"/>
                    <a:pt x="19025" y="8735"/>
                  </a:cubicBezTo>
                  <a:cubicBezTo>
                    <a:pt x="18930" y="8592"/>
                    <a:pt x="18834" y="8449"/>
                    <a:pt x="18715" y="8306"/>
                  </a:cubicBezTo>
                  <a:cubicBezTo>
                    <a:pt x="18620" y="8187"/>
                    <a:pt x="18548" y="8079"/>
                    <a:pt x="18453" y="7960"/>
                  </a:cubicBezTo>
                  <a:cubicBezTo>
                    <a:pt x="18358" y="7829"/>
                    <a:pt x="18238" y="7697"/>
                    <a:pt x="18143" y="7566"/>
                  </a:cubicBezTo>
                  <a:cubicBezTo>
                    <a:pt x="18048" y="7435"/>
                    <a:pt x="17928" y="7315"/>
                    <a:pt x="17809" y="7196"/>
                  </a:cubicBezTo>
                  <a:lnTo>
                    <a:pt x="17785" y="7160"/>
                  </a:lnTo>
                  <a:cubicBezTo>
                    <a:pt x="17690" y="7053"/>
                    <a:pt x="17595" y="6933"/>
                    <a:pt x="17476" y="6826"/>
                  </a:cubicBezTo>
                  <a:cubicBezTo>
                    <a:pt x="17356" y="6695"/>
                    <a:pt x="17237" y="6575"/>
                    <a:pt x="17094" y="6444"/>
                  </a:cubicBezTo>
                  <a:lnTo>
                    <a:pt x="16975" y="6325"/>
                  </a:lnTo>
                  <a:cubicBezTo>
                    <a:pt x="16903" y="6253"/>
                    <a:pt x="16832" y="6170"/>
                    <a:pt x="16736" y="6098"/>
                  </a:cubicBezTo>
                  <a:cubicBezTo>
                    <a:pt x="16570" y="5943"/>
                    <a:pt x="16403" y="5788"/>
                    <a:pt x="16212" y="5633"/>
                  </a:cubicBezTo>
                  <a:lnTo>
                    <a:pt x="16093" y="5537"/>
                  </a:lnTo>
                  <a:cubicBezTo>
                    <a:pt x="16045" y="5490"/>
                    <a:pt x="15974" y="5430"/>
                    <a:pt x="15926" y="5382"/>
                  </a:cubicBezTo>
                  <a:cubicBezTo>
                    <a:pt x="15640" y="5131"/>
                    <a:pt x="15330" y="4893"/>
                    <a:pt x="15044" y="4666"/>
                  </a:cubicBezTo>
                  <a:cubicBezTo>
                    <a:pt x="12660" y="2793"/>
                    <a:pt x="9799" y="1229"/>
                    <a:pt x="6580" y="0"/>
                  </a:cubicBezTo>
                  <a:lnTo>
                    <a:pt x="0" y="4213"/>
                  </a:lnTo>
                  <a:cubicBezTo>
                    <a:pt x="1168" y="4583"/>
                    <a:pt x="2241" y="5048"/>
                    <a:pt x="3195" y="554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3849DF8B-0FCC-47CA-B870-085C7EF6450A}"/>
                </a:ext>
              </a:extLst>
            </p:cNvPr>
            <p:cNvSpPr/>
            <p:nvPr/>
          </p:nvSpPr>
          <p:spPr>
            <a:xfrm>
              <a:off x="14820900" y="27571700"/>
              <a:ext cx="824231" cy="2091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37" y="16866"/>
                  </a:moveTo>
                  <a:cubicBezTo>
                    <a:pt x="19237" y="16748"/>
                    <a:pt x="19004" y="16616"/>
                    <a:pt x="18804" y="16485"/>
                  </a:cubicBezTo>
                  <a:cubicBezTo>
                    <a:pt x="18538" y="16315"/>
                    <a:pt x="18305" y="16157"/>
                    <a:pt x="18072" y="15987"/>
                  </a:cubicBezTo>
                  <a:cubicBezTo>
                    <a:pt x="17373" y="15489"/>
                    <a:pt x="16774" y="14964"/>
                    <a:pt x="16275" y="14426"/>
                  </a:cubicBezTo>
                  <a:cubicBezTo>
                    <a:pt x="16109" y="14243"/>
                    <a:pt x="15975" y="14072"/>
                    <a:pt x="15809" y="13889"/>
                  </a:cubicBezTo>
                  <a:cubicBezTo>
                    <a:pt x="15243" y="13180"/>
                    <a:pt x="14877" y="12446"/>
                    <a:pt x="14711" y="11711"/>
                  </a:cubicBezTo>
                  <a:cubicBezTo>
                    <a:pt x="14611" y="11344"/>
                    <a:pt x="14578" y="10977"/>
                    <a:pt x="14578" y="10610"/>
                  </a:cubicBezTo>
                  <a:cubicBezTo>
                    <a:pt x="14578" y="10243"/>
                    <a:pt x="14611" y="9875"/>
                    <a:pt x="14711" y="9508"/>
                  </a:cubicBezTo>
                  <a:cubicBezTo>
                    <a:pt x="14744" y="9312"/>
                    <a:pt x="14811" y="9115"/>
                    <a:pt x="14910" y="8879"/>
                  </a:cubicBezTo>
                  <a:cubicBezTo>
                    <a:pt x="15043" y="8538"/>
                    <a:pt x="15210" y="8197"/>
                    <a:pt x="15410" y="7882"/>
                  </a:cubicBezTo>
                  <a:cubicBezTo>
                    <a:pt x="15975" y="6990"/>
                    <a:pt x="16774" y="6125"/>
                    <a:pt x="17839" y="5311"/>
                  </a:cubicBezTo>
                  <a:cubicBezTo>
                    <a:pt x="18272" y="4984"/>
                    <a:pt x="18738" y="4669"/>
                    <a:pt x="19237" y="4354"/>
                  </a:cubicBezTo>
                  <a:cubicBezTo>
                    <a:pt x="19803" y="4000"/>
                    <a:pt x="20435" y="3659"/>
                    <a:pt x="21167" y="3318"/>
                  </a:cubicBezTo>
                  <a:lnTo>
                    <a:pt x="9086" y="0"/>
                  </a:lnTo>
                  <a:cubicBezTo>
                    <a:pt x="8920" y="79"/>
                    <a:pt x="8753" y="170"/>
                    <a:pt x="8587" y="249"/>
                  </a:cubicBezTo>
                  <a:lnTo>
                    <a:pt x="8587" y="249"/>
                  </a:lnTo>
                  <a:cubicBezTo>
                    <a:pt x="8320" y="380"/>
                    <a:pt x="8054" y="525"/>
                    <a:pt x="7821" y="656"/>
                  </a:cubicBezTo>
                  <a:cubicBezTo>
                    <a:pt x="7322" y="944"/>
                    <a:pt x="6856" y="1193"/>
                    <a:pt x="6490" y="1429"/>
                  </a:cubicBezTo>
                  <a:cubicBezTo>
                    <a:pt x="5691" y="1928"/>
                    <a:pt x="4959" y="2439"/>
                    <a:pt x="4327" y="2964"/>
                  </a:cubicBezTo>
                  <a:cubicBezTo>
                    <a:pt x="4127" y="3134"/>
                    <a:pt x="3894" y="3318"/>
                    <a:pt x="3694" y="3489"/>
                  </a:cubicBezTo>
                  <a:cubicBezTo>
                    <a:pt x="3295" y="3843"/>
                    <a:pt x="2929" y="4210"/>
                    <a:pt x="2596" y="4577"/>
                  </a:cubicBezTo>
                  <a:cubicBezTo>
                    <a:pt x="1930" y="5311"/>
                    <a:pt x="1398" y="6072"/>
                    <a:pt x="998" y="6859"/>
                  </a:cubicBezTo>
                  <a:cubicBezTo>
                    <a:pt x="799" y="7252"/>
                    <a:pt x="632" y="7646"/>
                    <a:pt x="466" y="8052"/>
                  </a:cubicBezTo>
                  <a:cubicBezTo>
                    <a:pt x="366" y="8315"/>
                    <a:pt x="300" y="8577"/>
                    <a:pt x="233" y="8826"/>
                  </a:cubicBezTo>
                  <a:cubicBezTo>
                    <a:pt x="100" y="9338"/>
                    <a:pt x="33" y="9862"/>
                    <a:pt x="0" y="10361"/>
                  </a:cubicBezTo>
                  <a:cubicBezTo>
                    <a:pt x="0" y="10610"/>
                    <a:pt x="0" y="10872"/>
                    <a:pt x="0" y="11121"/>
                  </a:cubicBezTo>
                  <a:cubicBezTo>
                    <a:pt x="33" y="11882"/>
                    <a:pt x="233" y="12629"/>
                    <a:pt x="499" y="13364"/>
                  </a:cubicBezTo>
                  <a:cubicBezTo>
                    <a:pt x="899" y="14348"/>
                    <a:pt x="1531" y="15318"/>
                    <a:pt x="2363" y="16249"/>
                  </a:cubicBezTo>
                  <a:cubicBezTo>
                    <a:pt x="2796" y="16721"/>
                    <a:pt x="3262" y="17193"/>
                    <a:pt x="3794" y="17652"/>
                  </a:cubicBezTo>
                  <a:cubicBezTo>
                    <a:pt x="4060" y="17889"/>
                    <a:pt x="4360" y="18111"/>
                    <a:pt x="4659" y="18334"/>
                  </a:cubicBezTo>
                  <a:cubicBezTo>
                    <a:pt x="5259" y="18793"/>
                    <a:pt x="5924" y="19239"/>
                    <a:pt x="6623" y="19685"/>
                  </a:cubicBezTo>
                  <a:cubicBezTo>
                    <a:pt x="7022" y="19921"/>
                    <a:pt x="7422" y="20170"/>
                    <a:pt x="7821" y="20393"/>
                  </a:cubicBezTo>
                  <a:cubicBezTo>
                    <a:pt x="8354" y="20708"/>
                    <a:pt x="8986" y="21023"/>
                    <a:pt x="9718" y="21390"/>
                  </a:cubicBezTo>
                  <a:cubicBezTo>
                    <a:pt x="9851" y="21456"/>
                    <a:pt x="10018" y="21534"/>
                    <a:pt x="10151" y="21600"/>
                  </a:cubicBezTo>
                  <a:lnTo>
                    <a:pt x="21600" y="17941"/>
                  </a:lnTo>
                  <a:cubicBezTo>
                    <a:pt x="20835" y="17613"/>
                    <a:pt x="20102" y="17246"/>
                    <a:pt x="19437" y="16866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54" name="Graphic 53" descr="Car">
            <a:extLst>
              <a:ext uri="{FF2B5EF4-FFF2-40B4-BE49-F238E27FC236}">
                <a16:creationId xmlns:a16="http://schemas.microsoft.com/office/drawing/2014/main" id="{481B51A0-E942-46D3-9786-C3EF0512BE2B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7532543" y="1903720"/>
            <a:ext cx="314443" cy="314443"/>
          </a:xfrm>
          <a:prstGeom prst="rect">
            <a:avLst/>
          </a:prstGeom>
        </p:spPr>
      </p:pic>
      <p:pic>
        <p:nvPicPr>
          <p:cNvPr id="55" name="Graphic 54" descr="Electric car">
            <a:extLst>
              <a:ext uri="{FF2B5EF4-FFF2-40B4-BE49-F238E27FC236}">
                <a16:creationId xmlns:a16="http://schemas.microsoft.com/office/drawing/2014/main" id="{FD695714-4F15-4722-AC5A-49A6522C1C61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433292" y="1744518"/>
            <a:ext cx="314443" cy="314443"/>
          </a:xfrm>
          <a:prstGeom prst="rect">
            <a:avLst/>
          </a:prstGeom>
        </p:spPr>
      </p:pic>
      <p:pic>
        <p:nvPicPr>
          <p:cNvPr id="56" name="Graphic 55" descr="Truck">
            <a:extLst>
              <a:ext uri="{FF2B5EF4-FFF2-40B4-BE49-F238E27FC236}">
                <a16:creationId xmlns:a16="http://schemas.microsoft.com/office/drawing/2014/main" id="{86572284-29B7-4469-A3C3-DBE9ECE5B41D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4094188" y="4491657"/>
            <a:ext cx="314443" cy="314443"/>
          </a:xfrm>
          <a:prstGeom prst="rect">
            <a:avLst/>
          </a:prstGeom>
        </p:spPr>
      </p:pic>
      <p:pic>
        <p:nvPicPr>
          <p:cNvPr id="57" name="Graphic 56" descr="Motorcycle">
            <a:extLst>
              <a:ext uri="{FF2B5EF4-FFF2-40B4-BE49-F238E27FC236}">
                <a16:creationId xmlns:a16="http://schemas.microsoft.com/office/drawing/2014/main" id="{B10F4256-764F-4783-B501-50642ADECC97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6464354" y="5097486"/>
            <a:ext cx="314443" cy="314443"/>
          </a:xfrm>
          <a:prstGeom prst="rect">
            <a:avLst/>
          </a:prstGeom>
        </p:spPr>
      </p:pic>
      <p:pic>
        <p:nvPicPr>
          <p:cNvPr id="58" name="Graphic 57" descr="Scooter">
            <a:extLst>
              <a:ext uri="{FF2B5EF4-FFF2-40B4-BE49-F238E27FC236}">
                <a16:creationId xmlns:a16="http://schemas.microsoft.com/office/drawing/2014/main" id="{6669F7C9-964D-4FB3-B11A-E0999CFCF5B4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7353300" y="3100817"/>
            <a:ext cx="314443" cy="314443"/>
          </a:xfrm>
          <a:prstGeom prst="rect">
            <a:avLst/>
          </a:prstGeom>
        </p:spPr>
      </p:pic>
      <p:pic>
        <p:nvPicPr>
          <p:cNvPr id="59" name="Graphic 58" descr="Bus">
            <a:extLst>
              <a:ext uri="{FF2B5EF4-FFF2-40B4-BE49-F238E27FC236}">
                <a16:creationId xmlns:a16="http://schemas.microsoft.com/office/drawing/2014/main" id="{E668A3F6-A8F9-4F96-AE3E-DC60BAEA709C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5779018" y="1984722"/>
            <a:ext cx="314443" cy="314443"/>
          </a:xfrm>
          <a:prstGeom prst="rect">
            <a:avLst/>
          </a:prstGeom>
        </p:spPr>
      </p:pic>
      <p:pic>
        <p:nvPicPr>
          <p:cNvPr id="60" name="Graphic 59" descr="Taxi">
            <a:extLst>
              <a:ext uri="{FF2B5EF4-FFF2-40B4-BE49-F238E27FC236}">
                <a16:creationId xmlns:a16="http://schemas.microsoft.com/office/drawing/2014/main" id="{DFD9D2F5-F71E-4411-B112-B27B788F173E}"/>
              </a:ext>
            </a:extLst>
          </p:cNvPr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4433292" y="3415260"/>
            <a:ext cx="314443" cy="314443"/>
          </a:xfrm>
          <a:prstGeom prst="rect">
            <a:avLst/>
          </a:prstGeom>
        </p:spPr>
      </p:pic>
      <p:pic>
        <p:nvPicPr>
          <p:cNvPr id="61" name="Graphic 60" descr="Train">
            <a:extLst>
              <a:ext uri="{FF2B5EF4-FFF2-40B4-BE49-F238E27FC236}">
                <a16:creationId xmlns:a16="http://schemas.microsoft.com/office/drawing/2014/main" id="{9677D2CD-058C-4943-8AFB-BD7133DFE55C}"/>
              </a:ext>
            </a:extLst>
          </p:cNvPr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5749810" y="4603896"/>
            <a:ext cx="314443" cy="314443"/>
          </a:xfrm>
          <a:prstGeom prst="rect">
            <a:avLst/>
          </a:prstGeom>
        </p:spPr>
      </p:pic>
      <p:pic>
        <p:nvPicPr>
          <p:cNvPr id="62" name="Graphic 61" descr="Streetcar">
            <a:extLst>
              <a:ext uri="{FF2B5EF4-FFF2-40B4-BE49-F238E27FC236}">
                <a16:creationId xmlns:a16="http://schemas.microsoft.com/office/drawing/2014/main" id="{BE074685-33E5-4DC3-B111-AB3CAAE94B84}"/>
              </a:ext>
            </a:extLst>
          </p:cNvPr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6723656" y="3437656"/>
            <a:ext cx="314443" cy="314443"/>
          </a:xfrm>
          <a:prstGeom prst="rect">
            <a:avLst/>
          </a:prstGeom>
        </p:spPr>
      </p:pic>
      <p:pic>
        <p:nvPicPr>
          <p:cNvPr id="63" name="Graphic 62" descr="Airplane">
            <a:extLst>
              <a:ext uri="{FF2B5EF4-FFF2-40B4-BE49-F238E27FC236}">
                <a16:creationId xmlns:a16="http://schemas.microsoft.com/office/drawing/2014/main" id="{52CF2A19-FEDD-4333-9C09-7F94B4A8A0BD}"/>
              </a:ext>
            </a:extLst>
          </p:cNvPr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5129687" y="3495601"/>
            <a:ext cx="314443" cy="31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86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515</Words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Spiral Diagram – Slide Template</vt:lpstr>
      <vt:lpstr>Spiral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Diagram</dc:title>
  <dc:creator>PresentationGO.com</dc:creator>
  <dc:description>© Copyright PresentationGO.com</dc:description>
  <dcterms:created xsi:type="dcterms:W3CDTF">2014-11-26T05:14:11Z</dcterms:created>
  <dcterms:modified xsi:type="dcterms:W3CDTF">2020-11-25T17:01:15Z</dcterms:modified>
  <cp:category>Charts &amp; Diagrams</cp:category>
</cp:coreProperties>
</file>