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7" d="100"/>
          <a:sy n="77" d="100"/>
        </p:scale>
        <p:origin x="114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5" name="Google Shape;69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96" name="Google Shape;69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81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5" name="Google Shape;69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96" name="Google Shape;69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830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Quad – Slide Template</a:t>
            </a:r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FAA072-8C5A-F178-1CDF-8340275A4310}"/>
              </a:ext>
            </a:extLst>
          </p:cNvPr>
          <p:cNvGrpSpPr/>
          <p:nvPr/>
        </p:nvGrpSpPr>
        <p:grpSpPr>
          <a:xfrm>
            <a:off x="2913421" y="1680432"/>
            <a:ext cx="3314728" cy="3922421"/>
            <a:chOff x="4212721" y="1200424"/>
            <a:chExt cx="3766558" cy="445708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1F6431A-5981-EAC2-8D91-DD42548850E8}"/>
                </a:ext>
              </a:extLst>
            </p:cNvPr>
            <p:cNvSpPr/>
            <p:nvPr/>
          </p:nvSpPr>
          <p:spPr>
            <a:xfrm>
              <a:off x="5569992" y="4429760"/>
              <a:ext cx="507649" cy="1227751"/>
            </a:xfrm>
            <a:custGeom>
              <a:avLst/>
              <a:gdLst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172176 w 507649"/>
                <a:gd name="connsiteY3" fmla="*/ 23 h 1227751"/>
                <a:gd name="connsiteX4" fmla="*/ 428013 w 507649"/>
                <a:gd name="connsiteY4" fmla="*/ 479787 h 1227751"/>
                <a:gd name="connsiteX5" fmla="*/ 444002 w 507649"/>
                <a:gd name="connsiteY5" fmla="*/ 571069 h 1227751"/>
                <a:gd name="connsiteX6" fmla="*/ 355599 w 507649"/>
                <a:gd name="connsiteY6" fmla="*/ 571069 h 1227751"/>
                <a:gd name="connsiteX7" fmla="*/ 407121 w 507649"/>
                <a:gd name="connsiteY7" fmla="*/ 757510 h 1227751"/>
                <a:gd name="connsiteX8" fmla="*/ 412511 w 507649"/>
                <a:gd name="connsiteY8" fmla="*/ 779242 h 1227751"/>
                <a:gd name="connsiteX9" fmla="*/ 472689 w 507649"/>
                <a:gd name="connsiteY9" fmla="*/ 780407 h 1227751"/>
                <a:gd name="connsiteX10" fmla="*/ 481036 w 507649"/>
                <a:gd name="connsiteY10" fmla="*/ 852633 h 1227751"/>
                <a:gd name="connsiteX11" fmla="*/ 507551 w 507649"/>
                <a:gd name="connsiteY11" fmla="*/ 1179858 h 1227751"/>
                <a:gd name="connsiteX12" fmla="*/ 420193 w 507649"/>
                <a:gd name="connsiteY12" fmla="*/ 1198565 h 1227751"/>
                <a:gd name="connsiteX13" fmla="*/ 262100 w 507649"/>
                <a:gd name="connsiteY13" fmla="*/ 776329 h 1227751"/>
                <a:gd name="connsiteX14" fmla="*/ 314275 w 507649"/>
                <a:gd name="connsiteY14" fmla="*/ 777340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4996 w 507649"/>
                <a:gd name="connsiteY18" fmla="*/ 166053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47335 w 507649"/>
                <a:gd name="connsiteY18" fmla="*/ 144809 h 1227751"/>
                <a:gd name="connsiteX19" fmla="*/ 0 w 507649"/>
                <a:gd name="connsiteY19" fmla="*/ 123724 h 1227751"/>
                <a:gd name="connsiteX20" fmla="*/ 172176 w 507649"/>
                <a:gd name="connsiteY20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0 w 507649"/>
                <a:gd name="connsiteY18" fmla="*/ 123724 h 1227751"/>
                <a:gd name="connsiteX19" fmla="*/ 172176 w 507649"/>
                <a:gd name="connsiteY19" fmla="*/ 23 h 122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07649" h="1227751">
                  <a:moveTo>
                    <a:pt x="243347" y="232118"/>
                  </a:moveTo>
                  <a:lnTo>
                    <a:pt x="284976" y="343909"/>
                  </a:lnTo>
                  <a:lnTo>
                    <a:pt x="284976" y="250661"/>
                  </a:lnTo>
                  <a:lnTo>
                    <a:pt x="243347" y="232118"/>
                  </a:lnTo>
                  <a:close/>
                  <a:moveTo>
                    <a:pt x="172176" y="23"/>
                  </a:moveTo>
                  <a:cubicBezTo>
                    <a:pt x="256443" y="1803"/>
                    <a:pt x="355156" y="103379"/>
                    <a:pt x="428013" y="479787"/>
                  </a:cubicBezTo>
                  <a:lnTo>
                    <a:pt x="444002" y="571069"/>
                  </a:lnTo>
                  <a:lnTo>
                    <a:pt x="355599" y="571069"/>
                  </a:lnTo>
                  <a:lnTo>
                    <a:pt x="407121" y="757510"/>
                  </a:lnTo>
                  <a:lnTo>
                    <a:pt x="412511" y="779242"/>
                  </a:lnTo>
                  <a:lnTo>
                    <a:pt x="472689" y="780407"/>
                  </a:lnTo>
                  <a:lnTo>
                    <a:pt x="481036" y="852633"/>
                  </a:lnTo>
                  <a:cubicBezTo>
                    <a:pt x="491173" y="950694"/>
                    <a:pt x="500092" y="1059418"/>
                    <a:pt x="507551" y="1179858"/>
                  </a:cubicBezTo>
                  <a:cubicBezTo>
                    <a:pt x="510671" y="1231363"/>
                    <a:pt x="438397" y="1246938"/>
                    <a:pt x="420193" y="1198565"/>
                  </a:cubicBezTo>
                  <a:lnTo>
                    <a:pt x="262100" y="776329"/>
                  </a:lnTo>
                  <a:lnTo>
                    <a:pt x="255088" y="639056"/>
                  </a:lnTo>
                  <a:lnTo>
                    <a:pt x="212355" y="251012"/>
                  </a:lnTo>
                  <a:lnTo>
                    <a:pt x="46532" y="147958"/>
                  </a:lnTo>
                  <a:lnTo>
                    <a:pt x="0" y="123724"/>
                  </a:lnTo>
                  <a:cubicBezTo>
                    <a:pt x="0" y="123724"/>
                    <a:pt x="76844" y="-1990"/>
                    <a:pt x="172176" y="23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05FAEE-F6F6-CA95-544D-B0CACBD75A38}"/>
                </a:ext>
              </a:extLst>
            </p:cNvPr>
            <p:cNvSpPr/>
            <p:nvPr/>
          </p:nvSpPr>
          <p:spPr>
            <a:xfrm>
              <a:off x="4212721" y="1200424"/>
              <a:ext cx="3293854" cy="1681897"/>
            </a:xfrm>
            <a:custGeom>
              <a:avLst/>
              <a:gdLst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3204851 w 3293854"/>
                <a:gd name="connsiteY2" fmla="*/ 1419269 h 1681897"/>
                <a:gd name="connsiteX3" fmla="*/ 2779775 w 3293854"/>
                <a:gd name="connsiteY3" fmla="*/ 1419269 h 1681897"/>
                <a:gd name="connsiteX4" fmla="*/ 2779775 w 3293854"/>
                <a:gd name="connsiteY4" fmla="*/ 1681897 h 1681897"/>
                <a:gd name="connsiteX5" fmla="*/ 2722295 w 3293854"/>
                <a:gd name="connsiteY5" fmla="*/ 1627704 h 1681897"/>
                <a:gd name="connsiteX6" fmla="*/ 799922 w 3293854"/>
                <a:gd name="connsiteY6" fmla="*/ 714247 h 1681897"/>
                <a:gd name="connsiteX7" fmla="*/ 741734 w 3293854"/>
                <a:gd name="connsiteY7" fmla="*/ 717507 h 1681897"/>
                <a:gd name="connsiteX8" fmla="*/ 741734 w 3293854"/>
                <a:gd name="connsiteY8" fmla="*/ 518882 h 1681897"/>
                <a:gd name="connsiteX9" fmla="*/ 0 w 3293854"/>
                <a:gd name="connsiteY9" fmla="*/ 62478 h 1681897"/>
                <a:gd name="connsiteX10" fmla="*/ 639350 w 3293854"/>
                <a:gd name="connsiteY10" fmla="*/ 100 h 1681897"/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2779775 w 3293854"/>
                <a:gd name="connsiteY2" fmla="*/ 1419269 h 1681897"/>
                <a:gd name="connsiteX3" fmla="*/ 2779775 w 3293854"/>
                <a:gd name="connsiteY3" fmla="*/ 1681897 h 1681897"/>
                <a:gd name="connsiteX4" fmla="*/ 2722295 w 3293854"/>
                <a:gd name="connsiteY4" fmla="*/ 1627704 h 1681897"/>
                <a:gd name="connsiteX5" fmla="*/ 799922 w 3293854"/>
                <a:gd name="connsiteY5" fmla="*/ 714247 h 1681897"/>
                <a:gd name="connsiteX6" fmla="*/ 741734 w 3293854"/>
                <a:gd name="connsiteY6" fmla="*/ 717507 h 1681897"/>
                <a:gd name="connsiteX7" fmla="*/ 741734 w 3293854"/>
                <a:gd name="connsiteY7" fmla="*/ 518882 h 1681897"/>
                <a:gd name="connsiteX8" fmla="*/ 0 w 3293854"/>
                <a:gd name="connsiteY8" fmla="*/ 62478 h 1681897"/>
                <a:gd name="connsiteX9" fmla="*/ 639350 w 3293854"/>
                <a:gd name="connsiteY9" fmla="*/ 100 h 168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3854" h="1681897">
                  <a:moveTo>
                    <a:pt x="639350" y="100"/>
                  </a:moveTo>
                  <a:cubicBezTo>
                    <a:pt x="1291022" y="5090"/>
                    <a:pt x="2338961" y="199986"/>
                    <a:pt x="3293854" y="1203949"/>
                  </a:cubicBezTo>
                  <a:lnTo>
                    <a:pt x="2779775" y="1419269"/>
                  </a:lnTo>
                  <a:lnTo>
                    <a:pt x="2779775" y="1681897"/>
                  </a:lnTo>
                  <a:lnTo>
                    <a:pt x="2722295" y="1627704"/>
                  </a:lnTo>
                  <a:cubicBezTo>
                    <a:pt x="2332923" y="1270498"/>
                    <a:pt x="1586954" y="701034"/>
                    <a:pt x="799922" y="714247"/>
                  </a:cubicBezTo>
                  <a:lnTo>
                    <a:pt x="741734" y="717507"/>
                  </a:lnTo>
                  <a:lnTo>
                    <a:pt x="741734" y="518882"/>
                  </a:lnTo>
                  <a:lnTo>
                    <a:pt x="0" y="62478"/>
                  </a:lnTo>
                  <a:cubicBezTo>
                    <a:pt x="0" y="62478"/>
                    <a:pt x="248347" y="-2894"/>
                    <a:pt x="639350" y="10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1A2CE46-DC3D-EA84-6059-F04815EC1CC1}"/>
                </a:ext>
              </a:extLst>
            </p:cNvPr>
            <p:cNvSpPr/>
            <p:nvPr/>
          </p:nvSpPr>
          <p:spPr>
            <a:xfrm>
              <a:off x="4679706" y="2316083"/>
              <a:ext cx="2370804" cy="1658590"/>
            </a:xfrm>
            <a:custGeom>
              <a:avLst/>
              <a:gdLst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2297879 w 2370804"/>
                <a:gd name="connsiteY2" fmla="*/ 1361891 h 1658590"/>
                <a:gd name="connsiteX3" fmla="*/ 1951242 w 2370804"/>
                <a:gd name="connsiteY3" fmla="*/ 1361891 h 1658590"/>
                <a:gd name="connsiteX4" fmla="*/ 1951242 w 2370804"/>
                <a:gd name="connsiteY4" fmla="*/ 1658590 h 1658590"/>
                <a:gd name="connsiteX5" fmla="*/ 1878164 w 2370804"/>
                <a:gd name="connsiteY5" fmla="*/ 1562594 h 1658590"/>
                <a:gd name="connsiteX6" fmla="*/ 572326 w 2370804"/>
                <a:gd name="connsiteY6" fmla="*/ 656960 h 1658590"/>
                <a:gd name="connsiteX7" fmla="*/ 545977 w 2370804"/>
                <a:gd name="connsiteY7" fmla="*/ 662325 h 1658590"/>
                <a:gd name="connsiteX8" fmla="*/ 545977 w 2370804"/>
                <a:gd name="connsiteY8" fmla="*/ 460215 h 1658590"/>
                <a:gd name="connsiteX9" fmla="*/ 0 w 2370804"/>
                <a:gd name="connsiteY9" fmla="*/ 83789 h 1658590"/>
                <a:gd name="connsiteX10" fmla="*/ 414486 w 2370804"/>
                <a:gd name="connsiteY10" fmla="*/ 653 h 1658590"/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1951242 w 2370804"/>
                <a:gd name="connsiteY2" fmla="*/ 1361891 h 1658590"/>
                <a:gd name="connsiteX3" fmla="*/ 1951242 w 2370804"/>
                <a:gd name="connsiteY3" fmla="*/ 1658590 h 1658590"/>
                <a:gd name="connsiteX4" fmla="*/ 1878164 w 2370804"/>
                <a:gd name="connsiteY4" fmla="*/ 1562594 h 1658590"/>
                <a:gd name="connsiteX5" fmla="*/ 572326 w 2370804"/>
                <a:gd name="connsiteY5" fmla="*/ 656960 h 1658590"/>
                <a:gd name="connsiteX6" fmla="*/ 545977 w 2370804"/>
                <a:gd name="connsiteY6" fmla="*/ 662325 h 1658590"/>
                <a:gd name="connsiteX7" fmla="*/ 545977 w 2370804"/>
                <a:gd name="connsiteY7" fmla="*/ 460215 h 1658590"/>
                <a:gd name="connsiteX8" fmla="*/ 0 w 2370804"/>
                <a:gd name="connsiteY8" fmla="*/ 83789 h 1658590"/>
                <a:gd name="connsiteX9" fmla="*/ 414486 w 2370804"/>
                <a:gd name="connsiteY9" fmla="*/ 653 h 165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0804" h="1658590">
                  <a:moveTo>
                    <a:pt x="414486" y="653"/>
                  </a:moveTo>
                  <a:cubicBezTo>
                    <a:pt x="847995" y="-12378"/>
                    <a:pt x="1575185" y="162093"/>
                    <a:pt x="2370804" y="1185257"/>
                  </a:cubicBezTo>
                  <a:lnTo>
                    <a:pt x="1951242" y="1361891"/>
                  </a:lnTo>
                  <a:lnTo>
                    <a:pt x="1951242" y="1658590"/>
                  </a:lnTo>
                  <a:lnTo>
                    <a:pt x="1878164" y="1562594"/>
                  </a:lnTo>
                  <a:cubicBezTo>
                    <a:pt x="1585690" y="1187316"/>
                    <a:pt x="1044028" y="596343"/>
                    <a:pt x="572326" y="656960"/>
                  </a:cubicBezTo>
                  <a:lnTo>
                    <a:pt x="545977" y="662325"/>
                  </a:lnTo>
                  <a:lnTo>
                    <a:pt x="545977" y="460215"/>
                  </a:lnTo>
                  <a:lnTo>
                    <a:pt x="0" y="83789"/>
                  </a:lnTo>
                  <a:cubicBezTo>
                    <a:pt x="0" y="83789"/>
                    <a:pt x="154380" y="8471"/>
                    <a:pt x="414486" y="653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91689B5-FDDF-6648-B784-07DCE42D8AA4}"/>
                </a:ext>
              </a:extLst>
            </p:cNvPr>
            <p:cNvSpPr/>
            <p:nvPr/>
          </p:nvSpPr>
          <p:spPr>
            <a:xfrm>
              <a:off x="5131609" y="3389780"/>
              <a:ext cx="1481557" cy="1314317"/>
            </a:xfrm>
            <a:custGeom>
              <a:avLst/>
              <a:gdLst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1421885 w 1481557"/>
                <a:gd name="connsiteY2" fmla="*/ 1314317 h 1314317"/>
                <a:gd name="connsiteX3" fmla="*/ 983324 w 1481557"/>
                <a:gd name="connsiteY3" fmla="*/ 1314317 h 1314317"/>
                <a:gd name="connsiteX4" fmla="*/ 957122 w 1481557"/>
                <a:gd name="connsiteY4" fmla="*/ 1262618 h 1314317"/>
                <a:gd name="connsiteX5" fmla="*/ 654750 w 1481557"/>
                <a:gd name="connsiteY5" fmla="*/ 815113 h 1314317"/>
                <a:gd name="connsiteX6" fmla="*/ 640571 w 1481557"/>
                <a:gd name="connsiteY6" fmla="*/ 802608 h 1314317"/>
                <a:gd name="connsiteX7" fmla="*/ 640571 w 1481557"/>
                <a:gd name="connsiteY7" fmla="*/ 429132 h 1314317"/>
                <a:gd name="connsiteX8" fmla="*/ 0 w 1481557"/>
                <a:gd name="connsiteY8" fmla="*/ 103807 h 1314317"/>
                <a:gd name="connsiteX9" fmla="*/ 313710 w 1481557"/>
                <a:gd name="connsiteY9" fmla="*/ 736 h 1314317"/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983324 w 1481557"/>
                <a:gd name="connsiteY2" fmla="*/ 1314317 h 1314317"/>
                <a:gd name="connsiteX3" fmla="*/ 957122 w 1481557"/>
                <a:gd name="connsiteY3" fmla="*/ 1262618 h 1314317"/>
                <a:gd name="connsiteX4" fmla="*/ 654750 w 1481557"/>
                <a:gd name="connsiteY4" fmla="*/ 815113 h 1314317"/>
                <a:gd name="connsiteX5" fmla="*/ 640571 w 1481557"/>
                <a:gd name="connsiteY5" fmla="*/ 802608 h 1314317"/>
                <a:gd name="connsiteX6" fmla="*/ 640571 w 1481557"/>
                <a:gd name="connsiteY6" fmla="*/ 429132 h 1314317"/>
                <a:gd name="connsiteX7" fmla="*/ 0 w 1481557"/>
                <a:gd name="connsiteY7" fmla="*/ 103807 h 1314317"/>
                <a:gd name="connsiteX8" fmla="*/ 313710 w 1481557"/>
                <a:gd name="connsiteY8" fmla="*/ 736 h 1314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557" h="1314317">
                  <a:moveTo>
                    <a:pt x="313710" y="736"/>
                  </a:moveTo>
                  <a:cubicBezTo>
                    <a:pt x="572560" y="14761"/>
                    <a:pt x="978445" y="235233"/>
                    <a:pt x="1481557" y="1169829"/>
                  </a:cubicBezTo>
                  <a:lnTo>
                    <a:pt x="983324" y="1314317"/>
                  </a:lnTo>
                  <a:lnTo>
                    <a:pt x="957122" y="1262618"/>
                  </a:lnTo>
                  <a:cubicBezTo>
                    <a:pt x="867437" y="1094442"/>
                    <a:pt x="762132" y="925428"/>
                    <a:pt x="654750" y="815113"/>
                  </a:cubicBezTo>
                  <a:lnTo>
                    <a:pt x="640571" y="802608"/>
                  </a:lnTo>
                  <a:lnTo>
                    <a:pt x="640571" y="429132"/>
                  </a:lnTo>
                  <a:lnTo>
                    <a:pt x="0" y="103807"/>
                  </a:lnTo>
                  <a:cubicBezTo>
                    <a:pt x="0" y="103807"/>
                    <a:pt x="112382" y="-10172"/>
                    <a:pt x="313710" y="736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D1629BD0-83C1-831D-F598-524000AED440}"/>
                </a:ext>
              </a:extLst>
            </p:cNvPr>
            <p:cNvSpPr/>
            <p:nvPr/>
          </p:nvSpPr>
          <p:spPr>
            <a:xfrm>
              <a:off x="5716083" y="4639591"/>
              <a:ext cx="335326" cy="646945"/>
            </a:xfrm>
            <a:custGeom>
              <a:avLst/>
              <a:gdLst>
                <a:gd name="connsiteX0" fmla="*/ 97256 w 335326"/>
                <a:gd name="connsiteY0" fmla="*/ 22287 h 646945"/>
                <a:gd name="connsiteX1" fmla="*/ 138885 w 335326"/>
                <a:gd name="connsiteY1" fmla="*/ 134078 h 646945"/>
                <a:gd name="connsiteX2" fmla="*/ 138885 w 335326"/>
                <a:gd name="connsiteY2" fmla="*/ 40830 h 646945"/>
                <a:gd name="connsiteX3" fmla="*/ 0 w 335326"/>
                <a:gd name="connsiteY3" fmla="*/ 0 h 646945"/>
                <a:gd name="connsiteX4" fmla="*/ 70372 w 335326"/>
                <a:gd name="connsiteY4" fmla="*/ 4622 h 646945"/>
                <a:gd name="connsiteX5" fmla="*/ 180753 w 335326"/>
                <a:gd name="connsiteY5" fmla="*/ 7855 h 646945"/>
                <a:gd name="connsiteX6" fmla="*/ 212464 w 335326"/>
                <a:gd name="connsiteY6" fmla="*/ 8784 h 646945"/>
                <a:gd name="connsiteX7" fmla="*/ 223061 w 335326"/>
                <a:gd name="connsiteY7" fmla="*/ 36446 h 646945"/>
                <a:gd name="connsiteX8" fmla="*/ 281922 w 335326"/>
                <a:gd name="connsiteY8" fmla="*/ 269956 h 646945"/>
                <a:gd name="connsiteX9" fmla="*/ 297911 w 335326"/>
                <a:gd name="connsiteY9" fmla="*/ 361238 h 646945"/>
                <a:gd name="connsiteX10" fmla="*/ 209508 w 335326"/>
                <a:gd name="connsiteY10" fmla="*/ 361238 h 646945"/>
                <a:gd name="connsiteX11" fmla="*/ 261030 w 335326"/>
                <a:gd name="connsiteY11" fmla="*/ 547679 h 646945"/>
                <a:gd name="connsiteX12" fmla="*/ 266420 w 335326"/>
                <a:gd name="connsiteY12" fmla="*/ 569411 h 646945"/>
                <a:gd name="connsiteX13" fmla="*/ 326598 w 335326"/>
                <a:gd name="connsiteY13" fmla="*/ 570576 h 646945"/>
                <a:gd name="connsiteX14" fmla="*/ 334945 w 335326"/>
                <a:gd name="connsiteY14" fmla="*/ 642802 h 646945"/>
                <a:gd name="connsiteX15" fmla="*/ 335326 w 335326"/>
                <a:gd name="connsiteY15" fmla="*/ 646945 h 646945"/>
                <a:gd name="connsiteX16" fmla="*/ 326836 w 335326"/>
                <a:gd name="connsiteY16" fmla="*/ 646780 h 646945"/>
                <a:gd name="connsiteX17" fmla="*/ 144748 w 335326"/>
                <a:gd name="connsiteY17" fmla="*/ 643255 h 646945"/>
                <a:gd name="connsiteX18" fmla="*/ 116009 w 335326"/>
                <a:gd name="connsiteY18" fmla="*/ 566498 h 646945"/>
                <a:gd name="connsiteX19" fmla="*/ 108997 w 335326"/>
                <a:gd name="connsiteY19" fmla="*/ 429225 h 646945"/>
                <a:gd name="connsiteX20" fmla="*/ 66264 w 335326"/>
                <a:gd name="connsiteY20" fmla="*/ 41181 h 64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5326" h="646945">
                  <a:moveTo>
                    <a:pt x="97256" y="22287"/>
                  </a:moveTo>
                  <a:lnTo>
                    <a:pt x="138885" y="134078"/>
                  </a:lnTo>
                  <a:lnTo>
                    <a:pt x="138885" y="40830"/>
                  </a:lnTo>
                  <a:close/>
                  <a:moveTo>
                    <a:pt x="0" y="0"/>
                  </a:moveTo>
                  <a:lnTo>
                    <a:pt x="70372" y="4622"/>
                  </a:lnTo>
                  <a:lnTo>
                    <a:pt x="180753" y="7855"/>
                  </a:lnTo>
                  <a:lnTo>
                    <a:pt x="212464" y="8784"/>
                  </a:lnTo>
                  <a:lnTo>
                    <a:pt x="223061" y="36446"/>
                  </a:lnTo>
                  <a:cubicBezTo>
                    <a:pt x="243878" y="98929"/>
                    <a:pt x="263708" y="175854"/>
                    <a:pt x="281922" y="269956"/>
                  </a:cubicBezTo>
                  <a:lnTo>
                    <a:pt x="297911" y="361238"/>
                  </a:lnTo>
                  <a:lnTo>
                    <a:pt x="209508" y="361238"/>
                  </a:lnTo>
                  <a:lnTo>
                    <a:pt x="261030" y="547679"/>
                  </a:lnTo>
                  <a:lnTo>
                    <a:pt x="266420" y="569411"/>
                  </a:lnTo>
                  <a:lnTo>
                    <a:pt x="326598" y="570576"/>
                  </a:lnTo>
                  <a:lnTo>
                    <a:pt x="334945" y="642802"/>
                  </a:lnTo>
                  <a:lnTo>
                    <a:pt x="335326" y="646945"/>
                  </a:lnTo>
                  <a:lnTo>
                    <a:pt x="326836" y="646780"/>
                  </a:lnTo>
                  <a:lnTo>
                    <a:pt x="144748" y="643255"/>
                  </a:lnTo>
                  <a:lnTo>
                    <a:pt x="116009" y="566498"/>
                  </a:lnTo>
                  <a:lnTo>
                    <a:pt x="108997" y="429225"/>
                  </a:lnTo>
                  <a:lnTo>
                    <a:pt x="66264" y="411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0A6BA92-C160-EFF4-7096-881FC121B48F}"/>
                </a:ext>
              </a:extLst>
            </p:cNvPr>
            <p:cNvSpPr/>
            <p:nvPr/>
          </p:nvSpPr>
          <p:spPr>
            <a:xfrm>
              <a:off x="4455356" y="1412200"/>
              <a:ext cx="2806622" cy="850152"/>
            </a:xfrm>
            <a:custGeom>
              <a:avLst/>
              <a:gdLst>
                <a:gd name="connsiteX0" fmla="*/ 0 w 2806622"/>
                <a:gd name="connsiteY0" fmla="*/ 0 h 850152"/>
                <a:gd name="connsiteX1" fmla="*/ 114055 w 2806622"/>
                <a:gd name="connsiteY1" fmla="*/ 29274 h 850152"/>
                <a:gd name="connsiteX2" fmla="*/ 921162 w 2806622"/>
                <a:gd name="connsiteY2" fmla="*/ 172272 h 850152"/>
                <a:gd name="connsiteX3" fmla="*/ 1761121 w 2806622"/>
                <a:gd name="connsiteY3" fmla="*/ 215141 h 850152"/>
                <a:gd name="connsiteX4" fmla="*/ 2025477 w 2806622"/>
                <a:gd name="connsiteY4" fmla="*/ 204992 h 850152"/>
                <a:gd name="connsiteX5" fmla="*/ 2143680 w 2806622"/>
                <a:gd name="connsiteY5" fmla="*/ 269094 h 850152"/>
                <a:gd name="connsiteX6" fmla="*/ 2689729 w 2806622"/>
                <a:gd name="connsiteY6" fmla="*/ 652403 h 850152"/>
                <a:gd name="connsiteX7" fmla="*/ 2806622 w 2806622"/>
                <a:gd name="connsiteY7" fmla="*/ 756014 h 850152"/>
                <a:gd name="connsiteX8" fmla="*/ 2513404 w 2806622"/>
                <a:gd name="connsiteY8" fmla="*/ 800535 h 850152"/>
                <a:gd name="connsiteX9" fmla="*/ 2110848 w 2806622"/>
                <a:gd name="connsiteY9" fmla="*/ 837854 h 850152"/>
                <a:gd name="connsiteX10" fmla="*/ 1716675 w 2806622"/>
                <a:gd name="connsiteY10" fmla="*/ 850152 h 850152"/>
                <a:gd name="connsiteX11" fmla="*/ 1667596 w 2806622"/>
                <a:gd name="connsiteY11" fmla="*/ 820293 h 850152"/>
                <a:gd name="connsiteX12" fmla="*/ 557287 w 2806622"/>
                <a:gd name="connsiteY12" fmla="*/ 502471 h 850152"/>
                <a:gd name="connsiteX13" fmla="*/ 499099 w 2806622"/>
                <a:gd name="connsiteY13" fmla="*/ 505731 h 850152"/>
                <a:gd name="connsiteX14" fmla="*/ 499099 w 2806622"/>
                <a:gd name="connsiteY14" fmla="*/ 307106 h 8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06622" h="850152">
                  <a:moveTo>
                    <a:pt x="0" y="0"/>
                  </a:moveTo>
                  <a:lnTo>
                    <a:pt x="114055" y="29274"/>
                  </a:lnTo>
                  <a:cubicBezTo>
                    <a:pt x="315897" y="78420"/>
                    <a:pt x="592809" y="134582"/>
                    <a:pt x="921162" y="172272"/>
                  </a:cubicBezTo>
                  <a:cubicBezTo>
                    <a:pt x="1159841" y="199770"/>
                    <a:pt x="1445112" y="219225"/>
                    <a:pt x="1761121" y="215141"/>
                  </a:cubicBezTo>
                  <a:lnTo>
                    <a:pt x="2025477" y="204992"/>
                  </a:lnTo>
                  <a:lnTo>
                    <a:pt x="2143680" y="269094"/>
                  </a:lnTo>
                  <a:cubicBezTo>
                    <a:pt x="2324667" y="373862"/>
                    <a:pt x="2507758" y="500271"/>
                    <a:pt x="2689729" y="652403"/>
                  </a:cubicBezTo>
                  <a:lnTo>
                    <a:pt x="2806622" y="756014"/>
                  </a:lnTo>
                  <a:lnTo>
                    <a:pt x="2513404" y="800535"/>
                  </a:lnTo>
                  <a:cubicBezTo>
                    <a:pt x="2384823" y="816362"/>
                    <a:pt x="2250552" y="829086"/>
                    <a:pt x="2110848" y="837854"/>
                  </a:cubicBezTo>
                  <a:lnTo>
                    <a:pt x="1716675" y="850152"/>
                  </a:lnTo>
                  <a:lnTo>
                    <a:pt x="1667596" y="820293"/>
                  </a:lnTo>
                  <a:cubicBezTo>
                    <a:pt x="1334054" y="634927"/>
                    <a:pt x="950803" y="495865"/>
                    <a:pt x="557287" y="502471"/>
                  </a:cubicBezTo>
                  <a:lnTo>
                    <a:pt x="499099" y="505731"/>
                  </a:lnTo>
                  <a:lnTo>
                    <a:pt x="499099" y="30710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9166BA4-0C3C-B89D-CC09-03A5E7EA6542}"/>
                </a:ext>
              </a:extLst>
            </p:cNvPr>
            <p:cNvSpPr/>
            <p:nvPr/>
          </p:nvSpPr>
          <p:spPr>
            <a:xfrm>
              <a:off x="4841731" y="2511581"/>
              <a:ext cx="1986672" cy="761944"/>
            </a:xfrm>
            <a:custGeom>
              <a:avLst/>
              <a:gdLst>
                <a:gd name="connsiteX0" fmla="*/ 0 w 1986672"/>
                <a:gd name="connsiteY0" fmla="*/ 0 h 761944"/>
                <a:gd name="connsiteX1" fmla="*/ 154931 w 1986672"/>
                <a:gd name="connsiteY1" fmla="*/ 28641 h 761944"/>
                <a:gd name="connsiteX2" fmla="*/ 533315 w 1986672"/>
                <a:gd name="connsiteY2" fmla="*/ 82775 h 761944"/>
                <a:gd name="connsiteX3" fmla="*/ 1224994 w 1986672"/>
                <a:gd name="connsiteY3" fmla="*/ 125680 h 761944"/>
                <a:gd name="connsiteX4" fmla="*/ 1295842 w 1986672"/>
                <a:gd name="connsiteY4" fmla="*/ 124933 h 761944"/>
                <a:gd name="connsiteX5" fmla="*/ 1354455 w 1986672"/>
                <a:gd name="connsiteY5" fmla="*/ 161875 h 761944"/>
                <a:gd name="connsiteX6" fmla="*/ 1914070 w 1986672"/>
                <a:gd name="connsiteY6" fmla="*/ 644564 h 761944"/>
                <a:gd name="connsiteX7" fmla="*/ 1986672 w 1986672"/>
                <a:gd name="connsiteY7" fmla="*/ 725473 h 761944"/>
                <a:gd name="connsiteX8" fmla="*/ 1859201 w 1986672"/>
                <a:gd name="connsiteY8" fmla="*/ 738540 h 761944"/>
                <a:gd name="connsiteX9" fmla="*/ 1287761 w 1986672"/>
                <a:gd name="connsiteY9" fmla="*/ 761944 h 761944"/>
                <a:gd name="connsiteX10" fmla="*/ 1138130 w 1986672"/>
                <a:gd name="connsiteY10" fmla="*/ 757624 h 761944"/>
                <a:gd name="connsiteX11" fmla="*/ 1130431 w 1986672"/>
                <a:gd name="connsiteY11" fmla="*/ 750819 h 761944"/>
                <a:gd name="connsiteX12" fmla="*/ 410301 w 1986672"/>
                <a:gd name="connsiteY12" fmla="*/ 461462 h 761944"/>
                <a:gd name="connsiteX13" fmla="*/ 383952 w 1986672"/>
                <a:gd name="connsiteY13" fmla="*/ 466827 h 761944"/>
                <a:gd name="connsiteX14" fmla="*/ 383952 w 1986672"/>
                <a:gd name="connsiteY14" fmla="*/ 264717 h 76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6672" h="761944">
                  <a:moveTo>
                    <a:pt x="0" y="0"/>
                  </a:moveTo>
                  <a:lnTo>
                    <a:pt x="154931" y="28641"/>
                  </a:lnTo>
                  <a:cubicBezTo>
                    <a:pt x="271155" y="48592"/>
                    <a:pt x="397789" y="67176"/>
                    <a:pt x="533315" y="82775"/>
                  </a:cubicBezTo>
                  <a:cubicBezTo>
                    <a:pt x="734152" y="105788"/>
                    <a:pt x="967828" y="123170"/>
                    <a:pt x="1224994" y="125680"/>
                  </a:cubicBezTo>
                  <a:lnTo>
                    <a:pt x="1295842" y="124933"/>
                  </a:lnTo>
                  <a:lnTo>
                    <a:pt x="1354455" y="161875"/>
                  </a:lnTo>
                  <a:cubicBezTo>
                    <a:pt x="1532610" y="281781"/>
                    <a:pt x="1720322" y="439233"/>
                    <a:pt x="1914070" y="644564"/>
                  </a:cubicBezTo>
                  <a:lnTo>
                    <a:pt x="1986672" y="725473"/>
                  </a:lnTo>
                  <a:lnTo>
                    <a:pt x="1859201" y="738540"/>
                  </a:lnTo>
                  <a:cubicBezTo>
                    <a:pt x="1678353" y="753490"/>
                    <a:pt x="1487748" y="761944"/>
                    <a:pt x="1287761" y="761944"/>
                  </a:cubicBezTo>
                  <a:lnTo>
                    <a:pt x="1138130" y="757624"/>
                  </a:lnTo>
                  <a:lnTo>
                    <a:pt x="1130431" y="750819"/>
                  </a:lnTo>
                  <a:cubicBezTo>
                    <a:pt x="899493" y="563743"/>
                    <a:pt x="646152" y="431154"/>
                    <a:pt x="410301" y="461462"/>
                  </a:cubicBezTo>
                  <a:lnTo>
                    <a:pt x="383952" y="466827"/>
                  </a:lnTo>
                  <a:lnTo>
                    <a:pt x="383952" y="264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5A725FC-0216-F5E8-1843-B6F5A636B1CD}"/>
                </a:ext>
              </a:extLst>
            </p:cNvPr>
            <p:cNvSpPr/>
            <p:nvPr/>
          </p:nvSpPr>
          <p:spPr>
            <a:xfrm>
              <a:off x="5335313" y="3597042"/>
              <a:ext cx="1113156" cy="684294"/>
            </a:xfrm>
            <a:custGeom>
              <a:avLst/>
              <a:gdLst>
                <a:gd name="connsiteX0" fmla="*/ 0 w 1113156"/>
                <a:gd name="connsiteY0" fmla="*/ 0 h 684294"/>
                <a:gd name="connsiteX1" fmla="*/ 38646 w 1113156"/>
                <a:gd name="connsiteY1" fmla="*/ 5141 h 684294"/>
                <a:gd name="connsiteX2" fmla="*/ 589356 w 1113156"/>
                <a:gd name="connsiteY2" fmla="*/ 45097 h 684294"/>
                <a:gd name="connsiteX3" fmla="*/ 615838 w 1113156"/>
                <a:gd name="connsiteY3" fmla="*/ 45498 h 684294"/>
                <a:gd name="connsiteX4" fmla="*/ 677519 w 1113156"/>
                <a:gd name="connsiteY4" fmla="*/ 103460 h 684294"/>
                <a:gd name="connsiteX5" fmla="*/ 1093841 w 1113156"/>
                <a:gd name="connsiteY5" fmla="*/ 644577 h 684294"/>
                <a:gd name="connsiteX6" fmla="*/ 1113156 w 1113156"/>
                <a:gd name="connsiteY6" fmla="*/ 676686 h 684294"/>
                <a:gd name="connsiteX7" fmla="*/ 793148 w 1113156"/>
                <a:gd name="connsiteY7" fmla="*/ 684294 h 684294"/>
                <a:gd name="connsiteX8" fmla="*/ 510926 w 1113156"/>
                <a:gd name="connsiteY8" fmla="*/ 677377 h 684294"/>
                <a:gd name="connsiteX9" fmla="*/ 451046 w 1113156"/>
                <a:gd name="connsiteY9" fmla="*/ 607851 h 684294"/>
                <a:gd name="connsiteX10" fmla="*/ 436867 w 1113156"/>
                <a:gd name="connsiteY10" fmla="*/ 595346 h 684294"/>
                <a:gd name="connsiteX11" fmla="*/ 436867 w 1113156"/>
                <a:gd name="connsiteY11" fmla="*/ 221870 h 6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3156" h="684294">
                  <a:moveTo>
                    <a:pt x="0" y="0"/>
                  </a:moveTo>
                  <a:lnTo>
                    <a:pt x="38646" y="5141"/>
                  </a:lnTo>
                  <a:cubicBezTo>
                    <a:pt x="202053" y="23865"/>
                    <a:pt x="387334" y="38856"/>
                    <a:pt x="589356" y="45097"/>
                  </a:cubicBezTo>
                  <a:lnTo>
                    <a:pt x="615838" y="45498"/>
                  </a:lnTo>
                  <a:lnTo>
                    <a:pt x="677519" y="103460"/>
                  </a:lnTo>
                  <a:cubicBezTo>
                    <a:pt x="805177" y="230620"/>
                    <a:pt x="944458" y="405827"/>
                    <a:pt x="1093841" y="644577"/>
                  </a:cubicBezTo>
                  <a:lnTo>
                    <a:pt x="1113156" y="676686"/>
                  </a:lnTo>
                  <a:lnTo>
                    <a:pt x="793148" y="684294"/>
                  </a:lnTo>
                  <a:lnTo>
                    <a:pt x="510926" y="677377"/>
                  </a:lnTo>
                  <a:lnTo>
                    <a:pt x="451046" y="607851"/>
                  </a:lnTo>
                  <a:lnTo>
                    <a:pt x="436867" y="595346"/>
                  </a:lnTo>
                  <a:lnTo>
                    <a:pt x="436867" y="2218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18"/>
            <p:cNvSpPr/>
            <p:nvPr/>
          </p:nvSpPr>
          <p:spPr>
            <a:xfrm>
              <a:off x="4212721" y="1262823"/>
              <a:ext cx="3766558" cy="92460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1" y="21600"/>
                  </a:moveTo>
                  <a:cubicBezTo>
                    <a:pt x="14449" y="21600"/>
                    <a:pt x="17422" y="19802"/>
                    <a:pt x="19826" y="17482"/>
                  </a:cubicBezTo>
                  <a:lnTo>
                    <a:pt x="21600" y="0"/>
                  </a:lnTo>
                  <a:cubicBezTo>
                    <a:pt x="15874" y="7824"/>
                    <a:pt x="10324" y="7447"/>
                    <a:pt x="6674" y="5734"/>
                  </a:cubicBezTo>
                  <a:cubicBezTo>
                    <a:pt x="2908" y="3973"/>
                    <a:pt x="322" y="486"/>
                    <a:pt x="0" y="36"/>
                  </a:cubicBezTo>
                  <a:lnTo>
                    <a:pt x="1759" y="17372"/>
                  </a:lnTo>
                  <a:cubicBezTo>
                    <a:pt x="2943" y="18466"/>
                    <a:pt x="4429" y="19608"/>
                    <a:pt x="6143" y="20422"/>
                  </a:cubicBezTo>
                  <a:cubicBezTo>
                    <a:pt x="7852" y="21248"/>
                    <a:pt x="9471" y="21600"/>
                    <a:pt x="11001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18"/>
            <p:cNvSpPr txBox="1"/>
            <p:nvPr/>
          </p:nvSpPr>
          <p:spPr>
            <a:xfrm>
              <a:off x="4400488" y="1456359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 dirty="0"/>
            </a:p>
          </p:txBody>
        </p:sp>
        <p:sp>
          <p:nvSpPr>
            <p:cNvPr id="706" name="Google Shape;706;p18"/>
            <p:cNvSpPr/>
            <p:nvPr/>
          </p:nvSpPr>
          <p:spPr>
            <a:xfrm>
              <a:off x="4680746" y="2401683"/>
              <a:ext cx="2824269" cy="79564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80" y="21600"/>
                  </a:moveTo>
                  <a:cubicBezTo>
                    <a:pt x="14139" y="21600"/>
                    <a:pt x="16911" y="20682"/>
                    <a:pt x="19373" y="19271"/>
                  </a:cubicBezTo>
                  <a:lnTo>
                    <a:pt x="21600" y="141"/>
                  </a:lnTo>
                  <a:cubicBezTo>
                    <a:pt x="15288" y="5407"/>
                    <a:pt x="9406" y="4828"/>
                    <a:pt x="5310" y="3162"/>
                  </a:cubicBezTo>
                  <a:cubicBezTo>
                    <a:pt x="3237" y="2315"/>
                    <a:pt x="1436" y="1144"/>
                    <a:pt x="0" y="0"/>
                  </a:cubicBezTo>
                  <a:lnTo>
                    <a:pt x="2219" y="19073"/>
                  </a:lnTo>
                  <a:cubicBezTo>
                    <a:pt x="2971" y="19496"/>
                    <a:pt x="3762" y="19892"/>
                    <a:pt x="4602" y="20245"/>
                  </a:cubicBezTo>
                  <a:cubicBezTo>
                    <a:pt x="6881" y="21191"/>
                    <a:pt x="9040" y="21600"/>
                    <a:pt x="11080" y="216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18"/>
            <p:cNvSpPr txBox="1"/>
            <p:nvPr/>
          </p:nvSpPr>
          <p:spPr>
            <a:xfrm>
              <a:off x="4868512" y="2593765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5" name="Google Shape;705;p18"/>
            <p:cNvSpPr/>
            <p:nvPr/>
          </p:nvSpPr>
          <p:spPr>
            <a:xfrm>
              <a:off x="5131609" y="3493740"/>
              <a:ext cx="1918901" cy="711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728" y="979"/>
                  </a:moveTo>
                  <a:cubicBezTo>
                    <a:pt x="1780" y="679"/>
                    <a:pt x="872" y="363"/>
                    <a:pt x="0" y="0"/>
                  </a:cubicBezTo>
                  <a:lnTo>
                    <a:pt x="3143" y="20511"/>
                  </a:lnTo>
                  <a:cubicBezTo>
                    <a:pt x="5965" y="21268"/>
                    <a:pt x="8658" y="21600"/>
                    <a:pt x="11221" y="21600"/>
                  </a:cubicBezTo>
                  <a:cubicBezTo>
                    <a:pt x="13774" y="21600"/>
                    <a:pt x="16191" y="21268"/>
                    <a:pt x="18468" y="20684"/>
                  </a:cubicBezTo>
                  <a:lnTo>
                    <a:pt x="21600" y="221"/>
                  </a:lnTo>
                  <a:cubicBezTo>
                    <a:pt x="14289" y="3205"/>
                    <a:pt x="7633" y="2495"/>
                    <a:pt x="2728" y="9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18"/>
            <p:cNvSpPr txBox="1"/>
            <p:nvPr/>
          </p:nvSpPr>
          <p:spPr>
            <a:xfrm>
              <a:off x="5319375" y="3646259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90C2D48-9D99-6905-03C7-8CC70E04DD94}"/>
                </a:ext>
              </a:extLst>
            </p:cNvPr>
            <p:cNvSpPr/>
            <p:nvPr/>
          </p:nvSpPr>
          <p:spPr>
            <a:xfrm>
              <a:off x="5570124" y="4553804"/>
              <a:ext cx="1043042" cy="657808"/>
            </a:xfrm>
            <a:custGeom>
              <a:avLst/>
              <a:gdLst>
                <a:gd name="connsiteX0" fmla="*/ 0 w 1043042"/>
                <a:gd name="connsiteY0" fmla="*/ 0 h 657808"/>
                <a:gd name="connsiteX1" fmla="*/ 216331 w 1043042"/>
                <a:gd name="connsiteY1" fmla="*/ 14209 h 657808"/>
                <a:gd name="connsiteX2" fmla="*/ 326712 w 1043042"/>
                <a:gd name="connsiteY2" fmla="*/ 17442 h 657808"/>
                <a:gd name="connsiteX3" fmla="*/ 475907 w 1043042"/>
                <a:gd name="connsiteY3" fmla="*/ 21811 h 657808"/>
                <a:gd name="connsiteX4" fmla="*/ 1043042 w 1043042"/>
                <a:gd name="connsiteY4" fmla="*/ 3082 h 657808"/>
                <a:gd name="connsiteX5" fmla="*/ 767982 w 1043042"/>
                <a:gd name="connsiteY5" fmla="*/ 654175 h 657808"/>
                <a:gd name="connsiteX6" fmla="*/ 547223 w 1043042"/>
                <a:gd name="connsiteY6" fmla="*/ 657808 h 657808"/>
                <a:gd name="connsiteX7" fmla="*/ 472795 w 1043042"/>
                <a:gd name="connsiteY7" fmla="*/ 656367 h 657808"/>
                <a:gd name="connsiteX8" fmla="*/ 261968 w 1043042"/>
                <a:gd name="connsiteY8" fmla="*/ 652285 h 657808"/>
                <a:gd name="connsiteX9" fmla="*/ 196949 w 1043042"/>
                <a:gd name="connsiteY9" fmla="*/ 478632 h 65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3042" h="657808">
                  <a:moveTo>
                    <a:pt x="0" y="0"/>
                  </a:moveTo>
                  <a:lnTo>
                    <a:pt x="216331" y="14209"/>
                  </a:lnTo>
                  <a:lnTo>
                    <a:pt x="326712" y="17442"/>
                  </a:lnTo>
                  <a:lnTo>
                    <a:pt x="475907" y="21811"/>
                  </a:lnTo>
                  <a:cubicBezTo>
                    <a:pt x="654799" y="23627"/>
                    <a:pt x="844863" y="18422"/>
                    <a:pt x="1043042" y="3082"/>
                  </a:cubicBezTo>
                  <a:lnTo>
                    <a:pt x="767982" y="654175"/>
                  </a:lnTo>
                  <a:cubicBezTo>
                    <a:pt x="695647" y="656770"/>
                    <a:pt x="622226" y="657808"/>
                    <a:pt x="547223" y="657808"/>
                  </a:cubicBezTo>
                  <a:lnTo>
                    <a:pt x="472795" y="656367"/>
                  </a:lnTo>
                  <a:lnTo>
                    <a:pt x="261968" y="652285"/>
                  </a:lnTo>
                  <a:lnTo>
                    <a:pt x="196949" y="4786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2" name="Google Shape;722;p18"/>
            <p:cNvSpPr txBox="1"/>
            <p:nvPr/>
          </p:nvSpPr>
          <p:spPr>
            <a:xfrm>
              <a:off x="5757890" y="465877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39802BA-35F6-5C32-37B4-4B55326BF1E0}"/>
              </a:ext>
            </a:extLst>
          </p:cNvPr>
          <p:cNvGrpSpPr/>
          <p:nvPr/>
        </p:nvGrpSpPr>
        <p:grpSpPr>
          <a:xfrm>
            <a:off x="5423607" y="4290992"/>
            <a:ext cx="2194560" cy="1260003"/>
            <a:chOff x="8921977" y="1394910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15D506-1676-CF47-9079-E2E9DDF5B7C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8F8F31-A06B-6BFE-915A-25BE330507F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D5459D0-AA1C-8821-F926-A483573F285C}"/>
              </a:ext>
            </a:extLst>
          </p:cNvPr>
          <p:cNvGrpSpPr/>
          <p:nvPr/>
        </p:nvGrpSpPr>
        <p:grpSpPr>
          <a:xfrm>
            <a:off x="1117014" y="3355797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7989E1-74F5-F234-581B-ABCCF5019FE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03 -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CE9B38A-726B-C793-86CE-9703A9197E8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B0FA95-E18B-3DE3-DF1D-7A38FE729115}"/>
              </a:ext>
            </a:extLst>
          </p:cNvPr>
          <p:cNvGrpSpPr/>
          <p:nvPr/>
        </p:nvGrpSpPr>
        <p:grpSpPr>
          <a:xfrm>
            <a:off x="6240962" y="2420602"/>
            <a:ext cx="2194560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060AF6-F8D4-1EE7-D1B7-B5ED7352E30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1C1785-C5B9-4999-7B40-26CEF4C423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E6307F-72E3-0E41-B9EE-64859BB51E3B}"/>
              </a:ext>
            </a:extLst>
          </p:cNvPr>
          <p:cNvGrpSpPr/>
          <p:nvPr/>
        </p:nvGrpSpPr>
        <p:grpSpPr>
          <a:xfrm>
            <a:off x="376204" y="1485407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2748A87-D65C-0FAD-2650-68D0B52493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01 -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756997A-8FA0-43C0-B365-8DDD0582418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203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Quad – Slide Template</a:t>
            </a:r>
            <a:endParaRPr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3A31000-82F1-9133-9AC3-E62CD70950CE}"/>
              </a:ext>
            </a:extLst>
          </p:cNvPr>
          <p:cNvGrpSpPr/>
          <p:nvPr/>
        </p:nvGrpSpPr>
        <p:grpSpPr>
          <a:xfrm>
            <a:off x="2913421" y="1680432"/>
            <a:ext cx="3314728" cy="3922421"/>
            <a:chOff x="4212721" y="1200424"/>
            <a:chExt cx="3766558" cy="445708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2D6DC30-87F7-E0D9-EB41-752EB93EF2B2}"/>
                </a:ext>
              </a:extLst>
            </p:cNvPr>
            <p:cNvSpPr/>
            <p:nvPr/>
          </p:nvSpPr>
          <p:spPr>
            <a:xfrm>
              <a:off x="5569992" y="4429760"/>
              <a:ext cx="507649" cy="1227751"/>
            </a:xfrm>
            <a:custGeom>
              <a:avLst/>
              <a:gdLst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172176 w 507649"/>
                <a:gd name="connsiteY3" fmla="*/ 23 h 1227751"/>
                <a:gd name="connsiteX4" fmla="*/ 428013 w 507649"/>
                <a:gd name="connsiteY4" fmla="*/ 479787 h 1227751"/>
                <a:gd name="connsiteX5" fmla="*/ 444002 w 507649"/>
                <a:gd name="connsiteY5" fmla="*/ 571069 h 1227751"/>
                <a:gd name="connsiteX6" fmla="*/ 355599 w 507649"/>
                <a:gd name="connsiteY6" fmla="*/ 571069 h 1227751"/>
                <a:gd name="connsiteX7" fmla="*/ 407121 w 507649"/>
                <a:gd name="connsiteY7" fmla="*/ 757510 h 1227751"/>
                <a:gd name="connsiteX8" fmla="*/ 412511 w 507649"/>
                <a:gd name="connsiteY8" fmla="*/ 779242 h 1227751"/>
                <a:gd name="connsiteX9" fmla="*/ 472689 w 507649"/>
                <a:gd name="connsiteY9" fmla="*/ 780407 h 1227751"/>
                <a:gd name="connsiteX10" fmla="*/ 481036 w 507649"/>
                <a:gd name="connsiteY10" fmla="*/ 852633 h 1227751"/>
                <a:gd name="connsiteX11" fmla="*/ 507551 w 507649"/>
                <a:gd name="connsiteY11" fmla="*/ 1179858 h 1227751"/>
                <a:gd name="connsiteX12" fmla="*/ 420193 w 507649"/>
                <a:gd name="connsiteY12" fmla="*/ 1198565 h 1227751"/>
                <a:gd name="connsiteX13" fmla="*/ 262100 w 507649"/>
                <a:gd name="connsiteY13" fmla="*/ 776329 h 1227751"/>
                <a:gd name="connsiteX14" fmla="*/ 314275 w 507649"/>
                <a:gd name="connsiteY14" fmla="*/ 777340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4996 w 507649"/>
                <a:gd name="connsiteY18" fmla="*/ 166053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47335 w 507649"/>
                <a:gd name="connsiteY18" fmla="*/ 144809 h 1227751"/>
                <a:gd name="connsiteX19" fmla="*/ 0 w 507649"/>
                <a:gd name="connsiteY19" fmla="*/ 123724 h 1227751"/>
                <a:gd name="connsiteX20" fmla="*/ 172176 w 507649"/>
                <a:gd name="connsiteY20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0 w 507649"/>
                <a:gd name="connsiteY18" fmla="*/ 123724 h 1227751"/>
                <a:gd name="connsiteX19" fmla="*/ 172176 w 507649"/>
                <a:gd name="connsiteY19" fmla="*/ 23 h 122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07649" h="1227751">
                  <a:moveTo>
                    <a:pt x="243347" y="232118"/>
                  </a:moveTo>
                  <a:lnTo>
                    <a:pt x="284976" y="343909"/>
                  </a:lnTo>
                  <a:lnTo>
                    <a:pt x="284976" y="250661"/>
                  </a:lnTo>
                  <a:lnTo>
                    <a:pt x="243347" y="232118"/>
                  </a:lnTo>
                  <a:close/>
                  <a:moveTo>
                    <a:pt x="172176" y="23"/>
                  </a:moveTo>
                  <a:cubicBezTo>
                    <a:pt x="256443" y="1803"/>
                    <a:pt x="355156" y="103379"/>
                    <a:pt x="428013" y="479787"/>
                  </a:cubicBezTo>
                  <a:lnTo>
                    <a:pt x="444002" y="571069"/>
                  </a:lnTo>
                  <a:lnTo>
                    <a:pt x="355599" y="571069"/>
                  </a:lnTo>
                  <a:lnTo>
                    <a:pt x="407121" y="757510"/>
                  </a:lnTo>
                  <a:lnTo>
                    <a:pt x="412511" y="779242"/>
                  </a:lnTo>
                  <a:lnTo>
                    <a:pt x="472689" y="780407"/>
                  </a:lnTo>
                  <a:lnTo>
                    <a:pt x="481036" y="852633"/>
                  </a:lnTo>
                  <a:cubicBezTo>
                    <a:pt x="491173" y="950694"/>
                    <a:pt x="500092" y="1059418"/>
                    <a:pt x="507551" y="1179858"/>
                  </a:cubicBezTo>
                  <a:cubicBezTo>
                    <a:pt x="510671" y="1231363"/>
                    <a:pt x="438397" y="1246938"/>
                    <a:pt x="420193" y="1198565"/>
                  </a:cubicBezTo>
                  <a:lnTo>
                    <a:pt x="262100" y="776329"/>
                  </a:lnTo>
                  <a:lnTo>
                    <a:pt x="255088" y="639056"/>
                  </a:lnTo>
                  <a:lnTo>
                    <a:pt x="212355" y="251012"/>
                  </a:lnTo>
                  <a:lnTo>
                    <a:pt x="46532" y="147958"/>
                  </a:lnTo>
                  <a:lnTo>
                    <a:pt x="0" y="123724"/>
                  </a:lnTo>
                  <a:cubicBezTo>
                    <a:pt x="0" y="123724"/>
                    <a:pt x="76844" y="-1990"/>
                    <a:pt x="172176" y="23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A23054F-F428-9B66-EE85-21E5F6B55D60}"/>
                </a:ext>
              </a:extLst>
            </p:cNvPr>
            <p:cNvSpPr/>
            <p:nvPr/>
          </p:nvSpPr>
          <p:spPr>
            <a:xfrm>
              <a:off x="4212721" y="1200424"/>
              <a:ext cx="3293854" cy="1681897"/>
            </a:xfrm>
            <a:custGeom>
              <a:avLst/>
              <a:gdLst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3204851 w 3293854"/>
                <a:gd name="connsiteY2" fmla="*/ 1419269 h 1681897"/>
                <a:gd name="connsiteX3" fmla="*/ 2779775 w 3293854"/>
                <a:gd name="connsiteY3" fmla="*/ 1419269 h 1681897"/>
                <a:gd name="connsiteX4" fmla="*/ 2779775 w 3293854"/>
                <a:gd name="connsiteY4" fmla="*/ 1681897 h 1681897"/>
                <a:gd name="connsiteX5" fmla="*/ 2722295 w 3293854"/>
                <a:gd name="connsiteY5" fmla="*/ 1627704 h 1681897"/>
                <a:gd name="connsiteX6" fmla="*/ 799922 w 3293854"/>
                <a:gd name="connsiteY6" fmla="*/ 714247 h 1681897"/>
                <a:gd name="connsiteX7" fmla="*/ 741734 w 3293854"/>
                <a:gd name="connsiteY7" fmla="*/ 717507 h 1681897"/>
                <a:gd name="connsiteX8" fmla="*/ 741734 w 3293854"/>
                <a:gd name="connsiteY8" fmla="*/ 518882 h 1681897"/>
                <a:gd name="connsiteX9" fmla="*/ 0 w 3293854"/>
                <a:gd name="connsiteY9" fmla="*/ 62478 h 1681897"/>
                <a:gd name="connsiteX10" fmla="*/ 639350 w 3293854"/>
                <a:gd name="connsiteY10" fmla="*/ 100 h 1681897"/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2779775 w 3293854"/>
                <a:gd name="connsiteY2" fmla="*/ 1419269 h 1681897"/>
                <a:gd name="connsiteX3" fmla="*/ 2779775 w 3293854"/>
                <a:gd name="connsiteY3" fmla="*/ 1681897 h 1681897"/>
                <a:gd name="connsiteX4" fmla="*/ 2722295 w 3293854"/>
                <a:gd name="connsiteY4" fmla="*/ 1627704 h 1681897"/>
                <a:gd name="connsiteX5" fmla="*/ 799922 w 3293854"/>
                <a:gd name="connsiteY5" fmla="*/ 714247 h 1681897"/>
                <a:gd name="connsiteX6" fmla="*/ 741734 w 3293854"/>
                <a:gd name="connsiteY6" fmla="*/ 717507 h 1681897"/>
                <a:gd name="connsiteX7" fmla="*/ 741734 w 3293854"/>
                <a:gd name="connsiteY7" fmla="*/ 518882 h 1681897"/>
                <a:gd name="connsiteX8" fmla="*/ 0 w 3293854"/>
                <a:gd name="connsiteY8" fmla="*/ 62478 h 1681897"/>
                <a:gd name="connsiteX9" fmla="*/ 639350 w 3293854"/>
                <a:gd name="connsiteY9" fmla="*/ 100 h 168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3854" h="1681897">
                  <a:moveTo>
                    <a:pt x="639350" y="100"/>
                  </a:moveTo>
                  <a:cubicBezTo>
                    <a:pt x="1291022" y="5090"/>
                    <a:pt x="2338961" y="199986"/>
                    <a:pt x="3293854" y="1203949"/>
                  </a:cubicBezTo>
                  <a:lnTo>
                    <a:pt x="2779775" y="1419269"/>
                  </a:lnTo>
                  <a:lnTo>
                    <a:pt x="2779775" y="1681897"/>
                  </a:lnTo>
                  <a:lnTo>
                    <a:pt x="2722295" y="1627704"/>
                  </a:lnTo>
                  <a:cubicBezTo>
                    <a:pt x="2332923" y="1270498"/>
                    <a:pt x="1586954" y="701034"/>
                    <a:pt x="799922" y="714247"/>
                  </a:cubicBezTo>
                  <a:lnTo>
                    <a:pt x="741734" y="717507"/>
                  </a:lnTo>
                  <a:lnTo>
                    <a:pt x="741734" y="518882"/>
                  </a:lnTo>
                  <a:lnTo>
                    <a:pt x="0" y="62478"/>
                  </a:lnTo>
                  <a:cubicBezTo>
                    <a:pt x="0" y="62478"/>
                    <a:pt x="248347" y="-2894"/>
                    <a:pt x="639350" y="10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FEC7140-C072-BBA2-2BFC-6E43DB9C59A4}"/>
                </a:ext>
              </a:extLst>
            </p:cNvPr>
            <p:cNvSpPr/>
            <p:nvPr/>
          </p:nvSpPr>
          <p:spPr>
            <a:xfrm>
              <a:off x="4679706" y="2316083"/>
              <a:ext cx="2370804" cy="1658590"/>
            </a:xfrm>
            <a:custGeom>
              <a:avLst/>
              <a:gdLst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2297879 w 2370804"/>
                <a:gd name="connsiteY2" fmla="*/ 1361891 h 1658590"/>
                <a:gd name="connsiteX3" fmla="*/ 1951242 w 2370804"/>
                <a:gd name="connsiteY3" fmla="*/ 1361891 h 1658590"/>
                <a:gd name="connsiteX4" fmla="*/ 1951242 w 2370804"/>
                <a:gd name="connsiteY4" fmla="*/ 1658590 h 1658590"/>
                <a:gd name="connsiteX5" fmla="*/ 1878164 w 2370804"/>
                <a:gd name="connsiteY5" fmla="*/ 1562594 h 1658590"/>
                <a:gd name="connsiteX6" fmla="*/ 572326 w 2370804"/>
                <a:gd name="connsiteY6" fmla="*/ 656960 h 1658590"/>
                <a:gd name="connsiteX7" fmla="*/ 545977 w 2370804"/>
                <a:gd name="connsiteY7" fmla="*/ 662325 h 1658590"/>
                <a:gd name="connsiteX8" fmla="*/ 545977 w 2370804"/>
                <a:gd name="connsiteY8" fmla="*/ 460215 h 1658590"/>
                <a:gd name="connsiteX9" fmla="*/ 0 w 2370804"/>
                <a:gd name="connsiteY9" fmla="*/ 83789 h 1658590"/>
                <a:gd name="connsiteX10" fmla="*/ 414486 w 2370804"/>
                <a:gd name="connsiteY10" fmla="*/ 653 h 1658590"/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1951242 w 2370804"/>
                <a:gd name="connsiteY2" fmla="*/ 1361891 h 1658590"/>
                <a:gd name="connsiteX3" fmla="*/ 1951242 w 2370804"/>
                <a:gd name="connsiteY3" fmla="*/ 1658590 h 1658590"/>
                <a:gd name="connsiteX4" fmla="*/ 1878164 w 2370804"/>
                <a:gd name="connsiteY4" fmla="*/ 1562594 h 1658590"/>
                <a:gd name="connsiteX5" fmla="*/ 572326 w 2370804"/>
                <a:gd name="connsiteY5" fmla="*/ 656960 h 1658590"/>
                <a:gd name="connsiteX6" fmla="*/ 545977 w 2370804"/>
                <a:gd name="connsiteY6" fmla="*/ 662325 h 1658590"/>
                <a:gd name="connsiteX7" fmla="*/ 545977 w 2370804"/>
                <a:gd name="connsiteY7" fmla="*/ 460215 h 1658590"/>
                <a:gd name="connsiteX8" fmla="*/ 0 w 2370804"/>
                <a:gd name="connsiteY8" fmla="*/ 83789 h 1658590"/>
                <a:gd name="connsiteX9" fmla="*/ 414486 w 2370804"/>
                <a:gd name="connsiteY9" fmla="*/ 653 h 165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0804" h="1658590">
                  <a:moveTo>
                    <a:pt x="414486" y="653"/>
                  </a:moveTo>
                  <a:cubicBezTo>
                    <a:pt x="847995" y="-12378"/>
                    <a:pt x="1575185" y="162093"/>
                    <a:pt x="2370804" y="1185257"/>
                  </a:cubicBezTo>
                  <a:lnTo>
                    <a:pt x="1951242" y="1361891"/>
                  </a:lnTo>
                  <a:lnTo>
                    <a:pt x="1951242" y="1658590"/>
                  </a:lnTo>
                  <a:lnTo>
                    <a:pt x="1878164" y="1562594"/>
                  </a:lnTo>
                  <a:cubicBezTo>
                    <a:pt x="1585690" y="1187316"/>
                    <a:pt x="1044028" y="596343"/>
                    <a:pt x="572326" y="656960"/>
                  </a:cubicBezTo>
                  <a:lnTo>
                    <a:pt x="545977" y="662325"/>
                  </a:lnTo>
                  <a:lnTo>
                    <a:pt x="545977" y="460215"/>
                  </a:lnTo>
                  <a:lnTo>
                    <a:pt x="0" y="83789"/>
                  </a:lnTo>
                  <a:cubicBezTo>
                    <a:pt x="0" y="83789"/>
                    <a:pt x="154380" y="8471"/>
                    <a:pt x="414486" y="653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8995009-76E6-E3EA-0328-ED2184EEACC8}"/>
                </a:ext>
              </a:extLst>
            </p:cNvPr>
            <p:cNvSpPr/>
            <p:nvPr/>
          </p:nvSpPr>
          <p:spPr>
            <a:xfrm>
              <a:off x="5131609" y="3389780"/>
              <a:ext cx="1481557" cy="1314317"/>
            </a:xfrm>
            <a:custGeom>
              <a:avLst/>
              <a:gdLst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1421885 w 1481557"/>
                <a:gd name="connsiteY2" fmla="*/ 1314317 h 1314317"/>
                <a:gd name="connsiteX3" fmla="*/ 983324 w 1481557"/>
                <a:gd name="connsiteY3" fmla="*/ 1314317 h 1314317"/>
                <a:gd name="connsiteX4" fmla="*/ 957122 w 1481557"/>
                <a:gd name="connsiteY4" fmla="*/ 1262618 h 1314317"/>
                <a:gd name="connsiteX5" fmla="*/ 654750 w 1481557"/>
                <a:gd name="connsiteY5" fmla="*/ 815113 h 1314317"/>
                <a:gd name="connsiteX6" fmla="*/ 640571 w 1481557"/>
                <a:gd name="connsiteY6" fmla="*/ 802608 h 1314317"/>
                <a:gd name="connsiteX7" fmla="*/ 640571 w 1481557"/>
                <a:gd name="connsiteY7" fmla="*/ 429132 h 1314317"/>
                <a:gd name="connsiteX8" fmla="*/ 0 w 1481557"/>
                <a:gd name="connsiteY8" fmla="*/ 103807 h 1314317"/>
                <a:gd name="connsiteX9" fmla="*/ 313710 w 1481557"/>
                <a:gd name="connsiteY9" fmla="*/ 736 h 1314317"/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983324 w 1481557"/>
                <a:gd name="connsiteY2" fmla="*/ 1314317 h 1314317"/>
                <a:gd name="connsiteX3" fmla="*/ 957122 w 1481557"/>
                <a:gd name="connsiteY3" fmla="*/ 1262618 h 1314317"/>
                <a:gd name="connsiteX4" fmla="*/ 654750 w 1481557"/>
                <a:gd name="connsiteY4" fmla="*/ 815113 h 1314317"/>
                <a:gd name="connsiteX5" fmla="*/ 640571 w 1481557"/>
                <a:gd name="connsiteY5" fmla="*/ 802608 h 1314317"/>
                <a:gd name="connsiteX6" fmla="*/ 640571 w 1481557"/>
                <a:gd name="connsiteY6" fmla="*/ 429132 h 1314317"/>
                <a:gd name="connsiteX7" fmla="*/ 0 w 1481557"/>
                <a:gd name="connsiteY7" fmla="*/ 103807 h 1314317"/>
                <a:gd name="connsiteX8" fmla="*/ 313710 w 1481557"/>
                <a:gd name="connsiteY8" fmla="*/ 736 h 1314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557" h="1314317">
                  <a:moveTo>
                    <a:pt x="313710" y="736"/>
                  </a:moveTo>
                  <a:cubicBezTo>
                    <a:pt x="572560" y="14761"/>
                    <a:pt x="978445" y="235233"/>
                    <a:pt x="1481557" y="1169829"/>
                  </a:cubicBezTo>
                  <a:lnTo>
                    <a:pt x="983324" y="1314317"/>
                  </a:lnTo>
                  <a:lnTo>
                    <a:pt x="957122" y="1262618"/>
                  </a:lnTo>
                  <a:cubicBezTo>
                    <a:pt x="867437" y="1094442"/>
                    <a:pt x="762132" y="925428"/>
                    <a:pt x="654750" y="815113"/>
                  </a:cubicBezTo>
                  <a:lnTo>
                    <a:pt x="640571" y="802608"/>
                  </a:lnTo>
                  <a:lnTo>
                    <a:pt x="640571" y="429132"/>
                  </a:lnTo>
                  <a:lnTo>
                    <a:pt x="0" y="103807"/>
                  </a:lnTo>
                  <a:cubicBezTo>
                    <a:pt x="0" y="103807"/>
                    <a:pt x="112382" y="-10172"/>
                    <a:pt x="313710" y="736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E5A9E58-D6E8-175B-58F7-C8F873E11528}"/>
                </a:ext>
              </a:extLst>
            </p:cNvPr>
            <p:cNvSpPr/>
            <p:nvPr/>
          </p:nvSpPr>
          <p:spPr>
            <a:xfrm>
              <a:off x="5716083" y="4639591"/>
              <a:ext cx="335326" cy="646945"/>
            </a:xfrm>
            <a:custGeom>
              <a:avLst/>
              <a:gdLst>
                <a:gd name="connsiteX0" fmla="*/ 97256 w 335326"/>
                <a:gd name="connsiteY0" fmla="*/ 22287 h 646945"/>
                <a:gd name="connsiteX1" fmla="*/ 138885 w 335326"/>
                <a:gd name="connsiteY1" fmla="*/ 134078 h 646945"/>
                <a:gd name="connsiteX2" fmla="*/ 138885 w 335326"/>
                <a:gd name="connsiteY2" fmla="*/ 40830 h 646945"/>
                <a:gd name="connsiteX3" fmla="*/ 0 w 335326"/>
                <a:gd name="connsiteY3" fmla="*/ 0 h 646945"/>
                <a:gd name="connsiteX4" fmla="*/ 70372 w 335326"/>
                <a:gd name="connsiteY4" fmla="*/ 4622 h 646945"/>
                <a:gd name="connsiteX5" fmla="*/ 180753 w 335326"/>
                <a:gd name="connsiteY5" fmla="*/ 7855 h 646945"/>
                <a:gd name="connsiteX6" fmla="*/ 212464 w 335326"/>
                <a:gd name="connsiteY6" fmla="*/ 8784 h 646945"/>
                <a:gd name="connsiteX7" fmla="*/ 223061 w 335326"/>
                <a:gd name="connsiteY7" fmla="*/ 36446 h 646945"/>
                <a:gd name="connsiteX8" fmla="*/ 281922 w 335326"/>
                <a:gd name="connsiteY8" fmla="*/ 269956 h 646945"/>
                <a:gd name="connsiteX9" fmla="*/ 297911 w 335326"/>
                <a:gd name="connsiteY9" fmla="*/ 361238 h 646945"/>
                <a:gd name="connsiteX10" fmla="*/ 209508 w 335326"/>
                <a:gd name="connsiteY10" fmla="*/ 361238 h 646945"/>
                <a:gd name="connsiteX11" fmla="*/ 261030 w 335326"/>
                <a:gd name="connsiteY11" fmla="*/ 547679 h 646945"/>
                <a:gd name="connsiteX12" fmla="*/ 266420 w 335326"/>
                <a:gd name="connsiteY12" fmla="*/ 569411 h 646945"/>
                <a:gd name="connsiteX13" fmla="*/ 326598 w 335326"/>
                <a:gd name="connsiteY13" fmla="*/ 570576 h 646945"/>
                <a:gd name="connsiteX14" fmla="*/ 334945 w 335326"/>
                <a:gd name="connsiteY14" fmla="*/ 642802 h 646945"/>
                <a:gd name="connsiteX15" fmla="*/ 335326 w 335326"/>
                <a:gd name="connsiteY15" fmla="*/ 646945 h 646945"/>
                <a:gd name="connsiteX16" fmla="*/ 326836 w 335326"/>
                <a:gd name="connsiteY16" fmla="*/ 646780 h 646945"/>
                <a:gd name="connsiteX17" fmla="*/ 144748 w 335326"/>
                <a:gd name="connsiteY17" fmla="*/ 643255 h 646945"/>
                <a:gd name="connsiteX18" fmla="*/ 116009 w 335326"/>
                <a:gd name="connsiteY18" fmla="*/ 566498 h 646945"/>
                <a:gd name="connsiteX19" fmla="*/ 108997 w 335326"/>
                <a:gd name="connsiteY19" fmla="*/ 429225 h 646945"/>
                <a:gd name="connsiteX20" fmla="*/ 66264 w 335326"/>
                <a:gd name="connsiteY20" fmla="*/ 41181 h 64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5326" h="646945">
                  <a:moveTo>
                    <a:pt x="97256" y="22287"/>
                  </a:moveTo>
                  <a:lnTo>
                    <a:pt x="138885" y="134078"/>
                  </a:lnTo>
                  <a:lnTo>
                    <a:pt x="138885" y="40830"/>
                  </a:lnTo>
                  <a:close/>
                  <a:moveTo>
                    <a:pt x="0" y="0"/>
                  </a:moveTo>
                  <a:lnTo>
                    <a:pt x="70372" y="4622"/>
                  </a:lnTo>
                  <a:lnTo>
                    <a:pt x="180753" y="7855"/>
                  </a:lnTo>
                  <a:lnTo>
                    <a:pt x="212464" y="8784"/>
                  </a:lnTo>
                  <a:lnTo>
                    <a:pt x="223061" y="36446"/>
                  </a:lnTo>
                  <a:cubicBezTo>
                    <a:pt x="243878" y="98929"/>
                    <a:pt x="263708" y="175854"/>
                    <a:pt x="281922" y="269956"/>
                  </a:cubicBezTo>
                  <a:lnTo>
                    <a:pt x="297911" y="361238"/>
                  </a:lnTo>
                  <a:lnTo>
                    <a:pt x="209508" y="361238"/>
                  </a:lnTo>
                  <a:lnTo>
                    <a:pt x="261030" y="547679"/>
                  </a:lnTo>
                  <a:lnTo>
                    <a:pt x="266420" y="569411"/>
                  </a:lnTo>
                  <a:lnTo>
                    <a:pt x="326598" y="570576"/>
                  </a:lnTo>
                  <a:lnTo>
                    <a:pt x="334945" y="642802"/>
                  </a:lnTo>
                  <a:lnTo>
                    <a:pt x="335326" y="646945"/>
                  </a:lnTo>
                  <a:lnTo>
                    <a:pt x="326836" y="646780"/>
                  </a:lnTo>
                  <a:lnTo>
                    <a:pt x="144748" y="643255"/>
                  </a:lnTo>
                  <a:lnTo>
                    <a:pt x="116009" y="566498"/>
                  </a:lnTo>
                  <a:lnTo>
                    <a:pt x="108997" y="429225"/>
                  </a:lnTo>
                  <a:lnTo>
                    <a:pt x="66264" y="411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8A4C9E9-1E87-B7F5-AFF0-A6CF5B6441B1}"/>
                </a:ext>
              </a:extLst>
            </p:cNvPr>
            <p:cNvSpPr/>
            <p:nvPr/>
          </p:nvSpPr>
          <p:spPr>
            <a:xfrm>
              <a:off x="4455356" y="1412200"/>
              <a:ext cx="2806622" cy="850152"/>
            </a:xfrm>
            <a:custGeom>
              <a:avLst/>
              <a:gdLst>
                <a:gd name="connsiteX0" fmla="*/ 0 w 2806622"/>
                <a:gd name="connsiteY0" fmla="*/ 0 h 850152"/>
                <a:gd name="connsiteX1" fmla="*/ 114055 w 2806622"/>
                <a:gd name="connsiteY1" fmla="*/ 29274 h 850152"/>
                <a:gd name="connsiteX2" fmla="*/ 921162 w 2806622"/>
                <a:gd name="connsiteY2" fmla="*/ 172272 h 850152"/>
                <a:gd name="connsiteX3" fmla="*/ 1761121 w 2806622"/>
                <a:gd name="connsiteY3" fmla="*/ 215141 h 850152"/>
                <a:gd name="connsiteX4" fmla="*/ 2025477 w 2806622"/>
                <a:gd name="connsiteY4" fmla="*/ 204992 h 850152"/>
                <a:gd name="connsiteX5" fmla="*/ 2143680 w 2806622"/>
                <a:gd name="connsiteY5" fmla="*/ 269094 h 850152"/>
                <a:gd name="connsiteX6" fmla="*/ 2689729 w 2806622"/>
                <a:gd name="connsiteY6" fmla="*/ 652403 h 850152"/>
                <a:gd name="connsiteX7" fmla="*/ 2806622 w 2806622"/>
                <a:gd name="connsiteY7" fmla="*/ 756014 h 850152"/>
                <a:gd name="connsiteX8" fmla="*/ 2513404 w 2806622"/>
                <a:gd name="connsiteY8" fmla="*/ 800535 h 850152"/>
                <a:gd name="connsiteX9" fmla="*/ 2110848 w 2806622"/>
                <a:gd name="connsiteY9" fmla="*/ 837854 h 850152"/>
                <a:gd name="connsiteX10" fmla="*/ 1716675 w 2806622"/>
                <a:gd name="connsiteY10" fmla="*/ 850152 h 850152"/>
                <a:gd name="connsiteX11" fmla="*/ 1667596 w 2806622"/>
                <a:gd name="connsiteY11" fmla="*/ 820293 h 850152"/>
                <a:gd name="connsiteX12" fmla="*/ 557287 w 2806622"/>
                <a:gd name="connsiteY12" fmla="*/ 502471 h 850152"/>
                <a:gd name="connsiteX13" fmla="*/ 499099 w 2806622"/>
                <a:gd name="connsiteY13" fmla="*/ 505731 h 850152"/>
                <a:gd name="connsiteX14" fmla="*/ 499099 w 2806622"/>
                <a:gd name="connsiteY14" fmla="*/ 307106 h 8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06622" h="850152">
                  <a:moveTo>
                    <a:pt x="0" y="0"/>
                  </a:moveTo>
                  <a:lnTo>
                    <a:pt x="114055" y="29274"/>
                  </a:lnTo>
                  <a:cubicBezTo>
                    <a:pt x="315897" y="78420"/>
                    <a:pt x="592809" y="134582"/>
                    <a:pt x="921162" y="172272"/>
                  </a:cubicBezTo>
                  <a:cubicBezTo>
                    <a:pt x="1159841" y="199770"/>
                    <a:pt x="1445112" y="219225"/>
                    <a:pt x="1761121" y="215141"/>
                  </a:cubicBezTo>
                  <a:lnTo>
                    <a:pt x="2025477" y="204992"/>
                  </a:lnTo>
                  <a:lnTo>
                    <a:pt x="2143680" y="269094"/>
                  </a:lnTo>
                  <a:cubicBezTo>
                    <a:pt x="2324667" y="373862"/>
                    <a:pt x="2507758" y="500271"/>
                    <a:pt x="2689729" y="652403"/>
                  </a:cubicBezTo>
                  <a:lnTo>
                    <a:pt x="2806622" y="756014"/>
                  </a:lnTo>
                  <a:lnTo>
                    <a:pt x="2513404" y="800535"/>
                  </a:lnTo>
                  <a:cubicBezTo>
                    <a:pt x="2384823" y="816362"/>
                    <a:pt x="2250552" y="829086"/>
                    <a:pt x="2110848" y="837854"/>
                  </a:cubicBezTo>
                  <a:lnTo>
                    <a:pt x="1716675" y="850152"/>
                  </a:lnTo>
                  <a:lnTo>
                    <a:pt x="1667596" y="820293"/>
                  </a:lnTo>
                  <a:cubicBezTo>
                    <a:pt x="1334054" y="634927"/>
                    <a:pt x="950803" y="495865"/>
                    <a:pt x="557287" y="502471"/>
                  </a:cubicBezTo>
                  <a:lnTo>
                    <a:pt x="499099" y="505731"/>
                  </a:lnTo>
                  <a:lnTo>
                    <a:pt x="499099" y="30710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FAC3C5E-F2D7-FD8E-63B6-8A452C32BFC3}"/>
                </a:ext>
              </a:extLst>
            </p:cNvPr>
            <p:cNvSpPr/>
            <p:nvPr/>
          </p:nvSpPr>
          <p:spPr>
            <a:xfrm>
              <a:off x="4841731" y="2511581"/>
              <a:ext cx="1986672" cy="761944"/>
            </a:xfrm>
            <a:custGeom>
              <a:avLst/>
              <a:gdLst>
                <a:gd name="connsiteX0" fmla="*/ 0 w 1986672"/>
                <a:gd name="connsiteY0" fmla="*/ 0 h 761944"/>
                <a:gd name="connsiteX1" fmla="*/ 154931 w 1986672"/>
                <a:gd name="connsiteY1" fmla="*/ 28641 h 761944"/>
                <a:gd name="connsiteX2" fmla="*/ 533315 w 1986672"/>
                <a:gd name="connsiteY2" fmla="*/ 82775 h 761944"/>
                <a:gd name="connsiteX3" fmla="*/ 1224994 w 1986672"/>
                <a:gd name="connsiteY3" fmla="*/ 125680 h 761944"/>
                <a:gd name="connsiteX4" fmla="*/ 1295842 w 1986672"/>
                <a:gd name="connsiteY4" fmla="*/ 124933 h 761944"/>
                <a:gd name="connsiteX5" fmla="*/ 1354455 w 1986672"/>
                <a:gd name="connsiteY5" fmla="*/ 161875 h 761944"/>
                <a:gd name="connsiteX6" fmla="*/ 1914070 w 1986672"/>
                <a:gd name="connsiteY6" fmla="*/ 644564 h 761944"/>
                <a:gd name="connsiteX7" fmla="*/ 1986672 w 1986672"/>
                <a:gd name="connsiteY7" fmla="*/ 725473 h 761944"/>
                <a:gd name="connsiteX8" fmla="*/ 1859201 w 1986672"/>
                <a:gd name="connsiteY8" fmla="*/ 738540 h 761944"/>
                <a:gd name="connsiteX9" fmla="*/ 1287761 w 1986672"/>
                <a:gd name="connsiteY9" fmla="*/ 761944 h 761944"/>
                <a:gd name="connsiteX10" fmla="*/ 1138130 w 1986672"/>
                <a:gd name="connsiteY10" fmla="*/ 757624 h 761944"/>
                <a:gd name="connsiteX11" fmla="*/ 1130431 w 1986672"/>
                <a:gd name="connsiteY11" fmla="*/ 750819 h 761944"/>
                <a:gd name="connsiteX12" fmla="*/ 410301 w 1986672"/>
                <a:gd name="connsiteY12" fmla="*/ 461462 h 761944"/>
                <a:gd name="connsiteX13" fmla="*/ 383952 w 1986672"/>
                <a:gd name="connsiteY13" fmla="*/ 466827 h 761944"/>
                <a:gd name="connsiteX14" fmla="*/ 383952 w 1986672"/>
                <a:gd name="connsiteY14" fmla="*/ 264717 h 76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6672" h="761944">
                  <a:moveTo>
                    <a:pt x="0" y="0"/>
                  </a:moveTo>
                  <a:lnTo>
                    <a:pt x="154931" y="28641"/>
                  </a:lnTo>
                  <a:cubicBezTo>
                    <a:pt x="271155" y="48592"/>
                    <a:pt x="397789" y="67176"/>
                    <a:pt x="533315" y="82775"/>
                  </a:cubicBezTo>
                  <a:cubicBezTo>
                    <a:pt x="734152" y="105788"/>
                    <a:pt x="967828" y="123170"/>
                    <a:pt x="1224994" y="125680"/>
                  </a:cubicBezTo>
                  <a:lnTo>
                    <a:pt x="1295842" y="124933"/>
                  </a:lnTo>
                  <a:lnTo>
                    <a:pt x="1354455" y="161875"/>
                  </a:lnTo>
                  <a:cubicBezTo>
                    <a:pt x="1532610" y="281781"/>
                    <a:pt x="1720322" y="439233"/>
                    <a:pt x="1914070" y="644564"/>
                  </a:cubicBezTo>
                  <a:lnTo>
                    <a:pt x="1986672" y="725473"/>
                  </a:lnTo>
                  <a:lnTo>
                    <a:pt x="1859201" y="738540"/>
                  </a:lnTo>
                  <a:cubicBezTo>
                    <a:pt x="1678353" y="753490"/>
                    <a:pt x="1487748" y="761944"/>
                    <a:pt x="1287761" y="761944"/>
                  </a:cubicBezTo>
                  <a:lnTo>
                    <a:pt x="1138130" y="757624"/>
                  </a:lnTo>
                  <a:lnTo>
                    <a:pt x="1130431" y="750819"/>
                  </a:lnTo>
                  <a:cubicBezTo>
                    <a:pt x="899493" y="563743"/>
                    <a:pt x="646152" y="431154"/>
                    <a:pt x="410301" y="461462"/>
                  </a:cubicBezTo>
                  <a:lnTo>
                    <a:pt x="383952" y="466827"/>
                  </a:lnTo>
                  <a:lnTo>
                    <a:pt x="383952" y="264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DCE20A6-FBF4-5E05-183C-7B9AC459DE21}"/>
                </a:ext>
              </a:extLst>
            </p:cNvPr>
            <p:cNvSpPr/>
            <p:nvPr/>
          </p:nvSpPr>
          <p:spPr>
            <a:xfrm>
              <a:off x="5335313" y="3597042"/>
              <a:ext cx="1113156" cy="684294"/>
            </a:xfrm>
            <a:custGeom>
              <a:avLst/>
              <a:gdLst>
                <a:gd name="connsiteX0" fmla="*/ 0 w 1113156"/>
                <a:gd name="connsiteY0" fmla="*/ 0 h 684294"/>
                <a:gd name="connsiteX1" fmla="*/ 38646 w 1113156"/>
                <a:gd name="connsiteY1" fmla="*/ 5141 h 684294"/>
                <a:gd name="connsiteX2" fmla="*/ 589356 w 1113156"/>
                <a:gd name="connsiteY2" fmla="*/ 45097 h 684294"/>
                <a:gd name="connsiteX3" fmla="*/ 615838 w 1113156"/>
                <a:gd name="connsiteY3" fmla="*/ 45498 h 684294"/>
                <a:gd name="connsiteX4" fmla="*/ 677519 w 1113156"/>
                <a:gd name="connsiteY4" fmla="*/ 103460 h 684294"/>
                <a:gd name="connsiteX5" fmla="*/ 1093841 w 1113156"/>
                <a:gd name="connsiteY5" fmla="*/ 644577 h 684294"/>
                <a:gd name="connsiteX6" fmla="*/ 1113156 w 1113156"/>
                <a:gd name="connsiteY6" fmla="*/ 676686 h 684294"/>
                <a:gd name="connsiteX7" fmla="*/ 793148 w 1113156"/>
                <a:gd name="connsiteY7" fmla="*/ 684294 h 684294"/>
                <a:gd name="connsiteX8" fmla="*/ 510926 w 1113156"/>
                <a:gd name="connsiteY8" fmla="*/ 677377 h 684294"/>
                <a:gd name="connsiteX9" fmla="*/ 451046 w 1113156"/>
                <a:gd name="connsiteY9" fmla="*/ 607851 h 684294"/>
                <a:gd name="connsiteX10" fmla="*/ 436867 w 1113156"/>
                <a:gd name="connsiteY10" fmla="*/ 595346 h 684294"/>
                <a:gd name="connsiteX11" fmla="*/ 436867 w 1113156"/>
                <a:gd name="connsiteY11" fmla="*/ 221870 h 6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3156" h="684294">
                  <a:moveTo>
                    <a:pt x="0" y="0"/>
                  </a:moveTo>
                  <a:lnTo>
                    <a:pt x="38646" y="5141"/>
                  </a:lnTo>
                  <a:cubicBezTo>
                    <a:pt x="202053" y="23865"/>
                    <a:pt x="387334" y="38856"/>
                    <a:pt x="589356" y="45097"/>
                  </a:cubicBezTo>
                  <a:lnTo>
                    <a:pt x="615838" y="45498"/>
                  </a:lnTo>
                  <a:lnTo>
                    <a:pt x="677519" y="103460"/>
                  </a:lnTo>
                  <a:cubicBezTo>
                    <a:pt x="805177" y="230620"/>
                    <a:pt x="944458" y="405827"/>
                    <a:pt x="1093841" y="644577"/>
                  </a:cubicBezTo>
                  <a:lnTo>
                    <a:pt x="1113156" y="676686"/>
                  </a:lnTo>
                  <a:lnTo>
                    <a:pt x="793148" y="684294"/>
                  </a:lnTo>
                  <a:lnTo>
                    <a:pt x="510926" y="677377"/>
                  </a:lnTo>
                  <a:lnTo>
                    <a:pt x="451046" y="607851"/>
                  </a:lnTo>
                  <a:lnTo>
                    <a:pt x="436867" y="595346"/>
                  </a:lnTo>
                  <a:lnTo>
                    <a:pt x="436867" y="2218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703;p18">
              <a:extLst>
                <a:ext uri="{FF2B5EF4-FFF2-40B4-BE49-F238E27FC236}">
                  <a16:creationId xmlns:a16="http://schemas.microsoft.com/office/drawing/2014/main" id="{363B7065-E01A-D197-ED8F-1F6F96026DB5}"/>
                </a:ext>
              </a:extLst>
            </p:cNvPr>
            <p:cNvSpPr/>
            <p:nvPr/>
          </p:nvSpPr>
          <p:spPr>
            <a:xfrm>
              <a:off x="4212721" y="1262823"/>
              <a:ext cx="3766558" cy="92460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1" y="21600"/>
                  </a:moveTo>
                  <a:cubicBezTo>
                    <a:pt x="14449" y="21600"/>
                    <a:pt x="17422" y="19802"/>
                    <a:pt x="19826" y="17482"/>
                  </a:cubicBezTo>
                  <a:lnTo>
                    <a:pt x="21600" y="0"/>
                  </a:lnTo>
                  <a:cubicBezTo>
                    <a:pt x="15874" y="7824"/>
                    <a:pt x="10324" y="7447"/>
                    <a:pt x="6674" y="5734"/>
                  </a:cubicBezTo>
                  <a:cubicBezTo>
                    <a:pt x="2908" y="3973"/>
                    <a:pt x="322" y="486"/>
                    <a:pt x="0" y="36"/>
                  </a:cubicBezTo>
                  <a:lnTo>
                    <a:pt x="1759" y="17372"/>
                  </a:lnTo>
                  <a:cubicBezTo>
                    <a:pt x="2943" y="18466"/>
                    <a:pt x="4429" y="19608"/>
                    <a:pt x="6143" y="20422"/>
                  </a:cubicBezTo>
                  <a:cubicBezTo>
                    <a:pt x="7852" y="21248"/>
                    <a:pt x="9471" y="21600"/>
                    <a:pt x="11001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719;p18">
              <a:extLst>
                <a:ext uri="{FF2B5EF4-FFF2-40B4-BE49-F238E27FC236}">
                  <a16:creationId xmlns:a16="http://schemas.microsoft.com/office/drawing/2014/main" id="{53BAE574-8BB3-7693-6EE1-FA99F1094F4A}"/>
                </a:ext>
              </a:extLst>
            </p:cNvPr>
            <p:cNvSpPr txBox="1"/>
            <p:nvPr/>
          </p:nvSpPr>
          <p:spPr>
            <a:xfrm>
              <a:off x="4400488" y="1456359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 dirty="0"/>
            </a:p>
          </p:txBody>
        </p:sp>
        <p:sp>
          <p:nvSpPr>
            <p:cNvPr id="54" name="Google Shape;706;p18">
              <a:extLst>
                <a:ext uri="{FF2B5EF4-FFF2-40B4-BE49-F238E27FC236}">
                  <a16:creationId xmlns:a16="http://schemas.microsoft.com/office/drawing/2014/main" id="{E8B5CD66-FB00-3A2D-55AC-3E4766B1955A}"/>
                </a:ext>
              </a:extLst>
            </p:cNvPr>
            <p:cNvSpPr/>
            <p:nvPr/>
          </p:nvSpPr>
          <p:spPr>
            <a:xfrm>
              <a:off x="4680746" y="2401683"/>
              <a:ext cx="2824269" cy="79564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80" y="21600"/>
                  </a:moveTo>
                  <a:cubicBezTo>
                    <a:pt x="14139" y="21600"/>
                    <a:pt x="16911" y="20682"/>
                    <a:pt x="19373" y="19271"/>
                  </a:cubicBezTo>
                  <a:lnTo>
                    <a:pt x="21600" y="141"/>
                  </a:lnTo>
                  <a:cubicBezTo>
                    <a:pt x="15288" y="5407"/>
                    <a:pt x="9406" y="4828"/>
                    <a:pt x="5310" y="3162"/>
                  </a:cubicBezTo>
                  <a:cubicBezTo>
                    <a:pt x="3237" y="2315"/>
                    <a:pt x="1436" y="1144"/>
                    <a:pt x="0" y="0"/>
                  </a:cubicBezTo>
                  <a:lnTo>
                    <a:pt x="2219" y="19073"/>
                  </a:lnTo>
                  <a:cubicBezTo>
                    <a:pt x="2971" y="19496"/>
                    <a:pt x="3762" y="19892"/>
                    <a:pt x="4602" y="20245"/>
                  </a:cubicBezTo>
                  <a:cubicBezTo>
                    <a:pt x="6881" y="21191"/>
                    <a:pt x="9040" y="21600"/>
                    <a:pt x="11080" y="216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720;p18">
              <a:extLst>
                <a:ext uri="{FF2B5EF4-FFF2-40B4-BE49-F238E27FC236}">
                  <a16:creationId xmlns:a16="http://schemas.microsoft.com/office/drawing/2014/main" id="{656BCF75-0E6F-CFB1-3DAB-BB023340CFC8}"/>
                </a:ext>
              </a:extLst>
            </p:cNvPr>
            <p:cNvSpPr txBox="1"/>
            <p:nvPr/>
          </p:nvSpPr>
          <p:spPr>
            <a:xfrm>
              <a:off x="4868512" y="2593765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Google Shape;705;p18">
              <a:extLst>
                <a:ext uri="{FF2B5EF4-FFF2-40B4-BE49-F238E27FC236}">
                  <a16:creationId xmlns:a16="http://schemas.microsoft.com/office/drawing/2014/main" id="{C837FA6C-8043-393F-0053-D76D2CBAD46A}"/>
                </a:ext>
              </a:extLst>
            </p:cNvPr>
            <p:cNvSpPr/>
            <p:nvPr/>
          </p:nvSpPr>
          <p:spPr>
            <a:xfrm>
              <a:off x="5131609" y="3493740"/>
              <a:ext cx="1918901" cy="711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728" y="979"/>
                  </a:moveTo>
                  <a:cubicBezTo>
                    <a:pt x="1780" y="679"/>
                    <a:pt x="872" y="363"/>
                    <a:pt x="0" y="0"/>
                  </a:cubicBezTo>
                  <a:lnTo>
                    <a:pt x="3143" y="20511"/>
                  </a:lnTo>
                  <a:cubicBezTo>
                    <a:pt x="5965" y="21268"/>
                    <a:pt x="8658" y="21600"/>
                    <a:pt x="11221" y="21600"/>
                  </a:cubicBezTo>
                  <a:cubicBezTo>
                    <a:pt x="13774" y="21600"/>
                    <a:pt x="16191" y="21268"/>
                    <a:pt x="18468" y="20684"/>
                  </a:cubicBezTo>
                  <a:lnTo>
                    <a:pt x="21600" y="221"/>
                  </a:lnTo>
                  <a:cubicBezTo>
                    <a:pt x="14289" y="3205"/>
                    <a:pt x="7633" y="2495"/>
                    <a:pt x="2728" y="9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721;p18">
              <a:extLst>
                <a:ext uri="{FF2B5EF4-FFF2-40B4-BE49-F238E27FC236}">
                  <a16:creationId xmlns:a16="http://schemas.microsoft.com/office/drawing/2014/main" id="{063F055E-52E7-7AAD-735D-3813089BE9CA}"/>
                </a:ext>
              </a:extLst>
            </p:cNvPr>
            <p:cNvSpPr txBox="1"/>
            <p:nvPr/>
          </p:nvSpPr>
          <p:spPr>
            <a:xfrm>
              <a:off x="5319375" y="3646259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361E0CA-EED2-9CA8-94BD-F2F2358833D4}"/>
                </a:ext>
              </a:extLst>
            </p:cNvPr>
            <p:cNvSpPr/>
            <p:nvPr/>
          </p:nvSpPr>
          <p:spPr>
            <a:xfrm>
              <a:off x="5570124" y="4553804"/>
              <a:ext cx="1043042" cy="657808"/>
            </a:xfrm>
            <a:custGeom>
              <a:avLst/>
              <a:gdLst>
                <a:gd name="connsiteX0" fmla="*/ 0 w 1043042"/>
                <a:gd name="connsiteY0" fmla="*/ 0 h 657808"/>
                <a:gd name="connsiteX1" fmla="*/ 216331 w 1043042"/>
                <a:gd name="connsiteY1" fmla="*/ 14209 h 657808"/>
                <a:gd name="connsiteX2" fmla="*/ 326712 w 1043042"/>
                <a:gd name="connsiteY2" fmla="*/ 17442 h 657808"/>
                <a:gd name="connsiteX3" fmla="*/ 475907 w 1043042"/>
                <a:gd name="connsiteY3" fmla="*/ 21811 h 657808"/>
                <a:gd name="connsiteX4" fmla="*/ 1043042 w 1043042"/>
                <a:gd name="connsiteY4" fmla="*/ 3082 h 657808"/>
                <a:gd name="connsiteX5" fmla="*/ 767982 w 1043042"/>
                <a:gd name="connsiteY5" fmla="*/ 654175 h 657808"/>
                <a:gd name="connsiteX6" fmla="*/ 547223 w 1043042"/>
                <a:gd name="connsiteY6" fmla="*/ 657808 h 657808"/>
                <a:gd name="connsiteX7" fmla="*/ 472795 w 1043042"/>
                <a:gd name="connsiteY7" fmla="*/ 656367 h 657808"/>
                <a:gd name="connsiteX8" fmla="*/ 261968 w 1043042"/>
                <a:gd name="connsiteY8" fmla="*/ 652285 h 657808"/>
                <a:gd name="connsiteX9" fmla="*/ 196949 w 1043042"/>
                <a:gd name="connsiteY9" fmla="*/ 478632 h 65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3042" h="657808">
                  <a:moveTo>
                    <a:pt x="0" y="0"/>
                  </a:moveTo>
                  <a:lnTo>
                    <a:pt x="216331" y="14209"/>
                  </a:lnTo>
                  <a:lnTo>
                    <a:pt x="326712" y="17442"/>
                  </a:lnTo>
                  <a:lnTo>
                    <a:pt x="475907" y="21811"/>
                  </a:lnTo>
                  <a:cubicBezTo>
                    <a:pt x="654799" y="23627"/>
                    <a:pt x="844863" y="18422"/>
                    <a:pt x="1043042" y="3082"/>
                  </a:cubicBezTo>
                  <a:lnTo>
                    <a:pt x="767982" y="654175"/>
                  </a:lnTo>
                  <a:cubicBezTo>
                    <a:pt x="695647" y="656770"/>
                    <a:pt x="622226" y="657808"/>
                    <a:pt x="547223" y="657808"/>
                  </a:cubicBezTo>
                  <a:lnTo>
                    <a:pt x="472795" y="656367"/>
                  </a:lnTo>
                  <a:lnTo>
                    <a:pt x="261968" y="652285"/>
                  </a:lnTo>
                  <a:lnTo>
                    <a:pt x="196949" y="4786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722;p18">
              <a:extLst>
                <a:ext uri="{FF2B5EF4-FFF2-40B4-BE49-F238E27FC236}">
                  <a16:creationId xmlns:a16="http://schemas.microsoft.com/office/drawing/2014/main" id="{EAC17149-7E4A-3E11-B762-F82982D04CED}"/>
                </a:ext>
              </a:extLst>
            </p:cNvPr>
            <p:cNvSpPr txBox="1"/>
            <p:nvPr/>
          </p:nvSpPr>
          <p:spPr>
            <a:xfrm>
              <a:off x="5757890" y="465877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F7E103B3-A145-3697-C24A-EBE6E602EADE}"/>
              </a:ext>
            </a:extLst>
          </p:cNvPr>
          <p:cNvGrpSpPr/>
          <p:nvPr/>
        </p:nvGrpSpPr>
        <p:grpSpPr>
          <a:xfrm>
            <a:off x="5423607" y="4290992"/>
            <a:ext cx="2194560" cy="1260003"/>
            <a:chOff x="8921977" y="1394910"/>
            <a:chExt cx="2926080" cy="1680003"/>
          </a:xfrm>
        </p:grpSpPr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C1F03515-062A-9F96-AFFD-0CD05B1D73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EA8E922B-B302-1010-A613-CD28B8F7C9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080F3A52-C8F2-4454-905A-1514C3F20519}"/>
              </a:ext>
            </a:extLst>
          </p:cNvPr>
          <p:cNvGrpSpPr/>
          <p:nvPr/>
        </p:nvGrpSpPr>
        <p:grpSpPr>
          <a:xfrm>
            <a:off x="1117014" y="3355797"/>
            <a:ext cx="2194560" cy="1260003"/>
            <a:chOff x="332936" y="2555951"/>
            <a:chExt cx="2926080" cy="1680003"/>
          </a:xfrm>
        </p:grpSpPr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5DAC474E-CE60-C7C8-F2B9-0D20E0A47DB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C327AB59-FDE5-596B-70D3-18C5C21B004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5C6835EC-88D9-C099-7744-5ADBC5673EB9}"/>
              </a:ext>
            </a:extLst>
          </p:cNvPr>
          <p:cNvGrpSpPr/>
          <p:nvPr/>
        </p:nvGrpSpPr>
        <p:grpSpPr>
          <a:xfrm>
            <a:off x="6240962" y="2420602"/>
            <a:ext cx="2194560" cy="1260003"/>
            <a:chOff x="8921977" y="1394910"/>
            <a:chExt cx="2926080" cy="1680003"/>
          </a:xfrm>
        </p:grpSpPr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6E1F10CF-B970-2D82-0EAC-B3D5040FD2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C02C914E-C29E-A150-691C-BA439926C2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7973DE0C-2425-B97F-B95B-F244D8FDF205}"/>
              </a:ext>
            </a:extLst>
          </p:cNvPr>
          <p:cNvGrpSpPr/>
          <p:nvPr/>
        </p:nvGrpSpPr>
        <p:grpSpPr>
          <a:xfrm>
            <a:off x="376204" y="1485407"/>
            <a:ext cx="2194560" cy="1260003"/>
            <a:chOff x="332936" y="2555951"/>
            <a:chExt cx="2926080" cy="1680003"/>
          </a:xfrm>
        </p:grpSpPr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07F77517-EFE7-DD2C-886A-5D415E523B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610C83E7-5515-4915-3C6E-57672D41E63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90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10319</TotalTime>
  <Words>393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Funnel Quad – Slide Template</vt:lpstr>
      <vt:lpstr>Spiral Funnel Quad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Quad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2023-08-15T17:44:32Z</dcterms:modified>
  <cp:category>Charts &amp; Diagrams</cp:category>
</cp:coreProperties>
</file>