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6" r:id="rId4"/>
    <p:sldId id="36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77" d="100"/>
          <a:sy n="77" d="100"/>
        </p:scale>
        <p:origin x="84" y="5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9" name="Google Shape;659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660" name="Google Shape;660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625831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Google Shape;65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59" name="Google Shape;659;p1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and Google Slides template library</a:t>
            </a:r>
            <a:endParaRPr/>
          </a:p>
        </p:txBody>
      </p:sp>
      <p:sp>
        <p:nvSpPr>
          <p:cNvPr id="660" name="Google Shape;660;p1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32291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0" bIns="34275" anchor="t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3600"/>
            </a:pPr>
            <a:r>
              <a:rPr lang="en-US" dirty="0"/>
              <a:t>Spiral Funnel Quintet – Slide Template</a:t>
            </a:r>
            <a:endParaRPr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574D9A6-28CA-96FE-35B8-087044540FD5}"/>
              </a:ext>
            </a:extLst>
          </p:cNvPr>
          <p:cNvGrpSpPr/>
          <p:nvPr/>
        </p:nvGrpSpPr>
        <p:grpSpPr>
          <a:xfrm>
            <a:off x="2913422" y="1693467"/>
            <a:ext cx="3315626" cy="3921304"/>
            <a:chOff x="4178662" y="1162008"/>
            <a:chExt cx="3833638" cy="4533944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F74B1498-431B-70B2-8BD1-E0DE664E128C}"/>
                </a:ext>
              </a:extLst>
            </p:cNvPr>
            <p:cNvSpPr/>
            <p:nvPr/>
          </p:nvSpPr>
          <p:spPr>
            <a:xfrm>
              <a:off x="5646176" y="4750627"/>
              <a:ext cx="442074" cy="945325"/>
            </a:xfrm>
            <a:custGeom>
              <a:avLst/>
              <a:gdLst>
                <a:gd name="connsiteX0" fmla="*/ 128070 w 442074"/>
                <a:gd name="connsiteY0" fmla="*/ 52 h 945325"/>
                <a:gd name="connsiteX1" fmla="*/ 442029 w 442074"/>
                <a:gd name="connsiteY1" fmla="*/ 898435 h 945325"/>
                <a:gd name="connsiteX2" fmla="*/ 355696 w 442074"/>
                <a:gd name="connsiteY2" fmla="*/ 917725 h 945325"/>
                <a:gd name="connsiteX3" fmla="*/ 197607 w 442074"/>
                <a:gd name="connsiteY3" fmla="*/ 540201 h 945325"/>
                <a:gd name="connsiteX4" fmla="*/ 170971 w 442074"/>
                <a:gd name="connsiteY4" fmla="*/ 474797 h 945325"/>
                <a:gd name="connsiteX5" fmla="*/ 170971 w 442074"/>
                <a:gd name="connsiteY5" fmla="*/ 190471 h 945325"/>
                <a:gd name="connsiteX6" fmla="*/ 55181 w 442074"/>
                <a:gd name="connsiteY6" fmla="*/ 190471 h 945325"/>
                <a:gd name="connsiteX7" fmla="*/ 0 w 442074"/>
                <a:gd name="connsiteY7" fmla="*/ 54974 h 945325"/>
                <a:gd name="connsiteX8" fmla="*/ 128070 w 442074"/>
                <a:gd name="connsiteY8" fmla="*/ 52 h 945325"/>
                <a:gd name="connsiteX0" fmla="*/ 128070 w 442074"/>
                <a:gd name="connsiteY0" fmla="*/ 52 h 945325"/>
                <a:gd name="connsiteX1" fmla="*/ 442029 w 442074"/>
                <a:gd name="connsiteY1" fmla="*/ 898435 h 945325"/>
                <a:gd name="connsiteX2" fmla="*/ 355696 w 442074"/>
                <a:gd name="connsiteY2" fmla="*/ 917725 h 945325"/>
                <a:gd name="connsiteX3" fmla="*/ 197607 w 442074"/>
                <a:gd name="connsiteY3" fmla="*/ 540201 h 945325"/>
                <a:gd name="connsiteX4" fmla="*/ 170971 w 442074"/>
                <a:gd name="connsiteY4" fmla="*/ 474797 h 945325"/>
                <a:gd name="connsiteX5" fmla="*/ 170971 w 442074"/>
                <a:gd name="connsiteY5" fmla="*/ 190471 h 945325"/>
                <a:gd name="connsiteX6" fmla="*/ 0 w 442074"/>
                <a:gd name="connsiteY6" fmla="*/ 54974 h 945325"/>
                <a:gd name="connsiteX7" fmla="*/ 128070 w 442074"/>
                <a:gd name="connsiteY7" fmla="*/ 52 h 945325"/>
                <a:gd name="connsiteX0" fmla="*/ 128070 w 442074"/>
                <a:gd name="connsiteY0" fmla="*/ 52 h 945325"/>
                <a:gd name="connsiteX1" fmla="*/ 442029 w 442074"/>
                <a:gd name="connsiteY1" fmla="*/ 898435 h 945325"/>
                <a:gd name="connsiteX2" fmla="*/ 355696 w 442074"/>
                <a:gd name="connsiteY2" fmla="*/ 917725 h 945325"/>
                <a:gd name="connsiteX3" fmla="*/ 197607 w 442074"/>
                <a:gd name="connsiteY3" fmla="*/ 540201 h 945325"/>
                <a:gd name="connsiteX4" fmla="*/ 170971 w 442074"/>
                <a:gd name="connsiteY4" fmla="*/ 190471 h 945325"/>
                <a:gd name="connsiteX5" fmla="*/ 0 w 442074"/>
                <a:gd name="connsiteY5" fmla="*/ 54974 h 945325"/>
                <a:gd name="connsiteX6" fmla="*/ 128070 w 442074"/>
                <a:gd name="connsiteY6" fmla="*/ 52 h 94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2074" h="945325">
                  <a:moveTo>
                    <a:pt x="128070" y="52"/>
                  </a:moveTo>
                  <a:cubicBezTo>
                    <a:pt x="248400" y="-3128"/>
                    <a:pt x="414080" y="135654"/>
                    <a:pt x="442029" y="898435"/>
                  </a:cubicBezTo>
                  <a:cubicBezTo>
                    <a:pt x="444106" y="948387"/>
                    <a:pt x="374940" y="963985"/>
                    <a:pt x="355696" y="917725"/>
                  </a:cubicBezTo>
                  <a:lnTo>
                    <a:pt x="197607" y="540201"/>
                  </a:lnTo>
                  <a:lnTo>
                    <a:pt x="170971" y="190471"/>
                  </a:lnTo>
                  <a:lnTo>
                    <a:pt x="0" y="54974"/>
                  </a:lnTo>
                  <a:cubicBezTo>
                    <a:pt x="0" y="54974"/>
                    <a:pt x="55872" y="1960"/>
                    <a:pt x="128070" y="52"/>
                  </a:cubicBezTo>
                  <a:close/>
                </a:path>
              </a:pathLst>
            </a:custGeom>
            <a:solidFill>
              <a:srgbClr val="F8B100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BB6B57A-887D-C9FA-E6D0-E4E27B147BF1}"/>
                </a:ext>
              </a:extLst>
            </p:cNvPr>
            <p:cNvSpPr/>
            <p:nvPr/>
          </p:nvSpPr>
          <p:spPr>
            <a:xfrm>
              <a:off x="4178662" y="1162008"/>
              <a:ext cx="3447260" cy="1337823"/>
            </a:xfrm>
            <a:custGeom>
              <a:avLst/>
              <a:gdLst>
                <a:gd name="connsiteX0" fmla="*/ 444879 w 3447260"/>
                <a:gd name="connsiteY0" fmla="*/ 609 h 1337823"/>
                <a:gd name="connsiteX1" fmla="*/ 3447260 w 3447260"/>
                <a:gd name="connsiteY1" fmla="*/ 979311 h 1337823"/>
                <a:gd name="connsiteX2" fmla="*/ 3345359 w 3447260"/>
                <a:gd name="connsiteY2" fmla="*/ 1229986 h 1337823"/>
                <a:gd name="connsiteX3" fmla="*/ 2961659 w 3447260"/>
                <a:gd name="connsiteY3" fmla="*/ 1229986 h 1337823"/>
                <a:gd name="connsiteX4" fmla="*/ 2961659 w 3447260"/>
                <a:gd name="connsiteY4" fmla="*/ 1337823 h 1337823"/>
                <a:gd name="connsiteX5" fmla="*/ 2945536 w 3447260"/>
                <a:gd name="connsiteY5" fmla="*/ 1327955 h 1337823"/>
                <a:gd name="connsiteX6" fmla="*/ 823574 w 3447260"/>
                <a:gd name="connsiteY6" fmla="*/ 601975 h 1337823"/>
                <a:gd name="connsiteX7" fmla="*/ 632907 w 3447260"/>
                <a:gd name="connsiteY7" fmla="*/ 590617 h 1337823"/>
                <a:gd name="connsiteX8" fmla="*/ 632907 w 3447260"/>
                <a:gd name="connsiteY8" fmla="*/ 315667 h 1337823"/>
                <a:gd name="connsiteX9" fmla="*/ 0 w 3447260"/>
                <a:gd name="connsiteY9" fmla="*/ 37002 h 1337823"/>
                <a:gd name="connsiteX10" fmla="*/ 444879 w 3447260"/>
                <a:gd name="connsiteY10" fmla="*/ 609 h 1337823"/>
                <a:gd name="connsiteX0" fmla="*/ 444879 w 3447260"/>
                <a:gd name="connsiteY0" fmla="*/ 609 h 1337823"/>
                <a:gd name="connsiteX1" fmla="*/ 3447260 w 3447260"/>
                <a:gd name="connsiteY1" fmla="*/ 979311 h 1337823"/>
                <a:gd name="connsiteX2" fmla="*/ 2961659 w 3447260"/>
                <a:gd name="connsiteY2" fmla="*/ 1229986 h 1337823"/>
                <a:gd name="connsiteX3" fmla="*/ 2961659 w 3447260"/>
                <a:gd name="connsiteY3" fmla="*/ 1337823 h 1337823"/>
                <a:gd name="connsiteX4" fmla="*/ 2945536 w 3447260"/>
                <a:gd name="connsiteY4" fmla="*/ 1327955 h 1337823"/>
                <a:gd name="connsiteX5" fmla="*/ 823574 w 3447260"/>
                <a:gd name="connsiteY5" fmla="*/ 601975 h 1337823"/>
                <a:gd name="connsiteX6" fmla="*/ 632907 w 3447260"/>
                <a:gd name="connsiteY6" fmla="*/ 590617 h 1337823"/>
                <a:gd name="connsiteX7" fmla="*/ 632907 w 3447260"/>
                <a:gd name="connsiteY7" fmla="*/ 315667 h 1337823"/>
                <a:gd name="connsiteX8" fmla="*/ 0 w 3447260"/>
                <a:gd name="connsiteY8" fmla="*/ 37002 h 1337823"/>
                <a:gd name="connsiteX9" fmla="*/ 444879 w 3447260"/>
                <a:gd name="connsiteY9" fmla="*/ 609 h 1337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47260" h="1337823">
                  <a:moveTo>
                    <a:pt x="444879" y="609"/>
                  </a:moveTo>
                  <a:cubicBezTo>
                    <a:pt x="1061291" y="-9963"/>
                    <a:pt x="2236699" y="109094"/>
                    <a:pt x="3447260" y="979311"/>
                  </a:cubicBezTo>
                  <a:lnTo>
                    <a:pt x="2961659" y="1229986"/>
                  </a:lnTo>
                  <a:lnTo>
                    <a:pt x="2961659" y="1337823"/>
                  </a:lnTo>
                  <a:lnTo>
                    <a:pt x="2945536" y="1327955"/>
                  </a:lnTo>
                  <a:cubicBezTo>
                    <a:pt x="2544378" y="1088747"/>
                    <a:pt x="1756721" y="691955"/>
                    <a:pt x="823574" y="601975"/>
                  </a:cubicBezTo>
                  <a:lnTo>
                    <a:pt x="632907" y="590617"/>
                  </a:lnTo>
                  <a:lnTo>
                    <a:pt x="632907" y="315667"/>
                  </a:lnTo>
                  <a:lnTo>
                    <a:pt x="0" y="37002"/>
                  </a:lnTo>
                  <a:cubicBezTo>
                    <a:pt x="0" y="37002"/>
                    <a:pt x="164692" y="5414"/>
                    <a:pt x="444879" y="609"/>
                  </a:cubicBezTo>
                  <a:close/>
                </a:path>
              </a:pathLst>
            </a:custGeom>
            <a:solidFill>
              <a:srgbClr val="2B456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2BE7A0B0-37AF-C297-4866-69DE37C5445E}"/>
                </a:ext>
              </a:extLst>
            </p:cNvPr>
            <p:cNvSpPr/>
            <p:nvPr/>
          </p:nvSpPr>
          <p:spPr>
            <a:xfrm>
              <a:off x="4559842" y="2080532"/>
              <a:ext cx="2693221" cy="1280057"/>
            </a:xfrm>
            <a:custGeom>
              <a:avLst/>
              <a:gdLst>
                <a:gd name="connsiteX0" fmla="*/ 520464 w 2693221"/>
                <a:gd name="connsiteY0" fmla="*/ 22 h 1280057"/>
                <a:gd name="connsiteX1" fmla="*/ 2693221 w 2693221"/>
                <a:gd name="connsiteY1" fmla="*/ 973272 h 1280057"/>
                <a:gd name="connsiteX2" fmla="*/ 2586592 w 2693221"/>
                <a:gd name="connsiteY2" fmla="*/ 1235255 h 1280057"/>
                <a:gd name="connsiteX3" fmla="*/ 2213945 w 2693221"/>
                <a:gd name="connsiteY3" fmla="*/ 1235255 h 1280057"/>
                <a:gd name="connsiteX4" fmla="*/ 2213945 w 2693221"/>
                <a:gd name="connsiteY4" fmla="*/ 1280057 h 1280057"/>
                <a:gd name="connsiteX5" fmla="*/ 2125921 w 2693221"/>
                <a:gd name="connsiteY5" fmla="*/ 1219998 h 1280057"/>
                <a:gd name="connsiteX6" fmla="*/ 436454 w 2693221"/>
                <a:gd name="connsiteY6" fmla="*/ 587335 h 1280057"/>
                <a:gd name="connsiteX7" fmla="*/ 432385 w 2693221"/>
                <a:gd name="connsiteY7" fmla="*/ 587269 h 1280057"/>
                <a:gd name="connsiteX8" fmla="*/ 432385 w 2693221"/>
                <a:gd name="connsiteY8" fmla="*/ 280754 h 1280057"/>
                <a:gd name="connsiteX9" fmla="*/ 0 w 2693221"/>
                <a:gd name="connsiteY9" fmla="*/ 52824 h 1280057"/>
                <a:gd name="connsiteX10" fmla="*/ 520464 w 2693221"/>
                <a:gd name="connsiteY10" fmla="*/ 22 h 1280057"/>
                <a:gd name="connsiteX0" fmla="*/ 520464 w 2693221"/>
                <a:gd name="connsiteY0" fmla="*/ 22 h 1280057"/>
                <a:gd name="connsiteX1" fmla="*/ 2693221 w 2693221"/>
                <a:gd name="connsiteY1" fmla="*/ 973272 h 1280057"/>
                <a:gd name="connsiteX2" fmla="*/ 2213945 w 2693221"/>
                <a:gd name="connsiteY2" fmla="*/ 1235255 h 1280057"/>
                <a:gd name="connsiteX3" fmla="*/ 2213945 w 2693221"/>
                <a:gd name="connsiteY3" fmla="*/ 1280057 h 1280057"/>
                <a:gd name="connsiteX4" fmla="*/ 2125921 w 2693221"/>
                <a:gd name="connsiteY4" fmla="*/ 1219998 h 1280057"/>
                <a:gd name="connsiteX5" fmla="*/ 436454 w 2693221"/>
                <a:gd name="connsiteY5" fmla="*/ 587335 h 1280057"/>
                <a:gd name="connsiteX6" fmla="*/ 432385 w 2693221"/>
                <a:gd name="connsiteY6" fmla="*/ 587269 h 1280057"/>
                <a:gd name="connsiteX7" fmla="*/ 432385 w 2693221"/>
                <a:gd name="connsiteY7" fmla="*/ 280754 h 1280057"/>
                <a:gd name="connsiteX8" fmla="*/ 0 w 2693221"/>
                <a:gd name="connsiteY8" fmla="*/ 52824 h 1280057"/>
                <a:gd name="connsiteX9" fmla="*/ 520464 w 2693221"/>
                <a:gd name="connsiteY9" fmla="*/ 22 h 1280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93221" h="1280057">
                  <a:moveTo>
                    <a:pt x="520464" y="22"/>
                  </a:moveTo>
                  <a:cubicBezTo>
                    <a:pt x="1051514" y="2099"/>
                    <a:pt x="1906997" y="157775"/>
                    <a:pt x="2693221" y="973272"/>
                  </a:cubicBezTo>
                  <a:lnTo>
                    <a:pt x="2213945" y="1235255"/>
                  </a:lnTo>
                  <a:lnTo>
                    <a:pt x="2213945" y="1280057"/>
                  </a:lnTo>
                  <a:lnTo>
                    <a:pt x="2125921" y="1219998"/>
                  </a:lnTo>
                  <a:cubicBezTo>
                    <a:pt x="1750821" y="971408"/>
                    <a:pt x="1122125" y="631647"/>
                    <a:pt x="436454" y="587335"/>
                  </a:cubicBezTo>
                  <a:lnTo>
                    <a:pt x="432385" y="587269"/>
                  </a:lnTo>
                  <a:lnTo>
                    <a:pt x="432385" y="280754"/>
                  </a:lnTo>
                  <a:lnTo>
                    <a:pt x="0" y="52824"/>
                  </a:lnTo>
                  <a:cubicBezTo>
                    <a:pt x="0" y="52824"/>
                    <a:pt x="201834" y="-1225"/>
                    <a:pt x="520464" y="22"/>
                  </a:cubicBezTo>
                  <a:close/>
                </a:path>
              </a:pathLst>
            </a:custGeom>
            <a:solidFill>
              <a:srgbClr val="902411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EBC02CE-E510-3FDF-C316-809251584888}"/>
                </a:ext>
              </a:extLst>
            </p:cNvPr>
            <p:cNvSpPr/>
            <p:nvPr/>
          </p:nvSpPr>
          <p:spPr>
            <a:xfrm>
              <a:off x="4930621" y="2964147"/>
              <a:ext cx="1961022" cy="1262385"/>
            </a:xfrm>
            <a:custGeom>
              <a:avLst/>
              <a:gdLst>
                <a:gd name="connsiteX0" fmla="*/ 470598 w 1961022"/>
                <a:gd name="connsiteY0" fmla="*/ 1011 h 1262385"/>
                <a:gd name="connsiteX1" fmla="*/ 1961022 w 1961022"/>
                <a:gd name="connsiteY1" fmla="*/ 978842 h 1262385"/>
                <a:gd name="connsiteX2" fmla="*/ 1848254 w 1961022"/>
                <a:gd name="connsiteY2" fmla="*/ 1255854 h 1262385"/>
                <a:gd name="connsiteX3" fmla="*/ 1587980 w 1961022"/>
                <a:gd name="connsiteY3" fmla="*/ 1255854 h 1262385"/>
                <a:gd name="connsiteX4" fmla="*/ 1587980 w 1961022"/>
                <a:gd name="connsiteY4" fmla="*/ 1262385 h 1262385"/>
                <a:gd name="connsiteX5" fmla="*/ 1539854 w 1961022"/>
                <a:gd name="connsiteY5" fmla="*/ 1208667 h 1262385"/>
                <a:gd name="connsiteX6" fmla="*/ 502575 w 1961022"/>
                <a:gd name="connsiteY6" fmla="*/ 574188 h 1262385"/>
                <a:gd name="connsiteX7" fmla="*/ 397236 w 1961022"/>
                <a:gd name="connsiteY7" fmla="*/ 571743 h 1262385"/>
                <a:gd name="connsiteX8" fmla="*/ 397236 w 1961022"/>
                <a:gd name="connsiteY8" fmla="*/ 258684 h 1262385"/>
                <a:gd name="connsiteX9" fmla="*/ 0 w 1961022"/>
                <a:gd name="connsiteY9" fmla="*/ 81772 h 1262385"/>
                <a:gd name="connsiteX10" fmla="*/ 470598 w 1961022"/>
                <a:gd name="connsiteY10" fmla="*/ 1011 h 1262385"/>
                <a:gd name="connsiteX0" fmla="*/ 470598 w 1961022"/>
                <a:gd name="connsiteY0" fmla="*/ 1011 h 1262385"/>
                <a:gd name="connsiteX1" fmla="*/ 1961022 w 1961022"/>
                <a:gd name="connsiteY1" fmla="*/ 978842 h 1262385"/>
                <a:gd name="connsiteX2" fmla="*/ 1587980 w 1961022"/>
                <a:gd name="connsiteY2" fmla="*/ 1255854 h 1262385"/>
                <a:gd name="connsiteX3" fmla="*/ 1587980 w 1961022"/>
                <a:gd name="connsiteY3" fmla="*/ 1262385 h 1262385"/>
                <a:gd name="connsiteX4" fmla="*/ 1539854 w 1961022"/>
                <a:gd name="connsiteY4" fmla="*/ 1208667 h 1262385"/>
                <a:gd name="connsiteX5" fmla="*/ 502575 w 1961022"/>
                <a:gd name="connsiteY5" fmla="*/ 574188 h 1262385"/>
                <a:gd name="connsiteX6" fmla="*/ 397236 w 1961022"/>
                <a:gd name="connsiteY6" fmla="*/ 571743 h 1262385"/>
                <a:gd name="connsiteX7" fmla="*/ 397236 w 1961022"/>
                <a:gd name="connsiteY7" fmla="*/ 258684 h 1262385"/>
                <a:gd name="connsiteX8" fmla="*/ 0 w 1961022"/>
                <a:gd name="connsiteY8" fmla="*/ 81772 h 1262385"/>
                <a:gd name="connsiteX9" fmla="*/ 470598 w 1961022"/>
                <a:gd name="connsiteY9" fmla="*/ 1011 h 1262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1022" h="1262385">
                  <a:moveTo>
                    <a:pt x="470598" y="1011"/>
                  </a:moveTo>
                  <a:cubicBezTo>
                    <a:pt x="842218" y="15942"/>
                    <a:pt x="1391509" y="202772"/>
                    <a:pt x="1961022" y="978842"/>
                  </a:cubicBezTo>
                  <a:lnTo>
                    <a:pt x="1587980" y="1255854"/>
                  </a:lnTo>
                  <a:lnTo>
                    <a:pt x="1587980" y="1262385"/>
                  </a:lnTo>
                  <a:lnTo>
                    <a:pt x="1539854" y="1208667"/>
                  </a:lnTo>
                  <a:cubicBezTo>
                    <a:pt x="1310272" y="959798"/>
                    <a:pt x="924965" y="619480"/>
                    <a:pt x="502575" y="574188"/>
                  </a:cubicBezTo>
                  <a:lnTo>
                    <a:pt x="397236" y="571743"/>
                  </a:lnTo>
                  <a:lnTo>
                    <a:pt x="397236" y="258684"/>
                  </a:lnTo>
                  <a:lnTo>
                    <a:pt x="0" y="81772"/>
                  </a:lnTo>
                  <a:cubicBezTo>
                    <a:pt x="0" y="81772"/>
                    <a:pt x="181559" y="-10603"/>
                    <a:pt x="470598" y="1011"/>
                  </a:cubicBezTo>
                  <a:close/>
                </a:path>
              </a:pathLst>
            </a:custGeom>
            <a:solidFill>
              <a:srgbClr val="13A1D8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1ECCFCCC-99EE-A396-DE56-D35208D65AFF}"/>
                </a:ext>
              </a:extLst>
            </p:cNvPr>
            <p:cNvSpPr/>
            <p:nvPr/>
          </p:nvSpPr>
          <p:spPr>
            <a:xfrm>
              <a:off x="5292558" y="3837775"/>
              <a:ext cx="1246505" cy="1422328"/>
            </a:xfrm>
            <a:custGeom>
              <a:avLst/>
              <a:gdLst>
                <a:gd name="connsiteX0" fmla="*/ 301237 w 1246505"/>
                <a:gd name="connsiteY0" fmla="*/ 61 h 1456119"/>
                <a:gd name="connsiteX1" fmla="*/ 1246505 w 1246505"/>
                <a:gd name="connsiteY1" fmla="*/ 973521 h 1456119"/>
                <a:gd name="connsiteX2" fmla="*/ 1120304 w 1246505"/>
                <a:gd name="connsiteY2" fmla="*/ 1284202 h 1456119"/>
                <a:gd name="connsiteX3" fmla="*/ 1052588 w 1246505"/>
                <a:gd name="connsiteY3" fmla="*/ 1284202 h 1456119"/>
                <a:gd name="connsiteX4" fmla="*/ 1052588 w 1246505"/>
                <a:gd name="connsiteY4" fmla="*/ 1450903 h 1456119"/>
                <a:gd name="connsiteX5" fmla="*/ 1050469 w 1246505"/>
                <a:gd name="connsiteY5" fmla="*/ 1456119 h 1456119"/>
                <a:gd name="connsiteX6" fmla="*/ 409164 w 1246505"/>
                <a:gd name="connsiteY6" fmla="*/ 575109 h 1456119"/>
                <a:gd name="connsiteX7" fmla="*/ 353618 w 1246505"/>
                <a:gd name="connsiteY7" fmla="*/ 559920 h 1456119"/>
                <a:gd name="connsiteX8" fmla="*/ 353618 w 1246505"/>
                <a:gd name="connsiteY8" fmla="*/ 242804 h 1456119"/>
                <a:gd name="connsiteX9" fmla="*/ 0 w 1246505"/>
                <a:gd name="connsiteY9" fmla="*/ 99363 h 1456119"/>
                <a:gd name="connsiteX10" fmla="*/ 301237 w 1246505"/>
                <a:gd name="connsiteY10" fmla="*/ 61 h 1456119"/>
                <a:gd name="connsiteX0" fmla="*/ 301237 w 1246505"/>
                <a:gd name="connsiteY0" fmla="*/ 61 h 1456119"/>
                <a:gd name="connsiteX1" fmla="*/ 1246505 w 1246505"/>
                <a:gd name="connsiteY1" fmla="*/ 973521 h 1456119"/>
                <a:gd name="connsiteX2" fmla="*/ 1052588 w 1246505"/>
                <a:gd name="connsiteY2" fmla="*/ 1284202 h 1456119"/>
                <a:gd name="connsiteX3" fmla="*/ 1052588 w 1246505"/>
                <a:gd name="connsiteY3" fmla="*/ 1450903 h 1456119"/>
                <a:gd name="connsiteX4" fmla="*/ 1050469 w 1246505"/>
                <a:gd name="connsiteY4" fmla="*/ 1456119 h 1456119"/>
                <a:gd name="connsiteX5" fmla="*/ 409164 w 1246505"/>
                <a:gd name="connsiteY5" fmla="*/ 575109 h 1456119"/>
                <a:gd name="connsiteX6" fmla="*/ 353618 w 1246505"/>
                <a:gd name="connsiteY6" fmla="*/ 559920 h 1456119"/>
                <a:gd name="connsiteX7" fmla="*/ 353618 w 1246505"/>
                <a:gd name="connsiteY7" fmla="*/ 242804 h 1456119"/>
                <a:gd name="connsiteX8" fmla="*/ 0 w 1246505"/>
                <a:gd name="connsiteY8" fmla="*/ 99363 h 1456119"/>
                <a:gd name="connsiteX9" fmla="*/ 301237 w 1246505"/>
                <a:gd name="connsiteY9" fmla="*/ 61 h 1456119"/>
                <a:gd name="connsiteX0" fmla="*/ 301237 w 1246505"/>
                <a:gd name="connsiteY0" fmla="*/ 61 h 1450903"/>
                <a:gd name="connsiteX1" fmla="*/ 1246505 w 1246505"/>
                <a:gd name="connsiteY1" fmla="*/ 973521 h 1450903"/>
                <a:gd name="connsiteX2" fmla="*/ 1052588 w 1246505"/>
                <a:gd name="connsiteY2" fmla="*/ 1284202 h 1450903"/>
                <a:gd name="connsiteX3" fmla="*/ 1052588 w 1246505"/>
                <a:gd name="connsiteY3" fmla="*/ 1450903 h 1450903"/>
                <a:gd name="connsiteX4" fmla="*/ 1033800 w 1246505"/>
                <a:gd name="connsiteY4" fmla="*/ 1389444 h 1450903"/>
                <a:gd name="connsiteX5" fmla="*/ 409164 w 1246505"/>
                <a:gd name="connsiteY5" fmla="*/ 575109 h 1450903"/>
                <a:gd name="connsiteX6" fmla="*/ 353618 w 1246505"/>
                <a:gd name="connsiteY6" fmla="*/ 559920 h 1450903"/>
                <a:gd name="connsiteX7" fmla="*/ 353618 w 1246505"/>
                <a:gd name="connsiteY7" fmla="*/ 242804 h 1450903"/>
                <a:gd name="connsiteX8" fmla="*/ 0 w 1246505"/>
                <a:gd name="connsiteY8" fmla="*/ 99363 h 1450903"/>
                <a:gd name="connsiteX9" fmla="*/ 301237 w 1246505"/>
                <a:gd name="connsiteY9" fmla="*/ 61 h 1450903"/>
                <a:gd name="connsiteX0" fmla="*/ 301237 w 1246505"/>
                <a:gd name="connsiteY0" fmla="*/ 61 h 1422328"/>
                <a:gd name="connsiteX1" fmla="*/ 1246505 w 1246505"/>
                <a:gd name="connsiteY1" fmla="*/ 973521 h 1422328"/>
                <a:gd name="connsiteX2" fmla="*/ 1052588 w 1246505"/>
                <a:gd name="connsiteY2" fmla="*/ 1284202 h 1422328"/>
                <a:gd name="connsiteX3" fmla="*/ 1050206 w 1246505"/>
                <a:gd name="connsiteY3" fmla="*/ 1422328 h 1422328"/>
                <a:gd name="connsiteX4" fmla="*/ 1033800 w 1246505"/>
                <a:gd name="connsiteY4" fmla="*/ 1389444 h 1422328"/>
                <a:gd name="connsiteX5" fmla="*/ 409164 w 1246505"/>
                <a:gd name="connsiteY5" fmla="*/ 575109 h 1422328"/>
                <a:gd name="connsiteX6" fmla="*/ 353618 w 1246505"/>
                <a:gd name="connsiteY6" fmla="*/ 559920 h 1422328"/>
                <a:gd name="connsiteX7" fmla="*/ 353618 w 1246505"/>
                <a:gd name="connsiteY7" fmla="*/ 242804 h 1422328"/>
                <a:gd name="connsiteX8" fmla="*/ 0 w 1246505"/>
                <a:gd name="connsiteY8" fmla="*/ 99363 h 1422328"/>
                <a:gd name="connsiteX9" fmla="*/ 301237 w 1246505"/>
                <a:gd name="connsiteY9" fmla="*/ 61 h 142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6505" h="1422328">
                  <a:moveTo>
                    <a:pt x="301237" y="61"/>
                  </a:moveTo>
                  <a:cubicBezTo>
                    <a:pt x="538558" y="3819"/>
                    <a:pt x="888167" y="181392"/>
                    <a:pt x="1246505" y="973521"/>
                  </a:cubicBezTo>
                  <a:lnTo>
                    <a:pt x="1052588" y="1284202"/>
                  </a:lnTo>
                  <a:lnTo>
                    <a:pt x="1050206" y="1422328"/>
                  </a:lnTo>
                  <a:lnTo>
                    <a:pt x="1033800" y="1389444"/>
                  </a:lnTo>
                  <a:cubicBezTo>
                    <a:pt x="1033800" y="1389444"/>
                    <a:pt x="719181" y="709082"/>
                    <a:pt x="409164" y="575109"/>
                  </a:cubicBezTo>
                  <a:lnTo>
                    <a:pt x="353618" y="559920"/>
                  </a:lnTo>
                  <a:lnTo>
                    <a:pt x="353618" y="242804"/>
                  </a:lnTo>
                  <a:lnTo>
                    <a:pt x="0" y="99363"/>
                  </a:lnTo>
                  <a:cubicBezTo>
                    <a:pt x="0" y="99363"/>
                    <a:pt x="116655" y="-2862"/>
                    <a:pt x="301237" y="61"/>
                  </a:cubicBezTo>
                  <a:close/>
                </a:path>
              </a:pathLst>
            </a:custGeom>
            <a:solidFill>
              <a:srgbClr val="7D944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" name="Freeform: Shape 1">
              <a:extLst>
                <a:ext uri="{FF2B5EF4-FFF2-40B4-BE49-F238E27FC236}">
                  <a16:creationId xmlns:a16="http://schemas.microsoft.com/office/drawing/2014/main" id="{CC4AFA00-FFB2-A050-FB03-66AAC3429770}"/>
                </a:ext>
              </a:extLst>
            </p:cNvPr>
            <p:cNvSpPr/>
            <p:nvPr/>
          </p:nvSpPr>
          <p:spPr>
            <a:xfrm>
              <a:off x="4623074" y="1394681"/>
              <a:ext cx="2693585" cy="644156"/>
            </a:xfrm>
            <a:custGeom>
              <a:avLst/>
              <a:gdLst>
                <a:gd name="connsiteX0" fmla="*/ 0 w 2693585"/>
                <a:gd name="connsiteY0" fmla="*/ 0 h 644156"/>
                <a:gd name="connsiteX1" fmla="*/ 57143 w 2693585"/>
                <a:gd name="connsiteY1" fmla="*/ 13474 h 644156"/>
                <a:gd name="connsiteX2" fmla="*/ 741184 w 2693585"/>
                <a:gd name="connsiteY2" fmla="*/ 127783 h 644156"/>
                <a:gd name="connsiteX3" fmla="*/ 1926740 w 2693585"/>
                <a:gd name="connsiteY3" fmla="*/ 158657 h 644156"/>
                <a:gd name="connsiteX4" fmla="*/ 1950908 w 2693585"/>
                <a:gd name="connsiteY4" fmla="*/ 156422 h 644156"/>
                <a:gd name="connsiteX5" fmla="*/ 2109705 w 2693585"/>
                <a:gd name="connsiteY5" fmla="*/ 225106 h 644156"/>
                <a:gd name="connsiteX6" fmla="*/ 2551560 w 2693585"/>
                <a:gd name="connsiteY6" fmla="*/ 454303 h 644156"/>
                <a:gd name="connsiteX7" fmla="*/ 2693585 w 2693585"/>
                <a:gd name="connsiteY7" fmla="*/ 541357 h 644156"/>
                <a:gd name="connsiteX8" fmla="*/ 2509264 w 2693585"/>
                <a:gd name="connsiteY8" fmla="*/ 572174 h 644156"/>
                <a:gd name="connsiteX9" fmla="*/ 1893216 w 2693585"/>
                <a:gd name="connsiteY9" fmla="*/ 634739 h 644156"/>
                <a:gd name="connsiteX10" fmla="*/ 1548788 w 2693585"/>
                <a:gd name="connsiteY10" fmla="*/ 644156 h 644156"/>
                <a:gd name="connsiteX11" fmla="*/ 1354866 w 2693585"/>
                <a:gd name="connsiteY11" fmla="*/ 575476 h 644156"/>
                <a:gd name="connsiteX12" fmla="*/ 379163 w 2693585"/>
                <a:gd name="connsiteY12" fmla="*/ 369302 h 644156"/>
                <a:gd name="connsiteX13" fmla="*/ 188496 w 2693585"/>
                <a:gd name="connsiteY13" fmla="*/ 357944 h 644156"/>
                <a:gd name="connsiteX14" fmla="*/ 188496 w 2693585"/>
                <a:gd name="connsiteY14" fmla="*/ 82994 h 64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93585" h="644156">
                  <a:moveTo>
                    <a:pt x="0" y="0"/>
                  </a:moveTo>
                  <a:lnTo>
                    <a:pt x="57143" y="13474"/>
                  </a:lnTo>
                  <a:cubicBezTo>
                    <a:pt x="243787" y="54703"/>
                    <a:pt x="475830" y="97166"/>
                    <a:pt x="741184" y="127783"/>
                  </a:cubicBezTo>
                  <a:cubicBezTo>
                    <a:pt x="1064649" y="164960"/>
                    <a:pt x="1472617" y="187842"/>
                    <a:pt x="1926740" y="158657"/>
                  </a:cubicBezTo>
                  <a:lnTo>
                    <a:pt x="1950908" y="156422"/>
                  </a:lnTo>
                  <a:lnTo>
                    <a:pt x="2109705" y="225106"/>
                  </a:lnTo>
                  <a:cubicBezTo>
                    <a:pt x="2254735" y="291792"/>
                    <a:pt x="2402361" y="367786"/>
                    <a:pt x="2551560" y="454303"/>
                  </a:cubicBezTo>
                  <a:lnTo>
                    <a:pt x="2693585" y="541357"/>
                  </a:lnTo>
                  <a:lnTo>
                    <a:pt x="2509264" y="572174"/>
                  </a:lnTo>
                  <a:cubicBezTo>
                    <a:pt x="2297078" y="603925"/>
                    <a:pt x="2090818" y="623867"/>
                    <a:pt x="1893216" y="634739"/>
                  </a:cubicBezTo>
                  <a:lnTo>
                    <a:pt x="1548788" y="644156"/>
                  </a:lnTo>
                  <a:lnTo>
                    <a:pt x="1354866" y="575476"/>
                  </a:lnTo>
                  <a:cubicBezTo>
                    <a:pt x="1058564" y="479933"/>
                    <a:pt x="729093" y="403045"/>
                    <a:pt x="379163" y="369302"/>
                  </a:cubicBezTo>
                  <a:lnTo>
                    <a:pt x="188496" y="357944"/>
                  </a:lnTo>
                  <a:lnTo>
                    <a:pt x="188496" y="82994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993828C6-2EB5-28A6-5E09-2B7241D3EDAB}"/>
                </a:ext>
              </a:extLst>
            </p:cNvPr>
            <p:cNvSpPr/>
            <p:nvPr/>
          </p:nvSpPr>
          <p:spPr>
            <a:xfrm>
              <a:off x="4818409" y="2269659"/>
              <a:ext cx="2181784" cy="603230"/>
            </a:xfrm>
            <a:custGeom>
              <a:avLst/>
              <a:gdLst>
                <a:gd name="connsiteX0" fmla="*/ 0 w 2181784"/>
                <a:gd name="connsiteY0" fmla="*/ 0 h 603230"/>
                <a:gd name="connsiteX1" fmla="*/ 97475 w 2181784"/>
                <a:gd name="connsiteY1" fmla="*/ 19298 h 603230"/>
                <a:gd name="connsiteX2" fmla="*/ 544860 w 2181784"/>
                <a:gd name="connsiteY2" fmla="*/ 85787 h 603230"/>
                <a:gd name="connsiteX3" fmla="*/ 1278094 w 2181784"/>
                <a:gd name="connsiteY3" fmla="*/ 130142 h 603230"/>
                <a:gd name="connsiteX4" fmla="*/ 1555382 w 2181784"/>
                <a:gd name="connsiteY4" fmla="*/ 125713 h 603230"/>
                <a:gd name="connsiteX5" fmla="*/ 1689293 w 2181784"/>
                <a:gd name="connsiteY5" fmla="*/ 197475 h 603230"/>
                <a:gd name="connsiteX6" fmla="*/ 2137343 w 2181784"/>
                <a:gd name="connsiteY6" fmla="*/ 508274 h 603230"/>
                <a:gd name="connsiteX7" fmla="*/ 2181784 w 2181784"/>
                <a:gd name="connsiteY7" fmla="*/ 547173 h 603230"/>
                <a:gd name="connsiteX8" fmla="*/ 1927151 w 2181784"/>
                <a:gd name="connsiteY8" fmla="*/ 576255 h 603230"/>
                <a:gd name="connsiteX9" fmla="*/ 1313935 w 2181784"/>
                <a:gd name="connsiteY9" fmla="*/ 603230 h 603230"/>
                <a:gd name="connsiteX10" fmla="*/ 1084356 w 2181784"/>
                <a:gd name="connsiteY10" fmla="*/ 599535 h 603230"/>
                <a:gd name="connsiteX11" fmla="*/ 1032035 w 2181784"/>
                <a:gd name="connsiteY11" fmla="*/ 597057 h 603230"/>
                <a:gd name="connsiteX12" fmla="*/ 914862 w 2181784"/>
                <a:gd name="connsiteY12" fmla="*/ 552314 h 603230"/>
                <a:gd name="connsiteX13" fmla="*/ 177887 w 2181784"/>
                <a:gd name="connsiteY13" fmla="*/ 398208 h 603230"/>
                <a:gd name="connsiteX14" fmla="*/ 173818 w 2181784"/>
                <a:gd name="connsiteY14" fmla="*/ 398142 h 603230"/>
                <a:gd name="connsiteX15" fmla="*/ 173818 w 2181784"/>
                <a:gd name="connsiteY15" fmla="*/ 91627 h 60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81784" h="603230">
                  <a:moveTo>
                    <a:pt x="0" y="0"/>
                  </a:moveTo>
                  <a:lnTo>
                    <a:pt x="97475" y="19298"/>
                  </a:lnTo>
                  <a:cubicBezTo>
                    <a:pt x="232290" y="43934"/>
                    <a:pt x="382329" y="67074"/>
                    <a:pt x="544860" y="85787"/>
                  </a:cubicBezTo>
                  <a:cubicBezTo>
                    <a:pt x="756664" y="110366"/>
                    <a:pt x="1004659" y="128651"/>
                    <a:pt x="1278094" y="130142"/>
                  </a:cubicBezTo>
                  <a:lnTo>
                    <a:pt x="1555382" y="125713"/>
                  </a:lnTo>
                  <a:lnTo>
                    <a:pt x="1689293" y="197475"/>
                  </a:lnTo>
                  <a:cubicBezTo>
                    <a:pt x="1837618" y="282327"/>
                    <a:pt x="1987833" y="384814"/>
                    <a:pt x="2137343" y="508274"/>
                  </a:cubicBezTo>
                  <a:lnTo>
                    <a:pt x="2181784" y="547173"/>
                  </a:lnTo>
                  <a:lnTo>
                    <a:pt x="1927151" y="576255"/>
                  </a:lnTo>
                  <a:cubicBezTo>
                    <a:pt x="1713341" y="595301"/>
                    <a:pt x="1507907" y="603230"/>
                    <a:pt x="1313935" y="603230"/>
                  </a:cubicBezTo>
                  <a:cubicBezTo>
                    <a:pt x="1235437" y="603230"/>
                    <a:pt x="1158847" y="601931"/>
                    <a:pt x="1084356" y="599535"/>
                  </a:cubicBezTo>
                  <a:lnTo>
                    <a:pt x="1032035" y="597057"/>
                  </a:lnTo>
                  <a:lnTo>
                    <a:pt x="914862" y="552314"/>
                  </a:lnTo>
                  <a:cubicBezTo>
                    <a:pt x="684128" y="472990"/>
                    <a:pt x="435014" y="414825"/>
                    <a:pt x="177887" y="398208"/>
                  </a:cubicBezTo>
                  <a:lnTo>
                    <a:pt x="173818" y="398142"/>
                  </a:lnTo>
                  <a:lnTo>
                    <a:pt x="173818" y="9162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E634DCB-C016-2D86-710C-2B30AF8422DA}"/>
                </a:ext>
              </a:extLst>
            </p:cNvPr>
            <p:cNvSpPr/>
            <p:nvPr/>
          </p:nvSpPr>
          <p:spPr>
            <a:xfrm>
              <a:off x="5200273" y="3166011"/>
              <a:ext cx="1481434" cy="538398"/>
            </a:xfrm>
            <a:custGeom>
              <a:avLst/>
              <a:gdLst>
                <a:gd name="connsiteX0" fmla="*/ 0 w 1481434"/>
                <a:gd name="connsiteY0" fmla="*/ 0 h 538398"/>
                <a:gd name="connsiteX1" fmla="*/ 162473 w 1481434"/>
                <a:gd name="connsiteY1" fmla="*/ 21479 h 538398"/>
                <a:gd name="connsiteX2" fmla="*/ 779652 w 1481434"/>
                <a:gd name="connsiteY2" fmla="*/ 64186 h 538398"/>
                <a:gd name="connsiteX3" fmla="*/ 973533 w 1481434"/>
                <a:gd name="connsiteY3" fmla="*/ 65163 h 538398"/>
                <a:gd name="connsiteX4" fmla="*/ 1067502 w 1481434"/>
                <a:gd name="connsiteY4" fmla="*/ 130477 h 538398"/>
                <a:gd name="connsiteX5" fmla="*/ 1479058 w 1481434"/>
                <a:gd name="connsiteY5" fmla="*/ 512757 h 538398"/>
                <a:gd name="connsiteX6" fmla="*/ 1481434 w 1481434"/>
                <a:gd name="connsiteY6" fmla="*/ 515575 h 538398"/>
                <a:gd name="connsiteX7" fmla="*/ 1373301 w 1481434"/>
                <a:gd name="connsiteY7" fmla="*/ 524357 h 538398"/>
                <a:gd name="connsiteX8" fmla="*/ 931567 w 1481434"/>
                <a:gd name="connsiteY8" fmla="*/ 538398 h 538398"/>
                <a:gd name="connsiteX9" fmla="*/ 702185 w 1481434"/>
                <a:gd name="connsiteY9" fmla="*/ 534707 h 538398"/>
                <a:gd name="connsiteX10" fmla="*/ 697645 w 1481434"/>
                <a:gd name="connsiteY10" fmla="*/ 534493 h 538398"/>
                <a:gd name="connsiteX11" fmla="*/ 686211 w 1481434"/>
                <a:gd name="connsiteY11" fmla="*/ 527361 h 538398"/>
                <a:gd name="connsiteX12" fmla="*/ 232923 w 1481434"/>
                <a:gd name="connsiteY12" fmla="*/ 372324 h 538398"/>
                <a:gd name="connsiteX13" fmla="*/ 127584 w 1481434"/>
                <a:gd name="connsiteY13" fmla="*/ 369879 h 538398"/>
                <a:gd name="connsiteX14" fmla="*/ 127584 w 1481434"/>
                <a:gd name="connsiteY14" fmla="*/ 56820 h 538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81434" h="538398">
                  <a:moveTo>
                    <a:pt x="0" y="0"/>
                  </a:moveTo>
                  <a:lnTo>
                    <a:pt x="162473" y="21479"/>
                  </a:lnTo>
                  <a:cubicBezTo>
                    <a:pt x="343833" y="42545"/>
                    <a:pt x="551820" y="59002"/>
                    <a:pt x="779652" y="64186"/>
                  </a:cubicBezTo>
                  <a:lnTo>
                    <a:pt x="973533" y="65163"/>
                  </a:lnTo>
                  <a:lnTo>
                    <a:pt x="1067502" y="130477"/>
                  </a:lnTo>
                  <a:cubicBezTo>
                    <a:pt x="1200554" y="228684"/>
                    <a:pt x="1338559" y="353937"/>
                    <a:pt x="1479058" y="512757"/>
                  </a:cubicBezTo>
                  <a:lnTo>
                    <a:pt x="1481434" y="515575"/>
                  </a:lnTo>
                  <a:lnTo>
                    <a:pt x="1373301" y="524357"/>
                  </a:lnTo>
                  <a:cubicBezTo>
                    <a:pt x="1220716" y="534109"/>
                    <a:pt x="1073010" y="538398"/>
                    <a:pt x="931567" y="538398"/>
                  </a:cubicBezTo>
                  <a:cubicBezTo>
                    <a:pt x="853184" y="538398"/>
                    <a:pt x="776650" y="537097"/>
                    <a:pt x="702185" y="534707"/>
                  </a:cubicBezTo>
                  <a:lnTo>
                    <a:pt x="697645" y="534493"/>
                  </a:lnTo>
                  <a:lnTo>
                    <a:pt x="686211" y="527361"/>
                  </a:lnTo>
                  <a:cubicBezTo>
                    <a:pt x="544501" y="447781"/>
                    <a:pt x="391320" y="389309"/>
                    <a:pt x="232923" y="372324"/>
                  </a:cubicBezTo>
                  <a:lnTo>
                    <a:pt x="127584" y="369879"/>
                  </a:lnTo>
                  <a:lnTo>
                    <a:pt x="127584" y="5682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77426392-BA32-0CC0-016F-B96C52936DCA}"/>
                </a:ext>
              </a:extLst>
            </p:cNvPr>
            <p:cNvSpPr/>
            <p:nvPr/>
          </p:nvSpPr>
          <p:spPr>
            <a:xfrm>
              <a:off x="5544189" y="4039210"/>
              <a:ext cx="855667" cy="498805"/>
            </a:xfrm>
            <a:custGeom>
              <a:avLst/>
              <a:gdLst>
                <a:gd name="connsiteX0" fmla="*/ 0 w 855667"/>
                <a:gd name="connsiteY0" fmla="*/ 0 h 498805"/>
                <a:gd name="connsiteX1" fmla="*/ 144247 w 855667"/>
                <a:gd name="connsiteY1" fmla="*/ 11357 h 498805"/>
                <a:gd name="connsiteX2" fmla="*/ 512210 w 855667"/>
                <a:gd name="connsiteY2" fmla="*/ 25651 h 498805"/>
                <a:gd name="connsiteX3" fmla="*/ 514436 w 855667"/>
                <a:gd name="connsiteY3" fmla="*/ 25643 h 498805"/>
                <a:gd name="connsiteX4" fmla="*/ 538240 w 855667"/>
                <a:gd name="connsiteY4" fmla="*/ 48400 h 498805"/>
                <a:gd name="connsiteX5" fmla="*/ 794912 w 855667"/>
                <a:gd name="connsiteY5" fmla="*/ 388426 h 498805"/>
                <a:gd name="connsiteX6" fmla="*/ 855667 w 855667"/>
                <a:gd name="connsiteY6" fmla="*/ 493567 h 498805"/>
                <a:gd name="connsiteX7" fmla="*/ 587667 w 855667"/>
                <a:gd name="connsiteY7" fmla="*/ 498805 h 498805"/>
                <a:gd name="connsiteX8" fmla="*/ 323878 w 855667"/>
                <a:gd name="connsiteY8" fmla="*/ 492772 h 498805"/>
                <a:gd name="connsiteX9" fmla="*/ 273382 w 855667"/>
                <a:gd name="connsiteY9" fmla="*/ 447131 h 498805"/>
                <a:gd name="connsiteX10" fmla="*/ 157533 w 855667"/>
                <a:gd name="connsiteY10" fmla="*/ 373675 h 498805"/>
                <a:gd name="connsiteX11" fmla="*/ 101987 w 855667"/>
                <a:gd name="connsiteY11" fmla="*/ 358486 h 498805"/>
                <a:gd name="connsiteX12" fmla="*/ 101987 w 855667"/>
                <a:gd name="connsiteY12" fmla="*/ 41370 h 498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55667" h="498805">
                  <a:moveTo>
                    <a:pt x="0" y="0"/>
                  </a:moveTo>
                  <a:lnTo>
                    <a:pt x="144247" y="11357"/>
                  </a:lnTo>
                  <a:cubicBezTo>
                    <a:pt x="260238" y="19037"/>
                    <a:pt x="383274" y="24189"/>
                    <a:pt x="512210" y="25651"/>
                  </a:cubicBezTo>
                  <a:lnTo>
                    <a:pt x="514436" y="25643"/>
                  </a:lnTo>
                  <a:lnTo>
                    <a:pt x="538240" y="48400"/>
                  </a:lnTo>
                  <a:cubicBezTo>
                    <a:pt x="620960" y="133088"/>
                    <a:pt x="707056" y="244135"/>
                    <a:pt x="794912" y="388426"/>
                  </a:cubicBezTo>
                  <a:lnTo>
                    <a:pt x="855667" y="493567"/>
                  </a:lnTo>
                  <a:lnTo>
                    <a:pt x="587667" y="498805"/>
                  </a:lnTo>
                  <a:lnTo>
                    <a:pt x="323878" y="492772"/>
                  </a:lnTo>
                  <a:lnTo>
                    <a:pt x="273382" y="447131"/>
                  </a:lnTo>
                  <a:cubicBezTo>
                    <a:pt x="235109" y="415706"/>
                    <a:pt x="196285" y="390422"/>
                    <a:pt x="157533" y="373675"/>
                  </a:cubicBezTo>
                  <a:lnTo>
                    <a:pt x="101987" y="358486"/>
                  </a:lnTo>
                  <a:lnTo>
                    <a:pt x="101987" y="4137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E8B566A-CA3A-3806-8286-0A411E8A0D68}"/>
                </a:ext>
              </a:extLst>
            </p:cNvPr>
            <p:cNvSpPr/>
            <p:nvPr/>
          </p:nvSpPr>
          <p:spPr>
            <a:xfrm>
              <a:off x="5749062" y="4887140"/>
              <a:ext cx="320162" cy="483237"/>
            </a:xfrm>
            <a:custGeom>
              <a:avLst/>
              <a:gdLst>
                <a:gd name="connsiteX0" fmla="*/ 0 w 320162"/>
                <a:gd name="connsiteY0" fmla="*/ 0 h 483237"/>
                <a:gd name="connsiteX1" fmla="*/ 102228 w 320162"/>
                <a:gd name="connsiteY1" fmla="*/ 5869 h 483237"/>
                <a:gd name="connsiteX2" fmla="*/ 208019 w 320162"/>
                <a:gd name="connsiteY2" fmla="*/ 8575 h 483237"/>
                <a:gd name="connsiteX3" fmla="*/ 216807 w 320162"/>
                <a:gd name="connsiteY3" fmla="*/ 25495 h 483237"/>
                <a:gd name="connsiteX4" fmla="*/ 310102 w 320162"/>
                <a:gd name="connsiteY4" fmla="*/ 395493 h 483237"/>
                <a:gd name="connsiteX5" fmla="*/ 320162 w 320162"/>
                <a:gd name="connsiteY5" fmla="*/ 483237 h 483237"/>
                <a:gd name="connsiteX6" fmla="*/ 126424 w 320162"/>
                <a:gd name="connsiteY6" fmla="*/ 479397 h 483237"/>
                <a:gd name="connsiteX7" fmla="*/ 94721 w 320162"/>
                <a:gd name="connsiteY7" fmla="*/ 403688 h 483237"/>
                <a:gd name="connsiteX8" fmla="*/ 68085 w 320162"/>
                <a:gd name="connsiteY8" fmla="*/ 53958 h 48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162" h="483237">
                  <a:moveTo>
                    <a:pt x="0" y="0"/>
                  </a:moveTo>
                  <a:lnTo>
                    <a:pt x="102228" y="5869"/>
                  </a:lnTo>
                  <a:lnTo>
                    <a:pt x="208019" y="8575"/>
                  </a:lnTo>
                  <a:lnTo>
                    <a:pt x="216807" y="25495"/>
                  </a:lnTo>
                  <a:cubicBezTo>
                    <a:pt x="254278" y="106524"/>
                    <a:pt x="287239" y="224953"/>
                    <a:pt x="310102" y="395493"/>
                  </a:cubicBezTo>
                  <a:lnTo>
                    <a:pt x="320162" y="483237"/>
                  </a:lnTo>
                  <a:lnTo>
                    <a:pt x="126424" y="479397"/>
                  </a:lnTo>
                  <a:lnTo>
                    <a:pt x="94721" y="403688"/>
                  </a:lnTo>
                  <a:lnTo>
                    <a:pt x="68085" y="53958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68" name="Google Shape;668;p17"/>
            <p:cNvSpPr/>
            <p:nvPr/>
          </p:nvSpPr>
          <p:spPr>
            <a:xfrm>
              <a:off x="4179700" y="1195606"/>
              <a:ext cx="3832600" cy="76808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11" y="21600"/>
                  </a:moveTo>
                  <a:cubicBezTo>
                    <a:pt x="13789" y="21600"/>
                    <a:pt x="16987" y="20152"/>
                    <a:pt x="20313" y="15794"/>
                  </a:cubicBezTo>
                  <a:lnTo>
                    <a:pt x="21600" y="0"/>
                  </a:lnTo>
                  <a:cubicBezTo>
                    <a:pt x="15873" y="9623"/>
                    <a:pt x="10322" y="9140"/>
                    <a:pt x="6676" y="7049"/>
                  </a:cubicBezTo>
                  <a:cubicBezTo>
                    <a:pt x="2688" y="4753"/>
                    <a:pt x="35" y="88"/>
                    <a:pt x="9" y="29"/>
                  </a:cubicBezTo>
                  <a:lnTo>
                    <a:pt x="0" y="146"/>
                  </a:lnTo>
                  <a:lnTo>
                    <a:pt x="1266" y="15677"/>
                  </a:lnTo>
                  <a:cubicBezTo>
                    <a:pt x="2506" y="17213"/>
                    <a:pt x="4223" y="18997"/>
                    <a:pt x="6287" y="20211"/>
                  </a:cubicBezTo>
                  <a:cubicBezTo>
                    <a:pt x="7644" y="21015"/>
                    <a:pt x="9241" y="21600"/>
                    <a:pt x="11011" y="216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8" name="Google Shape;688;p17"/>
            <p:cNvSpPr txBox="1"/>
            <p:nvPr/>
          </p:nvSpPr>
          <p:spPr>
            <a:xfrm>
              <a:off x="4342118" y="1323084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 sz="1350"/>
            </a:p>
          </p:txBody>
        </p:sp>
        <p:sp>
          <p:nvSpPr>
            <p:cNvPr id="672" name="Google Shape;672;p17"/>
            <p:cNvSpPr/>
            <p:nvPr/>
          </p:nvSpPr>
          <p:spPr>
            <a:xfrm>
              <a:off x="4559842" y="2137293"/>
              <a:ext cx="3066080" cy="65939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78" y="21600"/>
                  </a:moveTo>
                  <a:cubicBezTo>
                    <a:pt x="13811" y="21600"/>
                    <a:pt x="16867" y="20561"/>
                    <a:pt x="20072" y="17648"/>
                  </a:cubicBezTo>
                  <a:lnTo>
                    <a:pt x="21600" y="170"/>
                  </a:lnTo>
                  <a:cubicBezTo>
                    <a:pt x="15431" y="7478"/>
                    <a:pt x="9639" y="6797"/>
                    <a:pt x="5660" y="4650"/>
                  </a:cubicBezTo>
                  <a:cubicBezTo>
                    <a:pt x="3370" y="3424"/>
                    <a:pt x="1432" y="1618"/>
                    <a:pt x="0" y="0"/>
                  </a:cubicBezTo>
                  <a:lnTo>
                    <a:pt x="1520" y="17375"/>
                  </a:lnTo>
                  <a:cubicBezTo>
                    <a:pt x="2605" y="18329"/>
                    <a:pt x="3832" y="19249"/>
                    <a:pt x="5173" y="19982"/>
                  </a:cubicBezTo>
                  <a:cubicBezTo>
                    <a:pt x="6869" y="20919"/>
                    <a:pt x="8866" y="21600"/>
                    <a:pt x="11078" y="2160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9" name="Google Shape;689;p17"/>
            <p:cNvSpPr txBox="1"/>
            <p:nvPr/>
          </p:nvSpPr>
          <p:spPr>
            <a:xfrm>
              <a:off x="4722261" y="2230392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 sz="1350" dirty="0"/>
            </a:p>
          </p:txBody>
        </p:sp>
        <p:sp>
          <p:nvSpPr>
            <p:cNvPr id="671" name="Google Shape;671;p17"/>
            <p:cNvSpPr/>
            <p:nvPr/>
          </p:nvSpPr>
          <p:spPr>
            <a:xfrm>
              <a:off x="4930621" y="3047340"/>
              <a:ext cx="2322442" cy="58086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4019" y="2378"/>
                  </a:moveTo>
                  <a:cubicBezTo>
                    <a:pt x="2563" y="1702"/>
                    <a:pt x="1219" y="889"/>
                    <a:pt x="0" y="0"/>
                  </a:cubicBezTo>
                  <a:lnTo>
                    <a:pt x="1939" y="19047"/>
                  </a:lnTo>
                  <a:cubicBezTo>
                    <a:pt x="2409" y="19299"/>
                    <a:pt x="2887" y="19550"/>
                    <a:pt x="3381" y="19782"/>
                  </a:cubicBezTo>
                  <a:cubicBezTo>
                    <a:pt x="5615" y="20826"/>
                    <a:pt x="8256" y="21600"/>
                    <a:pt x="11172" y="21600"/>
                  </a:cubicBezTo>
                  <a:cubicBezTo>
                    <a:pt x="13803" y="21600"/>
                    <a:pt x="16667" y="20962"/>
                    <a:pt x="19661" y="19337"/>
                  </a:cubicBezTo>
                  <a:lnTo>
                    <a:pt x="21600" y="290"/>
                  </a:lnTo>
                  <a:cubicBezTo>
                    <a:pt x="14776" y="5337"/>
                    <a:pt x="8517" y="4467"/>
                    <a:pt x="4019" y="237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0" name="Google Shape;690;p17"/>
            <p:cNvSpPr txBox="1"/>
            <p:nvPr/>
          </p:nvSpPr>
          <p:spPr>
            <a:xfrm>
              <a:off x="5093039" y="3138320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70" name="Google Shape;670;p17"/>
            <p:cNvSpPr/>
            <p:nvPr/>
          </p:nvSpPr>
          <p:spPr>
            <a:xfrm>
              <a:off x="5292558" y="3936587"/>
              <a:ext cx="1599085" cy="52522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948" y="342"/>
                  </a:moveTo>
                  <a:cubicBezTo>
                    <a:pt x="625" y="235"/>
                    <a:pt x="309" y="107"/>
                    <a:pt x="0" y="0"/>
                  </a:cubicBezTo>
                  <a:lnTo>
                    <a:pt x="2732" y="20445"/>
                  </a:lnTo>
                  <a:cubicBezTo>
                    <a:pt x="5339" y="21151"/>
                    <a:pt x="8226" y="21600"/>
                    <a:pt x="11337" y="21600"/>
                  </a:cubicBezTo>
                  <a:cubicBezTo>
                    <a:pt x="13733" y="21600"/>
                    <a:pt x="16254" y="21322"/>
                    <a:pt x="18875" y="20680"/>
                  </a:cubicBezTo>
                  <a:lnTo>
                    <a:pt x="21600" y="299"/>
                  </a:lnTo>
                  <a:cubicBezTo>
                    <a:pt x="13606" y="3251"/>
                    <a:pt x="6392" y="2246"/>
                    <a:pt x="948" y="34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1" name="Google Shape;691;p17"/>
            <p:cNvSpPr txBox="1"/>
            <p:nvPr/>
          </p:nvSpPr>
          <p:spPr>
            <a:xfrm>
              <a:off x="5454976" y="3984051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04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69" name="Google Shape;669;p17"/>
            <p:cNvSpPr/>
            <p:nvPr/>
          </p:nvSpPr>
          <p:spPr>
            <a:xfrm>
              <a:off x="5646176" y="4805032"/>
              <a:ext cx="892887" cy="49038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4768" y="21348"/>
                  </a:lnTo>
                  <a:cubicBezTo>
                    <a:pt x="7020" y="21508"/>
                    <a:pt x="9347" y="21600"/>
                    <a:pt x="11750" y="21600"/>
                  </a:cubicBezTo>
                  <a:cubicBezTo>
                    <a:pt x="13410" y="21600"/>
                    <a:pt x="15121" y="21554"/>
                    <a:pt x="16857" y="21463"/>
                  </a:cubicBezTo>
                  <a:lnTo>
                    <a:pt x="21600" y="206"/>
                  </a:lnTo>
                  <a:cubicBezTo>
                    <a:pt x="13712" y="1122"/>
                    <a:pt x="6391" y="848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2" name="Google Shape;692;p17"/>
            <p:cNvSpPr txBox="1"/>
            <p:nvPr/>
          </p:nvSpPr>
          <p:spPr>
            <a:xfrm>
              <a:off x="5808594" y="4830397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05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388E223-143C-3D81-D1C5-F99C052ED6F9}"/>
              </a:ext>
            </a:extLst>
          </p:cNvPr>
          <p:cNvGrpSpPr/>
          <p:nvPr/>
        </p:nvGrpSpPr>
        <p:grpSpPr>
          <a:xfrm>
            <a:off x="6369519" y="2141427"/>
            <a:ext cx="2194560" cy="1260003"/>
            <a:chOff x="8921977" y="1394910"/>
            <a:chExt cx="2926080" cy="1680003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C43C492-BB57-493D-E11E-156AD9BBE37B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02 - 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49113EB8-223B-CA7A-DDCB-31BEABBD4EF3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4BEBAC27-0DEE-6C18-AD2E-08AB6076789B}"/>
              </a:ext>
            </a:extLst>
          </p:cNvPr>
          <p:cNvGrpSpPr/>
          <p:nvPr/>
        </p:nvGrpSpPr>
        <p:grpSpPr>
          <a:xfrm>
            <a:off x="5829353" y="3700521"/>
            <a:ext cx="2194560" cy="1260003"/>
            <a:chOff x="8921977" y="4001571"/>
            <a:chExt cx="2926080" cy="1680003"/>
          </a:xfrm>
        </p:grpSpPr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7D7CD100-5C1C-CA1B-9045-454B4BF2D872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04 - Lorem Ipsum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7F00578D-576F-C536-A7E7-4F85C5709EF8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44DC820-9667-609B-C776-012B269569CB}"/>
              </a:ext>
            </a:extLst>
          </p:cNvPr>
          <p:cNvGrpSpPr/>
          <p:nvPr/>
        </p:nvGrpSpPr>
        <p:grpSpPr>
          <a:xfrm>
            <a:off x="873723" y="2912569"/>
            <a:ext cx="2194560" cy="1260003"/>
            <a:chOff x="332936" y="2555951"/>
            <a:chExt cx="2926080" cy="1680003"/>
          </a:xfrm>
        </p:grpSpPr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D4AFE230-B5FA-F630-7039-A4F5FBF8BB1F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03 - Lorem Ipsum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20968853-9C16-8938-E7B1-DAB4803C1B82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AE4CBDB0-F974-8C9C-F46B-AE11AFC94342}"/>
              </a:ext>
            </a:extLst>
          </p:cNvPr>
          <p:cNvGrpSpPr/>
          <p:nvPr/>
        </p:nvGrpSpPr>
        <p:grpSpPr>
          <a:xfrm>
            <a:off x="1377307" y="4426295"/>
            <a:ext cx="2194560" cy="1260003"/>
            <a:chOff x="332936" y="4580523"/>
            <a:chExt cx="2926080" cy="1680003"/>
          </a:xfrm>
        </p:grpSpPr>
        <p:sp>
          <p:nvSpPr>
            <p:cNvPr id="38" name="TextBox 37">
              <a:extLst>
                <a:ext uri="{FF2B5EF4-FFF2-40B4-BE49-F238E27FC236}">
                  <a16:creationId xmlns:a16="http://schemas.microsoft.com/office/drawing/2014/main" id="{6698CD7C-3F21-A517-4340-5223F74C9663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05 - Lorem Ipsum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E642A55B-C9EC-CD49-E7ED-7021CF7128D8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FF0366A7-C668-FBF2-F971-21253458F720}"/>
              </a:ext>
            </a:extLst>
          </p:cNvPr>
          <p:cNvGrpSpPr/>
          <p:nvPr/>
        </p:nvGrpSpPr>
        <p:grpSpPr>
          <a:xfrm>
            <a:off x="370139" y="1398844"/>
            <a:ext cx="2194560" cy="1260003"/>
            <a:chOff x="332936" y="2555951"/>
            <a:chExt cx="2926080" cy="168000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53650747-ABD9-DE3B-E193-19CA7CCF163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/>
                <a:t>01 - Lorem Ipsum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2A9C51CD-A5A8-C139-90EC-913CB1303ADF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324740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" name="Google Shape;662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68569" tIns="34275" rIns="0" bIns="34275" anchor="t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3600"/>
            </a:pPr>
            <a:r>
              <a:rPr lang="en-US" dirty="0"/>
              <a:t>Spiral Funnel Quintet – Slide Template</a:t>
            </a:r>
            <a:endParaRPr dirty="0"/>
          </a:p>
        </p:txBody>
      </p:sp>
      <p:grpSp>
        <p:nvGrpSpPr>
          <p:cNvPr id="53" name="Group 52">
            <a:extLst>
              <a:ext uri="{FF2B5EF4-FFF2-40B4-BE49-F238E27FC236}">
                <a16:creationId xmlns:a16="http://schemas.microsoft.com/office/drawing/2014/main" id="{EAD4EEA5-6F22-9346-3610-9F489D7EB39D}"/>
              </a:ext>
            </a:extLst>
          </p:cNvPr>
          <p:cNvGrpSpPr/>
          <p:nvPr/>
        </p:nvGrpSpPr>
        <p:grpSpPr>
          <a:xfrm>
            <a:off x="2913422" y="1693467"/>
            <a:ext cx="3315626" cy="3921304"/>
            <a:chOff x="4178662" y="1162008"/>
            <a:chExt cx="3833638" cy="4533944"/>
          </a:xfrm>
        </p:grpSpPr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A962CC4C-084B-C290-4170-9859E7FB663A}"/>
                </a:ext>
              </a:extLst>
            </p:cNvPr>
            <p:cNvSpPr/>
            <p:nvPr/>
          </p:nvSpPr>
          <p:spPr>
            <a:xfrm>
              <a:off x="5646176" y="4750627"/>
              <a:ext cx="442074" cy="945325"/>
            </a:xfrm>
            <a:custGeom>
              <a:avLst/>
              <a:gdLst>
                <a:gd name="connsiteX0" fmla="*/ 128070 w 442074"/>
                <a:gd name="connsiteY0" fmla="*/ 52 h 945325"/>
                <a:gd name="connsiteX1" fmla="*/ 442029 w 442074"/>
                <a:gd name="connsiteY1" fmla="*/ 898435 h 945325"/>
                <a:gd name="connsiteX2" fmla="*/ 355696 w 442074"/>
                <a:gd name="connsiteY2" fmla="*/ 917725 h 945325"/>
                <a:gd name="connsiteX3" fmla="*/ 197607 w 442074"/>
                <a:gd name="connsiteY3" fmla="*/ 540201 h 945325"/>
                <a:gd name="connsiteX4" fmla="*/ 170971 w 442074"/>
                <a:gd name="connsiteY4" fmla="*/ 474797 h 945325"/>
                <a:gd name="connsiteX5" fmla="*/ 170971 w 442074"/>
                <a:gd name="connsiteY5" fmla="*/ 190471 h 945325"/>
                <a:gd name="connsiteX6" fmla="*/ 55181 w 442074"/>
                <a:gd name="connsiteY6" fmla="*/ 190471 h 945325"/>
                <a:gd name="connsiteX7" fmla="*/ 0 w 442074"/>
                <a:gd name="connsiteY7" fmla="*/ 54974 h 945325"/>
                <a:gd name="connsiteX8" fmla="*/ 128070 w 442074"/>
                <a:gd name="connsiteY8" fmla="*/ 52 h 945325"/>
                <a:gd name="connsiteX0" fmla="*/ 128070 w 442074"/>
                <a:gd name="connsiteY0" fmla="*/ 52 h 945325"/>
                <a:gd name="connsiteX1" fmla="*/ 442029 w 442074"/>
                <a:gd name="connsiteY1" fmla="*/ 898435 h 945325"/>
                <a:gd name="connsiteX2" fmla="*/ 355696 w 442074"/>
                <a:gd name="connsiteY2" fmla="*/ 917725 h 945325"/>
                <a:gd name="connsiteX3" fmla="*/ 197607 w 442074"/>
                <a:gd name="connsiteY3" fmla="*/ 540201 h 945325"/>
                <a:gd name="connsiteX4" fmla="*/ 170971 w 442074"/>
                <a:gd name="connsiteY4" fmla="*/ 474797 h 945325"/>
                <a:gd name="connsiteX5" fmla="*/ 170971 w 442074"/>
                <a:gd name="connsiteY5" fmla="*/ 190471 h 945325"/>
                <a:gd name="connsiteX6" fmla="*/ 0 w 442074"/>
                <a:gd name="connsiteY6" fmla="*/ 54974 h 945325"/>
                <a:gd name="connsiteX7" fmla="*/ 128070 w 442074"/>
                <a:gd name="connsiteY7" fmla="*/ 52 h 945325"/>
                <a:gd name="connsiteX0" fmla="*/ 128070 w 442074"/>
                <a:gd name="connsiteY0" fmla="*/ 52 h 945325"/>
                <a:gd name="connsiteX1" fmla="*/ 442029 w 442074"/>
                <a:gd name="connsiteY1" fmla="*/ 898435 h 945325"/>
                <a:gd name="connsiteX2" fmla="*/ 355696 w 442074"/>
                <a:gd name="connsiteY2" fmla="*/ 917725 h 945325"/>
                <a:gd name="connsiteX3" fmla="*/ 197607 w 442074"/>
                <a:gd name="connsiteY3" fmla="*/ 540201 h 945325"/>
                <a:gd name="connsiteX4" fmla="*/ 170971 w 442074"/>
                <a:gd name="connsiteY4" fmla="*/ 190471 h 945325"/>
                <a:gd name="connsiteX5" fmla="*/ 0 w 442074"/>
                <a:gd name="connsiteY5" fmla="*/ 54974 h 945325"/>
                <a:gd name="connsiteX6" fmla="*/ 128070 w 442074"/>
                <a:gd name="connsiteY6" fmla="*/ 52 h 945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442074" h="945325">
                  <a:moveTo>
                    <a:pt x="128070" y="52"/>
                  </a:moveTo>
                  <a:cubicBezTo>
                    <a:pt x="248400" y="-3128"/>
                    <a:pt x="414080" y="135654"/>
                    <a:pt x="442029" y="898435"/>
                  </a:cubicBezTo>
                  <a:cubicBezTo>
                    <a:pt x="444106" y="948387"/>
                    <a:pt x="374940" y="963985"/>
                    <a:pt x="355696" y="917725"/>
                  </a:cubicBezTo>
                  <a:lnTo>
                    <a:pt x="197607" y="540201"/>
                  </a:lnTo>
                  <a:lnTo>
                    <a:pt x="170971" y="190471"/>
                  </a:lnTo>
                  <a:lnTo>
                    <a:pt x="0" y="54974"/>
                  </a:lnTo>
                  <a:cubicBezTo>
                    <a:pt x="0" y="54974"/>
                    <a:pt x="55872" y="1960"/>
                    <a:pt x="128070" y="52"/>
                  </a:cubicBezTo>
                  <a:close/>
                </a:path>
              </a:pathLst>
            </a:custGeom>
            <a:solidFill>
              <a:srgbClr val="F8B100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46EC023E-52C8-8CE2-2E26-2C06450F0A2D}"/>
                </a:ext>
              </a:extLst>
            </p:cNvPr>
            <p:cNvSpPr/>
            <p:nvPr/>
          </p:nvSpPr>
          <p:spPr>
            <a:xfrm>
              <a:off x="4178662" y="1162008"/>
              <a:ext cx="3447260" cy="1337823"/>
            </a:xfrm>
            <a:custGeom>
              <a:avLst/>
              <a:gdLst>
                <a:gd name="connsiteX0" fmla="*/ 444879 w 3447260"/>
                <a:gd name="connsiteY0" fmla="*/ 609 h 1337823"/>
                <a:gd name="connsiteX1" fmla="*/ 3447260 w 3447260"/>
                <a:gd name="connsiteY1" fmla="*/ 979311 h 1337823"/>
                <a:gd name="connsiteX2" fmla="*/ 3345359 w 3447260"/>
                <a:gd name="connsiteY2" fmla="*/ 1229986 h 1337823"/>
                <a:gd name="connsiteX3" fmla="*/ 2961659 w 3447260"/>
                <a:gd name="connsiteY3" fmla="*/ 1229986 h 1337823"/>
                <a:gd name="connsiteX4" fmla="*/ 2961659 w 3447260"/>
                <a:gd name="connsiteY4" fmla="*/ 1337823 h 1337823"/>
                <a:gd name="connsiteX5" fmla="*/ 2945536 w 3447260"/>
                <a:gd name="connsiteY5" fmla="*/ 1327955 h 1337823"/>
                <a:gd name="connsiteX6" fmla="*/ 823574 w 3447260"/>
                <a:gd name="connsiteY6" fmla="*/ 601975 h 1337823"/>
                <a:gd name="connsiteX7" fmla="*/ 632907 w 3447260"/>
                <a:gd name="connsiteY7" fmla="*/ 590617 h 1337823"/>
                <a:gd name="connsiteX8" fmla="*/ 632907 w 3447260"/>
                <a:gd name="connsiteY8" fmla="*/ 315667 h 1337823"/>
                <a:gd name="connsiteX9" fmla="*/ 0 w 3447260"/>
                <a:gd name="connsiteY9" fmla="*/ 37002 h 1337823"/>
                <a:gd name="connsiteX10" fmla="*/ 444879 w 3447260"/>
                <a:gd name="connsiteY10" fmla="*/ 609 h 1337823"/>
                <a:gd name="connsiteX0" fmla="*/ 444879 w 3447260"/>
                <a:gd name="connsiteY0" fmla="*/ 609 h 1337823"/>
                <a:gd name="connsiteX1" fmla="*/ 3447260 w 3447260"/>
                <a:gd name="connsiteY1" fmla="*/ 979311 h 1337823"/>
                <a:gd name="connsiteX2" fmla="*/ 2961659 w 3447260"/>
                <a:gd name="connsiteY2" fmla="*/ 1229986 h 1337823"/>
                <a:gd name="connsiteX3" fmla="*/ 2961659 w 3447260"/>
                <a:gd name="connsiteY3" fmla="*/ 1337823 h 1337823"/>
                <a:gd name="connsiteX4" fmla="*/ 2945536 w 3447260"/>
                <a:gd name="connsiteY4" fmla="*/ 1327955 h 1337823"/>
                <a:gd name="connsiteX5" fmla="*/ 823574 w 3447260"/>
                <a:gd name="connsiteY5" fmla="*/ 601975 h 1337823"/>
                <a:gd name="connsiteX6" fmla="*/ 632907 w 3447260"/>
                <a:gd name="connsiteY6" fmla="*/ 590617 h 1337823"/>
                <a:gd name="connsiteX7" fmla="*/ 632907 w 3447260"/>
                <a:gd name="connsiteY7" fmla="*/ 315667 h 1337823"/>
                <a:gd name="connsiteX8" fmla="*/ 0 w 3447260"/>
                <a:gd name="connsiteY8" fmla="*/ 37002 h 1337823"/>
                <a:gd name="connsiteX9" fmla="*/ 444879 w 3447260"/>
                <a:gd name="connsiteY9" fmla="*/ 609 h 1337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3447260" h="1337823">
                  <a:moveTo>
                    <a:pt x="444879" y="609"/>
                  </a:moveTo>
                  <a:cubicBezTo>
                    <a:pt x="1061291" y="-9963"/>
                    <a:pt x="2236699" y="109094"/>
                    <a:pt x="3447260" y="979311"/>
                  </a:cubicBezTo>
                  <a:lnTo>
                    <a:pt x="2961659" y="1229986"/>
                  </a:lnTo>
                  <a:lnTo>
                    <a:pt x="2961659" y="1337823"/>
                  </a:lnTo>
                  <a:lnTo>
                    <a:pt x="2945536" y="1327955"/>
                  </a:lnTo>
                  <a:cubicBezTo>
                    <a:pt x="2544378" y="1088747"/>
                    <a:pt x="1756721" y="691955"/>
                    <a:pt x="823574" y="601975"/>
                  </a:cubicBezTo>
                  <a:lnTo>
                    <a:pt x="632907" y="590617"/>
                  </a:lnTo>
                  <a:lnTo>
                    <a:pt x="632907" y="315667"/>
                  </a:lnTo>
                  <a:lnTo>
                    <a:pt x="0" y="37002"/>
                  </a:lnTo>
                  <a:cubicBezTo>
                    <a:pt x="0" y="37002"/>
                    <a:pt x="164692" y="5414"/>
                    <a:pt x="444879" y="609"/>
                  </a:cubicBezTo>
                  <a:close/>
                </a:path>
              </a:pathLst>
            </a:custGeom>
            <a:solidFill>
              <a:srgbClr val="2B456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CCF19DC3-1042-50A9-AD48-98D77B266179}"/>
                </a:ext>
              </a:extLst>
            </p:cNvPr>
            <p:cNvSpPr/>
            <p:nvPr/>
          </p:nvSpPr>
          <p:spPr>
            <a:xfrm>
              <a:off x="4559842" y="2080532"/>
              <a:ext cx="2693221" cy="1280057"/>
            </a:xfrm>
            <a:custGeom>
              <a:avLst/>
              <a:gdLst>
                <a:gd name="connsiteX0" fmla="*/ 520464 w 2693221"/>
                <a:gd name="connsiteY0" fmla="*/ 22 h 1280057"/>
                <a:gd name="connsiteX1" fmla="*/ 2693221 w 2693221"/>
                <a:gd name="connsiteY1" fmla="*/ 973272 h 1280057"/>
                <a:gd name="connsiteX2" fmla="*/ 2586592 w 2693221"/>
                <a:gd name="connsiteY2" fmla="*/ 1235255 h 1280057"/>
                <a:gd name="connsiteX3" fmla="*/ 2213945 w 2693221"/>
                <a:gd name="connsiteY3" fmla="*/ 1235255 h 1280057"/>
                <a:gd name="connsiteX4" fmla="*/ 2213945 w 2693221"/>
                <a:gd name="connsiteY4" fmla="*/ 1280057 h 1280057"/>
                <a:gd name="connsiteX5" fmla="*/ 2125921 w 2693221"/>
                <a:gd name="connsiteY5" fmla="*/ 1219998 h 1280057"/>
                <a:gd name="connsiteX6" fmla="*/ 436454 w 2693221"/>
                <a:gd name="connsiteY6" fmla="*/ 587335 h 1280057"/>
                <a:gd name="connsiteX7" fmla="*/ 432385 w 2693221"/>
                <a:gd name="connsiteY7" fmla="*/ 587269 h 1280057"/>
                <a:gd name="connsiteX8" fmla="*/ 432385 w 2693221"/>
                <a:gd name="connsiteY8" fmla="*/ 280754 h 1280057"/>
                <a:gd name="connsiteX9" fmla="*/ 0 w 2693221"/>
                <a:gd name="connsiteY9" fmla="*/ 52824 h 1280057"/>
                <a:gd name="connsiteX10" fmla="*/ 520464 w 2693221"/>
                <a:gd name="connsiteY10" fmla="*/ 22 h 1280057"/>
                <a:gd name="connsiteX0" fmla="*/ 520464 w 2693221"/>
                <a:gd name="connsiteY0" fmla="*/ 22 h 1280057"/>
                <a:gd name="connsiteX1" fmla="*/ 2693221 w 2693221"/>
                <a:gd name="connsiteY1" fmla="*/ 973272 h 1280057"/>
                <a:gd name="connsiteX2" fmla="*/ 2213945 w 2693221"/>
                <a:gd name="connsiteY2" fmla="*/ 1235255 h 1280057"/>
                <a:gd name="connsiteX3" fmla="*/ 2213945 w 2693221"/>
                <a:gd name="connsiteY3" fmla="*/ 1280057 h 1280057"/>
                <a:gd name="connsiteX4" fmla="*/ 2125921 w 2693221"/>
                <a:gd name="connsiteY4" fmla="*/ 1219998 h 1280057"/>
                <a:gd name="connsiteX5" fmla="*/ 436454 w 2693221"/>
                <a:gd name="connsiteY5" fmla="*/ 587335 h 1280057"/>
                <a:gd name="connsiteX6" fmla="*/ 432385 w 2693221"/>
                <a:gd name="connsiteY6" fmla="*/ 587269 h 1280057"/>
                <a:gd name="connsiteX7" fmla="*/ 432385 w 2693221"/>
                <a:gd name="connsiteY7" fmla="*/ 280754 h 1280057"/>
                <a:gd name="connsiteX8" fmla="*/ 0 w 2693221"/>
                <a:gd name="connsiteY8" fmla="*/ 52824 h 1280057"/>
                <a:gd name="connsiteX9" fmla="*/ 520464 w 2693221"/>
                <a:gd name="connsiteY9" fmla="*/ 22 h 12800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693221" h="1280057">
                  <a:moveTo>
                    <a:pt x="520464" y="22"/>
                  </a:moveTo>
                  <a:cubicBezTo>
                    <a:pt x="1051514" y="2099"/>
                    <a:pt x="1906997" y="157775"/>
                    <a:pt x="2693221" y="973272"/>
                  </a:cubicBezTo>
                  <a:lnTo>
                    <a:pt x="2213945" y="1235255"/>
                  </a:lnTo>
                  <a:lnTo>
                    <a:pt x="2213945" y="1280057"/>
                  </a:lnTo>
                  <a:lnTo>
                    <a:pt x="2125921" y="1219998"/>
                  </a:lnTo>
                  <a:cubicBezTo>
                    <a:pt x="1750821" y="971408"/>
                    <a:pt x="1122125" y="631647"/>
                    <a:pt x="436454" y="587335"/>
                  </a:cubicBezTo>
                  <a:lnTo>
                    <a:pt x="432385" y="587269"/>
                  </a:lnTo>
                  <a:lnTo>
                    <a:pt x="432385" y="280754"/>
                  </a:lnTo>
                  <a:lnTo>
                    <a:pt x="0" y="52824"/>
                  </a:lnTo>
                  <a:cubicBezTo>
                    <a:pt x="0" y="52824"/>
                    <a:pt x="201834" y="-1225"/>
                    <a:pt x="520464" y="22"/>
                  </a:cubicBezTo>
                  <a:close/>
                </a:path>
              </a:pathLst>
            </a:custGeom>
            <a:solidFill>
              <a:srgbClr val="902411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23C4621-090B-B70B-B788-001FABFDD6DC}"/>
                </a:ext>
              </a:extLst>
            </p:cNvPr>
            <p:cNvSpPr/>
            <p:nvPr/>
          </p:nvSpPr>
          <p:spPr>
            <a:xfrm>
              <a:off x="4930621" y="2964147"/>
              <a:ext cx="1961022" cy="1262385"/>
            </a:xfrm>
            <a:custGeom>
              <a:avLst/>
              <a:gdLst>
                <a:gd name="connsiteX0" fmla="*/ 470598 w 1961022"/>
                <a:gd name="connsiteY0" fmla="*/ 1011 h 1262385"/>
                <a:gd name="connsiteX1" fmla="*/ 1961022 w 1961022"/>
                <a:gd name="connsiteY1" fmla="*/ 978842 h 1262385"/>
                <a:gd name="connsiteX2" fmla="*/ 1848254 w 1961022"/>
                <a:gd name="connsiteY2" fmla="*/ 1255854 h 1262385"/>
                <a:gd name="connsiteX3" fmla="*/ 1587980 w 1961022"/>
                <a:gd name="connsiteY3" fmla="*/ 1255854 h 1262385"/>
                <a:gd name="connsiteX4" fmla="*/ 1587980 w 1961022"/>
                <a:gd name="connsiteY4" fmla="*/ 1262385 h 1262385"/>
                <a:gd name="connsiteX5" fmla="*/ 1539854 w 1961022"/>
                <a:gd name="connsiteY5" fmla="*/ 1208667 h 1262385"/>
                <a:gd name="connsiteX6" fmla="*/ 502575 w 1961022"/>
                <a:gd name="connsiteY6" fmla="*/ 574188 h 1262385"/>
                <a:gd name="connsiteX7" fmla="*/ 397236 w 1961022"/>
                <a:gd name="connsiteY7" fmla="*/ 571743 h 1262385"/>
                <a:gd name="connsiteX8" fmla="*/ 397236 w 1961022"/>
                <a:gd name="connsiteY8" fmla="*/ 258684 h 1262385"/>
                <a:gd name="connsiteX9" fmla="*/ 0 w 1961022"/>
                <a:gd name="connsiteY9" fmla="*/ 81772 h 1262385"/>
                <a:gd name="connsiteX10" fmla="*/ 470598 w 1961022"/>
                <a:gd name="connsiteY10" fmla="*/ 1011 h 1262385"/>
                <a:gd name="connsiteX0" fmla="*/ 470598 w 1961022"/>
                <a:gd name="connsiteY0" fmla="*/ 1011 h 1262385"/>
                <a:gd name="connsiteX1" fmla="*/ 1961022 w 1961022"/>
                <a:gd name="connsiteY1" fmla="*/ 978842 h 1262385"/>
                <a:gd name="connsiteX2" fmla="*/ 1587980 w 1961022"/>
                <a:gd name="connsiteY2" fmla="*/ 1255854 h 1262385"/>
                <a:gd name="connsiteX3" fmla="*/ 1587980 w 1961022"/>
                <a:gd name="connsiteY3" fmla="*/ 1262385 h 1262385"/>
                <a:gd name="connsiteX4" fmla="*/ 1539854 w 1961022"/>
                <a:gd name="connsiteY4" fmla="*/ 1208667 h 1262385"/>
                <a:gd name="connsiteX5" fmla="*/ 502575 w 1961022"/>
                <a:gd name="connsiteY5" fmla="*/ 574188 h 1262385"/>
                <a:gd name="connsiteX6" fmla="*/ 397236 w 1961022"/>
                <a:gd name="connsiteY6" fmla="*/ 571743 h 1262385"/>
                <a:gd name="connsiteX7" fmla="*/ 397236 w 1961022"/>
                <a:gd name="connsiteY7" fmla="*/ 258684 h 1262385"/>
                <a:gd name="connsiteX8" fmla="*/ 0 w 1961022"/>
                <a:gd name="connsiteY8" fmla="*/ 81772 h 1262385"/>
                <a:gd name="connsiteX9" fmla="*/ 470598 w 1961022"/>
                <a:gd name="connsiteY9" fmla="*/ 1011 h 12623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961022" h="1262385">
                  <a:moveTo>
                    <a:pt x="470598" y="1011"/>
                  </a:moveTo>
                  <a:cubicBezTo>
                    <a:pt x="842218" y="15942"/>
                    <a:pt x="1391509" y="202772"/>
                    <a:pt x="1961022" y="978842"/>
                  </a:cubicBezTo>
                  <a:lnTo>
                    <a:pt x="1587980" y="1255854"/>
                  </a:lnTo>
                  <a:lnTo>
                    <a:pt x="1587980" y="1262385"/>
                  </a:lnTo>
                  <a:lnTo>
                    <a:pt x="1539854" y="1208667"/>
                  </a:lnTo>
                  <a:cubicBezTo>
                    <a:pt x="1310272" y="959798"/>
                    <a:pt x="924965" y="619480"/>
                    <a:pt x="502575" y="574188"/>
                  </a:cubicBezTo>
                  <a:lnTo>
                    <a:pt x="397236" y="571743"/>
                  </a:lnTo>
                  <a:lnTo>
                    <a:pt x="397236" y="258684"/>
                  </a:lnTo>
                  <a:lnTo>
                    <a:pt x="0" y="81772"/>
                  </a:lnTo>
                  <a:cubicBezTo>
                    <a:pt x="0" y="81772"/>
                    <a:pt x="181559" y="-10603"/>
                    <a:pt x="470598" y="1011"/>
                  </a:cubicBezTo>
                  <a:close/>
                </a:path>
              </a:pathLst>
            </a:custGeom>
            <a:solidFill>
              <a:srgbClr val="13A1D8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8" name="Freeform: Shape 57">
              <a:extLst>
                <a:ext uri="{FF2B5EF4-FFF2-40B4-BE49-F238E27FC236}">
                  <a16:creationId xmlns:a16="http://schemas.microsoft.com/office/drawing/2014/main" id="{2BD15DC5-F895-4979-9CED-FCF886D70188}"/>
                </a:ext>
              </a:extLst>
            </p:cNvPr>
            <p:cNvSpPr/>
            <p:nvPr/>
          </p:nvSpPr>
          <p:spPr>
            <a:xfrm>
              <a:off x="5292558" y="3837775"/>
              <a:ext cx="1246505" cy="1422328"/>
            </a:xfrm>
            <a:custGeom>
              <a:avLst/>
              <a:gdLst>
                <a:gd name="connsiteX0" fmla="*/ 301237 w 1246505"/>
                <a:gd name="connsiteY0" fmla="*/ 61 h 1456119"/>
                <a:gd name="connsiteX1" fmla="*/ 1246505 w 1246505"/>
                <a:gd name="connsiteY1" fmla="*/ 973521 h 1456119"/>
                <a:gd name="connsiteX2" fmla="*/ 1120304 w 1246505"/>
                <a:gd name="connsiteY2" fmla="*/ 1284202 h 1456119"/>
                <a:gd name="connsiteX3" fmla="*/ 1052588 w 1246505"/>
                <a:gd name="connsiteY3" fmla="*/ 1284202 h 1456119"/>
                <a:gd name="connsiteX4" fmla="*/ 1052588 w 1246505"/>
                <a:gd name="connsiteY4" fmla="*/ 1450903 h 1456119"/>
                <a:gd name="connsiteX5" fmla="*/ 1050469 w 1246505"/>
                <a:gd name="connsiteY5" fmla="*/ 1456119 h 1456119"/>
                <a:gd name="connsiteX6" fmla="*/ 409164 w 1246505"/>
                <a:gd name="connsiteY6" fmla="*/ 575109 h 1456119"/>
                <a:gd name="connsiteX7" fmla="*/ 353618 w 1246505"/>
                <a:gd name="connsiteY7" fmla="*/ 559920 h 1456119"/>
                <a:gd name="connsiteX8" fmla="*/ 353618 w 1246505"/>
                <a:gd name="connsiteY8" fmla="*/ 242804 h 1456119"/>
                <a:gd name="connsiteX9" fmla="*/ 0 w 1246505"/>
                <a:gd name="connsiteY9" fmla="*/ 99363 h 1456119"/>
                <a:gd name="connsiteX10" fmla="*/ 301237 w 1246505"/>
                <a:gd name="connsiteY10" fmla="*/ 61 h 1456119"/>
                <a:gd name="connsiteX0" fmla="*/ 301237 w 1246505"/>
                <a:gd name="connsiteY0" fmla="*/ 61 h 1456119"/>
                <a:gd name="connsiteX1" fmla="*/ 1246505 w 1246505"/>
                <a:gd name="connsiteY1" fmla="*/ 973521 h 1456119"/>
                <a:gd name="connsiteX2" fmla="*/ 1052588 w 1246505"/>
                <a:gd name="connsiteY2" fmla="*/ 1284202 h 1456119"/>
                <a:gd name="connsiteX3" fmla="*/ 1052588 w 1246505"/>
                <a:gd name="connsiteY3" fmla="*/ 1450903 h 1456119"/>
                <a:gd name="connsiteX4" fmla="*/ 1050469 w 1246505"/>
                <a:gd name="connsiteY4" fmla="*/ 1456119 h 1456119"/>
                <a:gd name="connsiteX5" fmla="*/ 409164 w 1246505"/>
                <a:gd name="connsiteY5" fmla="*/ 575109 h 1456119"/>
                <a:gd name="connsiteX6" fmla="*/ 353618 w 1246505"/>
                <a:gd name="connsiteY6" fmla="*/ 559920 h 1456119"/>
                <a:gd name="connsiteX7" fmla="*/ 353618 w 1246505"/>
                <a:gd name="connsiteY7" fmla="*/ 242804 h 1456119"/>
                <a:gd name="connsiteX8" fmla="*/ 0 w 1246505"/>
                <a:gd name="connsiteY8" fmla="*/ 99363 h 1456119"/>
                <a:gd name="connsiteX9" fmla="*/ 301237 w 1246505"/>
                <a:gd name="connsiteY9" fmla="*/ 61 h 1456119"/>
                <a:gd name="connsiteX0" fmla="*/ 301237 w 1246505"/>
                <a:gd name="connsiteY0" fmla="*/ 61 h 1450903"/>
                <a:gd name="connsiteX1" fmla="*/ 1246505 w 1246505"/>
                <a:gd name="connsiteY1" fmla="*/ 973521 h 1450903"/>
                <a:gd name="connsiteX2" fmla="*/ 1052588 w 1246505"/>
                <a:gd name="connsiteY2" fmla="*/ 1284202 h 1450903"/>
                <a:gd name="connsiteX3" fmla="*/ 1052588 w 1246505"/>
                <a:gd name="connsiteY3" fmla="*/ 1450903 h 1450903"/>
                <a:gd name="connsiteX4" fmla="*/ 1033800 w 1246505"/>
                <a:gd name="connsiteY4" fmla="*/ 1389444 h 1450903"/>
                <a:gd name="connsiteX5" fmla="*/ 409164 w 1246505"/>
                <a:gd name="connsiteY5" fmla="*/ 575109 h 1450903"/>
                <a:gd name="connsiteX6" fmla="*/ 353618 w 1246505"/>
                <a:gd name="connsiteY6" fmla="*/ 559920 h 1450903"/>
                <a:gd name="connsiteX7" fmla="*/ 353618 w 1246505"/>
                <a:gd name="connsiteY7" fmla="*/ 242804 h 1450903"/>
                <a:gd name="connsiteX8" fmla="*/ 0 w 1246505"/>
                <a:gd name="connsiteY8" fmla="*/ 99363 h 1450903"/>
                <a:gd name="connsiteX9" fmla="*/ 301237 w 1246505"/>
                <a:gd name="connsiteY9" fmla="*/ 61 h 1450903"/>
                <a:gd name="connsiteX0" fmla="*/ 301237 w 1246505"/>
                <a:gd name="connsiteY0" fmla="*/ 61 h 1422328"/>
                <a:gd name="connsiteX1" fmla="*/ 1246505 w 1246505"/>
                <a:gd name="connsiteY1" fmla="*/ 973521 h 1422328"/>
                <a:gd name="connsiteX2" fmla="*/ 1052588 w 1246505"/>
                <a:gd name="connsiteY2" fmla="*/ 1284202 h 1422328"/>
                <a:gd name="connsiteX3" fmla="*/ 1050206 w 1246505"/>
                <a:gd name="connsiteY3" fmla="*/ 1422328 h 1422328"/>
                <a:gd name="connsiteX4" fmla="*/ 1033800 w 1246505"/>
                <a:gd name="connsiteY4" fmla="*/ 1389444 h 1422328"/>
                <a:gd name="connsiteX5" fmla="*/ 409164 w 1246505"/>
                <a:gd name="connsiteY5" fmla="*/ 575109 h 1422328"/>
                <a:gd name="connsiteX6" fmla="*/ 353618 w 1246505"/>
                <a:gd name="connsiteY6" fmla="*/ 559920 h 1422328"/>
                <a:gd name="connsiteX7" fmla="*/ 353618 w 1246505"/>
                <a:gd name="connsiteY7" fmla="*/ 242804 h 1422328"/>
                <a:gd name="connsiteX8" fmla="*/ 0 w 1246505"/>
                <a:gd name="connsiteY8" fmla="*/ 99363 h 1422328"/>
                <a:gd name="connsiteX9" fmla="*/ 301237 w 1246505"/>
                <a:gd name="connsiteY9" fmla="*/ 61 h 14223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246505" h="1422328">
                  <a:moveTo>
                    <a:pt x="301237" y="61"/>
                  </a:moveTo>
                  <a:cubicBezTo>
                    <a:pt x="538558" y="3819"/>
                    <a:pt x="888167" y="181392"/>
                    <a:pt x="1246505" y="973521"/>
                  </a:cubicBezTo>
                  <a:lnTo>
                    <a:pt x="1052588" y="1284202"/>
                  </a:lnTo>
                  <a:lnTo>
                    <a:pt x="1050206" y="1422328"/>
                  </a:lnTo>
                  <a:lnTo>
                    <a:pt x="1033800" y="1389444"/>
                  </a:lnTo>
                  <a:cubicBezTo>
                    <a:pt x="1033800" y="1389444"/>
                    <a:pt x="719181" y="709082"/>
                    <a:pt x="409164" y="575109"/>
                  </a:cubicBezTo>
                  <a:lnTo>
                    <a:pt x="353618" y="559920"/>
                  </a:lnTo>
                  <a:lnTo>
                    <a:pt x="353618" y="242804"/>
                  </a:lnTo>
                  <a:lnTo>
                    <a:pt x="0" y="99363"/>
                  </a:lnTo>
                  <a:cubicBezTo>
                    <a:pt x="0" y="99363"/>
                    <a:pt x="116655" y="-2862"/>
                    <a:pt x="301237" y="61"/>
                  </a:cubicBezTo>
                  <a:close/>
                </a:path>
              </a:pathLst>
            </a:custGeom>
            <a:solidFill>
              <a:srgbClr val="7D944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9" name="Freeform: Shape 58">
              <a:extLst>
                <a:ext uri="{FF2B5EF4-FFF2-40B4-BE49-F238E27FC236}">
                  <a16:creationId xmlns:a16="http://schemas.microsoft.com/office/drawing/2014/main" id="{80F8D4D2-F1D1-4F02-F330-4FF45206D7A9}"/>
                </a:ext>
              </a:extLst>
            </p:cNvPr>
            <p:cNvSpPr/>
            <p:nvPr/>
          </p:nvSpPr>
          <p:spPr>
            <a:xfrm>
              <a:off x="4623074" y="1394681"/>
              <a:ext cx="2693585" cy="644156"/>
            </a:xfrm>
            <a:custGeom>
              <a:avLst/>
              <a:gdLst>
                <a:gd name="connsiteX0" fmla="*/ 0 w 2693585"/>
                <a:gd name="connsiteY0" fmla="*/ 0 h 644156"/>
                <a:gd name="connsiteX1" fmla="*/ 57143 w 2693585"/>
                <a:gd name="connsiteY1" fmla="*/ 13474 h 644156"/>
                <a:gd name="connsiteX2" fmla="*/ 741184 w 2693585"/>
                <a:gd name="connsiteY2" fmla="*/ 127783 h 644156"/>
                <a:gd name="connsiteX3" fmla="*/ 1926740 w 2693585"/>
                <a:gd name="connsiteY3" fmla="*/ 158657 h 644156"/>
                <a:gd name="connsiteX4" fmla="*/ 1950908 w 2693585"/>
                <a:gd name="connsiteY4" fmla="*/ 156422 h 644156"/>
                <a:gd name="connsiteX5" fmla="*/ 2109705 w 2693585"/>
                <a:gd name="connsiteY5" fmla="*/ 225106 h 644156"/>
                <a:gd name="connsiteX6" fmla="*/ 2551560 w 2693585"/>
                <a:gd name="connsiteY6" fmla="*/ 454303 h 644156"/>
                <a:gd name="connsiteX7" fmla="*/ 2693585 w 2693585"/>
                <a:gd name="connsiteY7" fmla="*/ 541357 h 644156"/>
                <a:gd name="connsiteX8" fmla="*/ 2509264 w 2693585"/>
                <a:gd name="connsiteY8" fmla="*/ 572174 h 644156"/>
                <a:gd name="connsiteX9" fmla="*/ 1893216 w 2693585"/>
                <a:gd name="connsiteY9" fmla="*/ 634739 h 644156"/>
                <a:gd name="connsiteX10" fmla="*/ 1548788 w 2693585"/>
                <a:gd name="connsiteY10" fmla="*/ 644156 h 644156"/>
                <a:gd name="connsiteX11" fmla="*/ 1354866 w 2693585"/>
                <a:gd name="connsiteY11" fmla="*/ 575476 h 644156"/>
                <a:gd name="connsiteX12" fmla="*/ 379163 w 2693585"/>
                <a:gd name="connsiteY12" fmla="*/ 369302 h 644156"/>
                <a:gd name="connsiteX13" fmla="*/ 188496 w 2693585"/>
                <a:gd name="connsiteY13" fmla="*/ 357944 h 644156"/>
                <a:gd name="connsiteX14" fmla="*/ 188496 w 2693585"/>
                <a:gd name="connsiteY14" fmla="*/ 82994 h 6441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693585" h="644156">
                  <a:moveTo>
                    <a:pt x="0" y="0"/>
                  </a:moveTo>
                  <a:lnTo>
                    <a:pt x="57143" y="13474"/>
                  </a:lnTo>
                  <a:cubicBezTo>
                    <a:pt x="243787" y="54703"/>
                    <a:pt x="475830" y="97166"/>
                    <a:pt x="741184" y="127783"/>
                  </a:cubicBezTo>
                  <a:cubicBezTo>
                    <a:pt x="1064649" y="164960"/>
                    <a:pt x="1472617" y="187842"/>
                    <a:pt x="1926740" y="158657"/>
                  </a:cubicBezTo>
                  <a:lnTo>
                    <a:pt x="1950908" y="156422"/>
                  </a:lnTo>
                  <a:lnTo>
                    <a:pt x="2109705" y="225106"/>
                  </a:lnTo>
                  <a:cubicBezTo>
                    <a:pt x="2254735" y="291792"/>
                    <a:pt x="2402361" y="367786"/>
                    <a:pt x="2551560" y="454303"/>
                  </a:cubicBezTo>
                  <a:lnTo>
                    <a:pt x="2693585" y="541357"/>
                  </a:lnTo>
                  <a:lnTo>
                    <a:pt x="2509264" y="572174"/>
                  </a:lnTo>
                  <a:cubicBezTo>
                    <a:pt x="2297078" y="603925"/>
                    <a:pt x="2090818" y="623867"/>
                    <a:pt x="1893216" y="634739"/>
                  </a:cubicBezTo>
                  <a:lnTo>
                    <a:pt x="1548788" y="644156"/>
                  </a:lnTo>
                  <a:lnTo>
                    <a:pt x="1354866" y="575476"/>
                  </a:lnTo>
                  <a:cubicBezTo>
                    <a:pt x="1058564" y="479933"/>
                    <a:pt x="729093" y="403045"/>
                    <a:pt x="379163" y="369302"/>
                  </a:cubicBezTo>
                  <a:lnTo>
                    <a:pt x="188496" y="357944"/>
                  </a:lnTo>
                  <a:lnTo>
                    <a:pt x="188496" y="82994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0" name="Freeform: Shape 59">
              <a:extLst>
                <a:ext uri="{FF2B5EF4-FFF2-40B4-BE49-F238E27FC236}">
                  <a16:creationId xmlns:a16="http://schemas.microsoft.com/office/drawing/2014/main" id="{1061FB3C-834D-0122-7066-E5347BAB4E7A}"/>
                </a:ext>
              </a:extLst>
            </p:cNvPr>
            <p:cNvSpPr/>
            <p:nvPr/>
          </p:nvSpPr>
          <p:spPr>
            <a:xfrm>
              <a:off x="4818409" y="2269659"/>
              <a:ext cx="2181784" cy="603230"/>
            </a:xfrm>
            <a:custGeom>
              <a:avLst/>
              <a:gdLst>
                <a:gd name="connsiteX0" fmla="*/ 0 w 2181784"/>
                <a:gd name="connsiteY0" fmla="*/ 0 h 603230"/>
                <a:gd name="connsiteX1" fmla="*/ 97475 w 2181784"/>
                <a:gd name="connsiteY1" fmla="*/ 19298 h 603230"/>
                <a:gd name="connsiteX2" fmla="*/ 544860 w 2181784"/>
                <a:gd name="connsiteY2" fmla="*/ 85787 h 603230"/>
                <a:gd name="connsiteX3" fmla="*/ 1278094 w 2181784"/>
                <a:gd name="connsiteY3" fmla="*/ 130142 h 603230"/>
                <a:gd name="connsiteX4" fmla="*/ 1555382 w 2181784"/>
                <a:gd name="connsiteY4" fmla="*/ 125713 h 603230"/>
                <a:gd name="connsiteX5" fmla="*/ 1689293 w 2181784"/>
                <a:gd name="connsiteY5" fmla="*/ 197475 h 603230"/>
                <a:gd name="connsiteX6" fmla="*/ 2137343 w 2181784"/>
                <a:gd name="connsiteY6" fmla="*/ 508274 h 603230"/>
                <a:gd name="connsiteX7" fmla="*/ 2181784 w 2181784"/>
                <a:gd name="connsiteY7" fmla="*/ 547173 h 603230"/>
                <a:gd name="connsiteX8" fmla="*/ 1927151 w 2181784"/>
                <a:gd name="connsiteY8" fmla="*/ 576255 h 603230"/>
                <a:gd name="connsiteX9" fmla="*/ 1313935 w 2181784"/>
                <a:gd name="connsiteY9" fmla="*/ 603230 h 603230"/>
                <a:gd name="connsiteX10" fmla="*/ 1084356 w 2181784"/>
                <a:gd name="connsiteY10" fmla="*/ 599535 h 603230"/>
                <a:gd name="connsiteX11" fmla="*/ 1032035 w 2181784"/>
                <a:gd name="connsiteY11" fmla="*/ 597057 h 603230"/>
                <a:gd name="connsiteX12" fmla="*/ 914862 w 2181784"/>
                <a:gd name="connsiteY12" fmla="*/ 552314 h 603230"/>
                <a:gd name="connsiteX13" fmla="*/ 177887 w 2181784"/>
                <a:gd name="connsiteY13" fmla="*/ 398208 h 603230"/>
                <a:gd name="connsiteX14" fmla="*/ 173818 w 2181784"/>
                <a:gd name="connsiteY14" fmla="*/ 398142 h 603230"/>
                <a:gd name="connsiteX15" fmla="*/ 173818 w 2181784"/>
                <a:gd name="connsiteY15" fmla="*/ 91627 h 6032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2181784" h="603230">
                  <a:moveTo>
                    <a:pt x="0" y="0"/>
                  </a:moveTo>
                  <a:lnTo>
                    <a:pt x="97475" y="19298"/>
                  </a:lnTo>
                  <a:cubicBezTo>
                    <a:pt x="232290" y="43934"/>
                    <a:pt x="382329" y="67074"/>
                    <a:pt x="544860" y="85787"/>
                  </a:cubicBezTo>
                  <a:cubicBezTo>
                    <a:pt x="756664" y="110366"/>
                    <a:pt x="1004659" y="128651"/>
                    <a:pt x="1278094" y="130142"/>
                  </a:cubicBezTo>
                  <a:lnTo>
                    <a:pt x="1555382" y="125713"/>
                  </a:lnTo>
                  <a:lnTo>
                    <a:pt x="1689293" y="197475"/>
                  </a:lnTo>
                  <a:cubicBezTo>
                    <a:pt x="1837618" y="282327"/>
                    <a:pt x="1987833" y="384814"/>
                    <a:pt x="2137343" y="508274"/>
                  </a:cubicBezTo>
                  <a:lnTo>
                    <a:pt x="2181784" y="547173"/>
                  </a:lnTo>
                  <a:lnTo>
                    <a:pt x="1927151" y="576255"/>
                  </a:lnTo>
                  <a:cubicBezTo>
                    <a:pt x="1713341" y="595301"/>
                    <a:pt x="1507907" y="603230"/>
                    <a:pt x="1313935" y="603230"/>
                  </a:cubicBezTo>
                  <a:cubicBezTo>
                    <a:pt x="1235437" y="603230"/>
                    <a:pt x="1158847" y="601931"/>
                    <a:pt x="1084356" y="599535"/>
                  </a:cubicBezTo>
                  <a:lnTo>
                    <a:pt x="1032035" y="597057"/>
                  </a:lnTo>
                  <a:lnTo>
                    <a:pt x="914862" y="552314"/>
                  </a:lnTo>
                  <a:cubicBezTo>
                    <a:pt x="684128" y="472990"/>
                    <a:pt x="435014" y="414825"/>
                    <a:pt x="177887" y="398208"/>
                  </a:cubicBezTo>
                  <a:lnTo>
                    <a:pt x="173818" y="398142"/>
                  </a:lnTo>
                  <a:lnTo>
                    <a:pt x="173818" y="91627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1" name="Freeform: Shape 60">
              <a:extLst>
                <a:ext uri="{FF2B5EF4-FFF2-40B4-BE49-F238E27FC236}">
                  <a16:creationId xmlns:a16="http://schemas.microsoft.com/office/drawing/2014/main" id="{F23D0E3B-7283-3861-16B7-8C7BEDF088E7}"/>
                </a:ext>
              </a:extLst>
            </p:cNvPr>
            <p:cNvSpPr/>
            <p:nvPr/>
          </p:nvSpPr>
          <p:spPr>
            <a:xfrm>
              <a:off x="5200273" y="3166011"/>
              <a:ext cx="1481434" cy="538398"/>
            </a:xfrm>
            <a:custGeom>
              <a:avLst/>
              <a:gdLst>
                <a:gd name="connsiteX0" fmla="*/ 0 w 1481434"/>
                <a:gd name="connsiteY0" fmla="*/ 0 h 538398"/>
                <a:gd name="connsiteX1" fmla="*/ 162473 w 1481434"/>
                <a:gd name="connsiteY1" fmla="*/ 21479 h 538398"/>
                <a:gd name="connsiteX2" fmla="*/ 779652 w 1481434"/>
                <a:gd name="connsiteY2" fmla="*/ 64186 h 538398"/>
                <a:gd name="connsiteX3" fmla="*/ 973533 w 1481434"/>
                <a:gd name="connsiteY3" fmla="*/ 65163 h 538398"/>
                <a:gd name="connsiteX4" fmla="*/ 1067502 w 1481434"/>
                <a:gd name="connsiteY4" fmla="*/ 130477 h 538398"/>
                <a:gd name="connsiteX5" fmla="*/ 1479058 w 1481434"/>
                <a:gd name="connsiteY5" fmla="*/ 512757 h 538398"/>
                <a:gd name="connsiteX6" fmla="*/ 1481434 w 1481434"/>
                <a:gd name="connsiteY6" fmla="*/ 515575 h 538398"/>
                <a:gd name="connsiteX7" fmla="*/ 1373301 w 1481434"/>
                <a:gd name="connsiteY7" fmla="*/ 524357 h 538398"/>
                <a:gd name="connsiteX8" fmla="*/ 931567 w 1481434"/>
                <a:gd name="connsiteY8" fmla="*/ 538398 h 538398"/>
                <a:gd name="connsiteX9" fmla="*/ 702185 w 1481434"/>
                <a:gd name="connsiteY9" fmla="*/ 534707 h 538398"/>
                <a:gd name="connsiteX10" fmla="*/ 697645 w 1481434"/>
                <a:gd name="connsiteY10" fmla="*/ 534493 h 538398"/>
                <a:gd name="connsiteX11" fmla="*/ 686211 w 1481434"/>
                <a:gd name="connsiteY11" fmla="*/ 527361 h 538398"/>
                <a:gd name="connsiteX12" fmla="*/ 232923 w 1481434"/>
                <a:gd name="connsiteY12" fmla="*/ 372324 h 538398"/>
                <a:gd name="connsiteX13" fmla="*/ 127584 w 1481434"/>
                <a:gd name="connsiteY13" fmla="*/ 369879 h 538398"/>
                <a:gd name="connsiteX14" fmla="*/ 127584 w 1481434"/>
                <a:gd name="connsiteY14" fmla="*/ 56820 h 5383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81434" h="538398">
                  <a:moveTo>
                    <a:pt x="0" y="0"/>
                  </a:moveTo>
                  <a:lnTo>
                    <a:pt x="162473" y="21479"/>
                  </a:lnTo>
                  <a:cubicBezTo>
                    <a:pt x="343833" y="42545"/>
                    <a:pt x="551820" y="59002"/>
                    <a:pt x="779652" y="64186"/>
                  </a:cubicBezTo>
                  <a:lnTo>
                    <a:pt x="973533" y="65163"/>
                  </a:lnTo>
                  <a:lnTo>
                    <a:pt x="1067502" y="130477"/>
                  </a:lnTo>
                  <a:cubicBezTo>
                    <a:pt x="1200554" y="228684"/>
                    <a:pt x="1338559" y="353937"/>
                    <a:pt x="1479058" y="512757"/>
                  </a:cubicBezTo>
                  <a:lnTo>
                    <a:pt x="1481434" y="515575"/>
                  </a:lnTo>
                  <a:lnTo>
                    <a:pt x="1373301" y="524357"/>
                  </a:lnTo>
                  <a:cubicBezTo>
                    <a:pt x="1220716" y="534109"/>
                    <a:pt x="1073010" y="538398"/>
                    <a:pt x="931567" y="538398"/>
                  </a:cubicBezTo>
                  <a:cubicBezTo>
                    <a:pt x="853184" y="538398"/>
                    <a:pt x="776650" y="537097"/>
                    <a:pt x="702185" y="534707"/>
                  </a:cubicBezTo>
                  <a:lnTo>
                    <a:pt x="697645" y="534493"/>
                  </a:lnTo>
                  <a:lnTo>
                    <a:pt x="686211" y="527361"/>
                  </a:lnTo>
                  <a:cubicBezTo>
                    <a:pt x="544501" y="447781"/>
                    <a:pt x="391320" y="389309"/>
                    <a:pt x="232923" y="372324"/>
                  </a:cubicBezTo>
                  <a:lnTo>
                    <a:pt x="127584" y="369879"/>
                  </a:lnTo>
                  <a:lnTo>
                    <a:pt x="127584" y="5682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5556081C-B96A-EFB8-3BA9-9E96D1A0EA56}"/>
                </a:ext>
              </a:extLst>
            </p:cNvPr>
            <p:cNvSpPr/>
            <p:nvPr/>
          </p:nvSpPr>
          <p:spPr>
            <a:xfrm>
              <a:off x="5544189" y="4039210"/>
              <a:ext cx="855667" cy="498805"/>
            </a:xfrm>
            <a:custGeom>
              <a:avLst/>
              <a:gdLst>
                <a:gd name="connsiteX0" fmla="*/ 0 w 855667"/>
                <a:gd name="connsiteY0" fmla="*/ 0 h 498805"/>
                <a:gd name="connsiteX1" fmla="*/ 144247 w 855667"/>
                <a:gd name="connsiteY1" fmla="*/ 11357 h 498805"/>
                <a:gd name="connsiteX2" fmla="*/ 512210 w 855667"/>
                <a:gd name="connsiteY2" fmla="*/ 25651 h 498805"/>
                <a:gd name="connsiteX3" fmla="*/ 514436 w 855667"/>
                <a:gd name="connsiteY3" fmla="*/ 25643 h 498805"/>
                <a:gd name="connsiteX4" fmla="*/ 538240 w 855667"/>
                <a:gd name="connsiteY4" fmla="*/ 48400 h 498805"/>
                <a:gd name="connsiteX5" fmla="*/ 794912 w 855667"/>
                <a:gd name="connsiteY5" fmla="*/ 388426 h 498805"/>
                <a:gd name="connsiteX6" fmla="*/ 855667 w 855667"/>
                <a:gd name="connsiteY6" fmla="*/ 493567 h 498805"/>
                <a:gd name="connsiteX7" fmla="*/ 587667 w 855667"/>
                <a:gd name="connsiteY7" fmla="*/ 498805 h 498805"/>
                <a:gd name="connsiteX8" fmla="*/ 323878 w 855667"/>
                <a:gd name="connsiteY8" fmla="*/ 492772 h 498805"/>
                <a:gd name="connsiteX9" fmla="*/ 273382 w 855667"/>
                <a:gd name="connsiteY9" fmla="*/ 447131 h 498805"/>
                <a:gd name="connsiteX10" fmla="*/ 157533 w 855667"/>
                <a:gd name="connsiteY10" fmla="*/ 373675 h 498805"/>
                <a:gd name="connsiteX11" fmla="*/ 101987 w 855667"/>
                <a:gd name="connsiteY11" fmla="*/ 358486 h 498805"/>
                <a:gd name="connsiteX12" fmla="*/ 101987 w 855667"/>
                <a:gd name="connsiteY12" fmla="*/ 41370 h 4988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855667" h="498805">
                  <a:moveTo>
                    <a:pt x="0" y="0"/>
                  </a:moveTo>
                  <a:lnTo>
                    <a:pt x="144247" y="11357"/>
                  </a:lnTo>
                  <a:cubicBezTo>
                    <a:pt x="260238" y="19037"/>
                    <a:pt x="383274" y="24189"/>
                    <a:pt x="512210" y="25651"/>
                  </a:cubicBezTo>
                  <a:lnTo>
                    <a:pt x="514436" y="25643"/>
                  </a:lnTo>
                  <a:lnTo>
                    <a:pt x="538240" y="48400"/>
                  </a:lnTo>
                  <a:cubicBezTo>
                    <a:pt x="620960" y="133088"/>
                    <a:pt x="707056" y="244135"/>
                    <a:pt x="794912" y="388426"/>
                  </a:cubicBezTo>
                  <a:lnTo>
                    <a:pt x="855667" y="493567"/>
                  </a:lnTo>
                  <a:lnTo>
                    <a:pt x="587667" y="498805"/>
                  </a:lnTo>
                  <a:lnTo>
                    <a:pt x="323878" y="492772"/>
                  </a:lnTo>
                  <a:lnTo>
                    <a:pt x="273382" y="447131"/>
                  </a:lnTo>
                  <a:cubicBezTo>
                    <a:pt x="235109" y="415706"/>
                    <a:pt x="196285" y="390422"/>
                    <a:pt x="157533" y="373675"/>
                  </a:cubicBezTo>
                  <a:lnTo>
                    <a:pt x="101987" y="358486"/>
                  </a:lnTo>
                  <a:lnTo>
                    <a:pt x="101987" y="41370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3" name="Freeform: Shape 62">
              <a:extLst>
                <a:ext uri="{FF2B5EF4-FFF2-40B4-BE49-F238E27FC236}">
                  <a16:creationId xmlns:a16="http://schemas.microsoft.com/office/drawing/2014/main" id="{2044122A-7FB0-9BBC-04FF-63461A47EFE9}"/>
                </a:ext>
              </a:extLst>
            </p:cNvPr>
            <p:cNvSpPr/>
            <p:nvPr/>
          </p:nvSpPr>
          <p:spPr>
            <a:xfrm>
              <a:off x="5749062" y="4887140"/>
              <a:ext cx="320162" cy="483237"/>
            </a:xfrm>
            <a:custGeom>
              <a:avLst/>
              <a:gdLst>
                <a:gd name="connsiteX0" fmla="*/ 0 w 320162"/>
                <a:gd name="connsiteY0" fmla="*/ 0 h 483237"/>
                <a:gd name="connsiteX1" fmla="*/ 102228 w 320162"/>
                <a:gd name="connsiteY1" fmla="*/ 5869 h 483237"/>
                <a:gd name="connsiteX2" fmla="*/ 208019 w 320162"/>
                <a:gd name="connsiteY2" fmla="*/ 8575 h 483237"/>
                <a:gd name="connsiteX3" fmla="*/ 216807 w 320162"/>
                <a:gd name="connsiteY3" fmla="*/ 25495 h 483237"/>
                <a:gd name="connsiteX4" fmla="*/ 310102 w 320162"/>
                <a:gd name="connsiteY4" fmla="*/ 395493 h 483237"/>
                <a:gd name="connsiteX5" fmla="*/ 320162 w 320162"/>
                <a:gd name="connsiteY5" fmla="*/ 483237 h 483237"/>
                <a:gd name="connsiteX6" fmla="*/ 126424 w 320162"/>
                <a:gd name="connsiteY6" fmla="*/ 479397 h 483237"/>
                <a:gd name="connsiteX7" fmla="*/ 94721 w 320162"/>
                <a:gd name="connsiteY7" fmla="*/ 403688 h 483237"/>
                <a:gd name="connsiteX8" fmla="*/ 68085 w 320162"/>
                <a:gd name="connsiteY8" fmla="*/ 53958 h 4832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20162" h="483237">
                  <a:moveTo>
                    <a:pt x="0" y="0"/>
                  </a:moveTo>
                  <a:lnTo>
                    <a:pt x="102228" y="5869"/>
                  </a:lnTo>
                  <a:lnTo>
                    <a:pt x="208019" y="8575"/>
                  </a:lnTo>
                  <a:lnTo>
                    <a:pt x="216807" y="25495"/>
                  </a:lnTo>
                  <a:cubicBezTo>
                    <a:pt x="254278" y="106524"/>
                    <a:pt x="287239" y="224953"/>
                    <a:pt x="310102" y="395493"/>
                  </a:cubicBezTo>
                  <a:lnTo>
                    <a:pt x="320162" y="483237"/>
                  </a:lnTo>
                  <a:lnTo>
                    <a:pt x="126424" y="479397"/>
                  </a:lnTo>
                  <a:lnTo>
                    <a:pt x="94721" y="403688"/>
                  </a:lnTo>
                  <a:lnTo>
                    <a:pt x="68085" y="53958"/>
                  </a:lnTo>
                  <a:close/>
                </a:path>
              </a:pathLst>
            </a:custGeom>
            <a:solidFill>
              <a:schemeClr val="tx1">
                <a:alpha val="25000"/>
              </a:schemeClr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cs typeface="Calibri"/>
                <a:sym typeface="Calibri"/>
              </a:endParaRPr>
            </a:p>
          </p:txBody>
        </p:sp>
        <p:sp>
          <p:nvSpPr>
            <p:cNvPr id="640" name="Google Shape;668;p17">
              <a:extLst>
                <a:ext uri="{FF2B5EF4-FFF2-40B4-BE49-F238E27FC236}">
                  <a16:creationId xmlns:a16="http://schemas.microsoft.com/office/drawing/2014/main" id="{C23B6D5F-3A6B-C9C6-90BB-9E1C9A025E93}"/>
                </a:ext>
              </a:extLst>
            </p:cNvPr>
            <p:cNvSpPr/>
            <p:nvPr/>
          </p:nvSpPr>
          <p:spPr>
            <a:xfrm>
              <a:off x="4179700" y="1195606"/>
              <a:ext cx="3832600" cy="768081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11" y="21600"/>
                  </a:moveTo>
                  <a:cubicBezTo>
                    <a:pt x="13789" y="21600"/>
                    <a:pt x="16987" y="20152"/>
                    <a:pt x="20313" y="15794"/>
                  </a:cubicBezTo>
                  <a:lnTo>
                    <a:pt x="21600" y="0"/>
                  </a:lnTo>
                  <a:cubicBezTo>
                    <a:pt x="15873" y="9623"/>
                    <a:pt x="10322" y="9140"/>
                    <a:pt x="6676" y="7049"/>
                  </a:cubicBezTo>
                  <a:cubicBezTo>
                    <a:pt x="2688" y="4753"/>
                    <a:pt x="35" y="88"/>
                    <a:pt x="9" y="29"/>
                  </a:cubicBezTo>
                  <a:lnTo>
                    <a:pt x="0" y="146"/>
                  </a:lnTo>
                  <a:lnTo>
                    <a:pt x="1266" y="15677"/>
                  </a:lnTo>
                  <a:cubicBezTo>
                    <a:pt x="2506" y="17213"/>
                    <a:pt x="4223" y="18997"/>
                    <a:pt x="6287" y="20211"/>
                  </a:cubicBezTo>
                  <a:cubicBezTo>
                    <a:pt x="7644" y="21015"/>
                    <a:pt x="9241" y="21600"/>
                    <a:pt x="11011" y="2160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1" name="Google Shape;688;p17">
              <a:extLst>
                <a:ext uri="{FF2B5EF4-FFF2-40B4-BE49-F238E27FC236}">
                  <a16:creationId xmlns:a16="http://schemas.microsoft.com/office/drawing/2014/main" id="{9487B90B-1595-EB88-EBAD-0BA60D645B32}"/>
                </a:ext>
              </a:extLst>
            </p:cNvPr>
            <p:cNvSpPr txBox="1"/>
            <p:nvPr/>
          </p:nvSpPr>
          <p:spPr>
            <a:xfrm>
              <a:off x="4342118" y="1323084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01</a:t>
              </a:r>
              <a:endParaRPr sz="1350"/>
            </a:p>
          </p:txBody>
        </p:sp>
        <p:sp>
          <p:nvSpPr>
            <p:cNvPr id="642" name="Google Shape;672;p17">
              <a:extLst>
                <a:ext uri="{FF2B5EF4-FFF2-40B4-BE49-F238E27FC236}">
                  <a16:creationId xmlns:a16="http://schemas.microsoft.com/office/drawing/2014/main" id="{30D6997D-8381-985C-77E3-4E7FA7136C4B}"/>
                </a:ext>
              </a:extLst>
            </p:cNvPr>
            <p:cNvSpPr/>
            <p:nvPr/>
          </p:nvSpPr>
          <p:spPr>
            <a:xfrm>
              <a:off x="4559842" y="2137293"/>
              <a:ext cx="3066080" cy="659396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11078" y="21600"/>
                  </a:moveTo>
                  <a:cubicBezTo>
                    <a:pt x="13811" y="21600"/>
                    <a:pt x="16867" y="20561"/>
                    <a:pt x="20072" y="17648"/>
                  </a:cubicBezTo>
                  <a:lnTo>
                    <a:pt x="21600" y="170"/>
                  </a:lnTo>
                  <a:cubicBezTo>
                    <a:pt x="15431" y="7478"/>
                    <a:pt x="9639" y="6797"/>
                    <a:pt x="5660" y="4650"/>
                  </a:cubicBezTo>
                  <a:cubicBezTo>
                    <a:pt x="3370" y="3424"/>
                    <a:pt x="1432" y="1618"/>
                    <a:pt x="0" y="0"/>
                  </a:cubicBezTo>
                  <a:lnTo>
                    <a:pt x="1520" y="17375"/>
                  </a:lnTo>
                  <a:cubicBezTo>
                    <a:pt x="2605" y="18329"/>
                    <a:pt x="3832" y="19249"/>
                    <a:pt x="5173" y="19982"/>
                  </a:cubicBezTo>
                  <a:cubicBezTo>
                    <a:pt x="6869" y="20919"/>
                    <a:pt x="8866" y="21600"/>
                    <a:pt x="11078" y="2160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3" name="Google Shape;689;p17">
              <a:extLst>
                <a:ext uri="{FF2B5EF4-FFF2-40B4-BE49-F238E27FC236}">
                  <a16:creationId xmlns:a16="http://schemas.microsoft.com/office/drawing/2014/main" id="{C876DB20-C7C8-EACA-EA9F-271663B5B111}"/>
                </a:ext>
              </a:extLst>
            </p:cNvPr>
            <p:cNvSpPr txBox="1"/>
            <p:nvPr/>
          </p:nvSpPr>
          <p:spPr>
            <a:xfrm>
              <a:off x="4722261" y="2230392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02</a:t>
              </a:r>
              <a:endParaRPr sz="1350" dirty="0"/>
            </a:p>
          </p:txBody>
        </p:sp>
        <p:sp>
          <p:nvSpPr>
            <p:cNvPr id="644" name="Google Shape;671;p17">
              <a:extLst>
                <a:ext uri="{FF2B5EF4-FFF2-40B4-BE49-F238E27FC236}">
                  <a16:creationId xmlns:a16="http://schemas.microsoft.com/office/drawing/2014/main" id="{00258872-FBEC-4FF3-F429-70F27E719415}"/>
                </a:ext>
              </a:extLst>
            </p:cNvPr>
            <p:cNvSpPr/>
            <p:nvPr/>
          </p:nvSpPr>
          <p:spPr>
            <a:xfrm>
              <a:off x="4930621" y="3047340"/>
              <a:ext cx="2322442" cy="580869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4019" y="2378"/>
                  </a:moveTo>
                  <a:cubicBezTo>
                    <a:pt x="2563" y="1702"/>
                    <a:pt x="1219" y="889"/>
                    <a:pt x="0" y="0"/>
                  </a:cubicBezTo>
                  <a:lnTo>
                    <a:pt x="1939" y="19047"/>
                  </a:lnTo>
                  <a:cubicBezTo>
                    <a:pt x="2409" y="19299"/>
                    <a:pt x="2887" y="19550"/>
                    <a:pt x="3381" y="19782"/>
                  </a:cubicBezTo>
                  <a:cubicBezTo>
                    <a:pt x="5615" y="20826"/>
                    <a:pt x="8256" y="21600"/>
                    <a:pt x="11172" y="21600"/>
                  </a:cubicBezTo>
                  <a:cubicBezTo>
                    <a:pt x="13803" y="21600"/>
                    <a:pt x="16667" y="20962"/>
                    <a:pt x="19661" y="19337"/>
                  </a:cubicBezTo>
                  <a:lnTo>
                    <a:pt x="21600" y="290"/>
                  </a:lnTo>
                  <a:cubicBezTo>
                    <a:pt x="14776" y="5337"/>
                    <a:pt x="8517" y="4467"/>
                    <a:pt x="4019" y="2378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5" name="Google Shape;690;p17">
              <a:extLst>
                <a:ext uri="{FF2B5EF4-FFF2-40B4-BE49-F238E27FC236}">
                  <a16:creationId xmlns:a16="http://schemas.microsoft.com/office/drawing/2014/main" id="{D04E76D2-0C5C-1191-F7F0-D369B01DECF2}"/>
                </a:ext>
              </a:extLst>
            </p:cNvPr>
            <p:cNvSpPr txBox="1"/>
            <p:nvPr/>
          </p:nvSpPr>
          <p:spPr>
            <a:xfrm>
              <a:off x="5093039" y="3138320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03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46" name="Google Shape;670;p17">
              <a:extLst>
                <a:ext uri="{FF2B5EF4-FFF2-40B4-BE49-F238E27FC236}">
                  <a16:creationId xmlns:a16="http://schemas.microsoft.com/office/drawing/2014/main" id="{7E1E9CAD-61BD-6637-A04F-312999F14F03}"/>
                </a:ext>
              </a:extLst>
            </p:cNvPr>
            <p:cNvSpPr/>
            <p:nvPr/>
          </p:nvSpPr>
          <p:spPr>
            <a:xfrm>
              <a:off x="5292558" y="3936587"/>
              <a:ext cx="1599085" cy="52522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948" y="342"/>
                  </a:moveTo>
                  <a:cubicBezTo>
                    <a:pt x="625" y="235"/>
                    <a:pt x="309" y="107"/>
                    <a:pt x="0" y="0"/>
                  </a:cubicBezTo>
                  <a:lnTo>
                    <a:pt x="2732" y="20445"/>
                  </a:lnTo>
                  <a:cubicBezTo>
                    <a:pt x="5339" y="21151"/>
                    <a:pt x="8226" y="21600"/>
                    <a:pt x="11337" y="21600"/>
                  </a:cubicBezTo>
                  <a:cubicBezTo>
                    <a:pt x="13733" y="21600"/>
                    <a:pt x="16254" y="21322"/>
                    <a:pt x="18875" y="20680"/>
                  </a:cubicBezTo>
                  <a:lnTo>
                    <a:pt x="21600" y="299"/>
                  </a:lnTo>
                  <a:cubicBezTo>
                    <a:pt x="13606" y="3251"/>
                    <a:pt x="6392" y="2246"/>
                    <a:pt x="948" y="342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7" name="Google Shape;691;p17">
              <a:extLst>
                <a:ext uri="{FF2B5EF4-FFF2-40B4-BE49-F238E27FC236}">
                  <a16:creationId xmlns:a16="http://schemas.microsoft.com/office/drawing/2014/main" id="{98EE10E0-62AF-6B3F-117F-D75ED197E9CA}"/>
                </a:ext>
              </a:extLst>
            </p:cNvPr>
            <p:cNvSpPr txBox="1"/>
            <p:nvPr/>
          </p:nvSpPr>
          <p:spPr>
            <a:xfrm>
              <a:off x="5454976" y="3984051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04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648" name="Google Shape;669;p17">
              <a:extLst>
                <a:ext uri="{FF2B5EF4-FFF2-40B4-BE49-F238E27FC236}">
                  <a16:creationId xmlns:a16="http://schemas.microsoft.com/office/drawing/2014/main" id="{060374A6-A667-02B6-2412-16B8C4A8AA5C}"/>
                </a:ext>
              </a:extLst>
            </p:cNvPr>
            <p:cNvSpPr/>
            <p:nvPr/>
          </p:nvSpPr>
          <p:spPr>
            <a:xfrm>
              <a:off x="5646176" y="4805032"/>
              <a:ext cx="892887" cy="490387"/>
            </a:xfrm>
            <a:custGeom>
              <a:avLst/>
              <a:gdLst/>
              <a:ahLst/>
              <a:cxnLst/>
              <a:rect l="l" t="t" r="r" b="b"/>
              <a:pathLst>
                <a:path w="21600" h="21600" extrusionOk="0">
                  <a:moveTo>
                    <a:pt x="0" y="0"/>
                  </a:moveTo>
                  <a:lnTo>
                    <a:pt x="4768" y="21348"/>
                  </a:lnTo>
                  <a:cubicBezTo>
                    <a:pt x="7020" y="21508"/>
                    <a:pt x="9347" y="21600"/>
                    <a:pt x="11750" y="21600"/>
                  </a:cubicBezTo>
                  <a:cubicBezTo>
                    <a:pt x="13410" y="21600"/>
                    <a:pt x="15121" y="21554"/>
                    <a:pt x="16857" y="21463"/>
                  </a:cubicBezTo>
                  <a:lnTo>
                    <a:pt x="21600" y="206"/>
                  </a:lnTo>
                  <a:cubicBezTo>
                    <a:pt x="13712" y="1122"/>
                    <a:pt x="6391" y="848"/>
                    <a:pt x="0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spcFirstLastPara="1" wrap="square" lIns="28575" tIns="28575" rIns="28575" bIns="28575" anchor="ctr" anchorCtr="0">
              <a:noAutofit/>
            </a:bodyPr>
            <a:lstStyle/>
            <a:p>
              <a:endParaRPr sz="135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9" name="Google Shape;692;p17">
              <a:extLst>
                <a:ext uri="{FF2B5EF4-FFF2-40B4-BE49-F238E27FC236}">
                  <a16:creationId xmlns:a16="http://schemas.microsoft.com/office/drawing/2014/main" id="{E48D78DB-6E06-FE77-A75C-9942C37272E5}"/>
                </a:ext>
              </a:extLst>
            </p:cNvPr>
            <p:cNvSpPr txBox="1"/>
            <p:nvPr/>
          </p:nvSpPr>
          <p:spPr>
            <a:xfrm>
              <a:off x="5808594" y="4830397"/>
              <a:ext cx="547420" cy="46162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34275" rIns="0" bIns="34275" anchor="ctr" anchorCtr="0">
              <a:spAutoFit/>
            </a:bodyPr>
            <a:lstStyle/>
            <a:p>
              <a:pPr algn="ctr"/>
              <a:r>
                <a:rPr lang="en-US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/>
                  <a:ea typeface="Calibri"/>
                  <a:cs typeface="Calibri"/>
                  <a:sym typeface="Calibri"/>
                </a:rPr>
                <a:t>05</a:t>
              </a:r>
              <a:endParaRPr sz="13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650" name="Group 649">
            <a:extLst>
              <a:ext uri="{FF2B5EF4-FFF2-40B4-BE49-F238E27FC236}">
                <a16:creationId xmlns:a16="http://schemas.microsoft.com/office/drawing/2014/main" id="{04582DF3-D580-2B0C-C1CD-6588871F0EEA}"/>
              </a:ext>
            </a:extLst>
          </p:cNvPr>
          <p:cNvGrpSpPr/>
          <p:nvPr/>
        </p:nvGrpSpPr>
        <p:grpSpPr>
          <a:xfrm>
            <a:off x="6369519" y="2141427"/>
            <a:ext cx="2194560" cy="1260003"/>
            <a:chOff x="8921977" y="1394910"/>
            <a:chExt cx="2926080" cy="1680003"/>
          </a:xfrm>
        </p:grpSpPr>
        <p:sp>
          <p:nvSpPr>
            <p:cNvPr id="651" name="TextBox 650">
              <a:extLst>
                <a:ext uri="{FF2B5EF4-FFF2-40B4-BE49-F238E27FC236}">
                  <a16:creationId xmlns:a16="http://schemas.microsoft.com/office/drawing/2014/main" id="{E547DD24-A502-E36A-C7A2-C29E58C2C6B6}"/>
                </a:ext>
              </a:extLst>
            </p:cNvPr>
            <p:cNvSpPr txBox="1"/>
            <p:nvPr/>
          </p:nvSpPr>
          <p:spPr>
            <a:xfrm>
              <a:off x="8921977" y="1394910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02 - Lorem Ipsum</a:t>
              </a:r>
            </a:p>
          </p:txBody>
        </p:sp>
        <p:sp>
          <p:nvSpPr>
            <p:cNvPr id="652" name="TextBox 651">
              <a:extLst>
                <a:ext uri="{FF2B5EF4-FFF2-40B4-BE49-F238E27FC236}">
                  <a16:creationId xmlns:a16="http://schemas.microsoft.com/office/drawing/2014/main" id="{9B260AED-443B-8F82-83DC-FB86D3A9EA02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3" name="Group 652">
            <a:extLst>
              <a:ext uri="{FF2B5EF4-FFF2-40B4-BE49-F238E27FC236}">
                <a16:creationId xmlns:a16="http://schemas.microsoft.com/office/drawing/2014/main" id="{8130A9A7-7149-73F9-4995-B267859A7CC0}"/>
              </a:ext>
            </a:extLst>
          </p:cNvPr>
          <p:cNvGrpSpPr/>
          <p:nvPr/>
        </p:nvGrpSpPr>
        <p:grpSpPr>
          <a:xfrm>
            <a:off x="5829353" y="3700521"/>
            <a:ext cx="2194560" cy="1260003"/>
            <a:chOff x="8921977" y="4001571"/>
            <a:chExt cx="2926080" cy="1680003"/>
          </a:xfrm>
        </p:grpSpPr>
        <p:sp>
          <p:nvSpPr>
            <p:cNvPr id="654" name="TextBox 653">
              <a:extLst>
                <a:ext uri="{FF2B5EF4-FFF2-40B4-BE49-F238E27FC236}">
                  <a16:creationId xmlns:a16="http://schemas.microsoft.com/office/drawing/2014/main" id="{ABF2641E-5263-623A-B99D-2AA95EAB07CA}"/>
                </a:ext>
              </a:extLst>
            </p:cNvPr>
            <p:cNvSpPr txBox="1"/>
            <p:nvPr/>
          </p:nvSpPr>
          <p:spPr>
            <a:xfrm>
              <a:off x="8921977" y="400157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>
                  <a:solidFill>
                    <a:schemeClr val="bg1"/>
                  </a:solidFill>
                </a:rPr>
                <a:t>04 - Lorem Ipsum</a:t>
              </a:r>
            </a:p>
          </p:txBody>
        </p:sp>
        <p:sp>
          <p:nvSpPr>
            <p:cNvPr id="655" name="TextBox 654">
              <a:extLst>
                <a:ext uri="{FF2B5EF4-FFF2-40B4-BE49-F238E27FC236}">
                  <a16:creationId xmlns:a16="http://schemas.microsoft.com/office/drawing/2014/main" id="{FDBED9E6-0B36-D0A7-B3A0-1C19B05D91A3}"/>
                </a:ext>
              </a:extLst>
            </p:cNvPr>
            <p:cNvSpPr txBox="1"/>
            <p:nvPr/>
          </p:nvSpPr>
          <p:spPr>
            <a:xfrm>
              <a:off x="8921977" y="453254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6" name="Group 655">
            <a:extLst>
              <a:ext uri="{FF2B5EF4-FFF2-40B4-BE49-F238E27FC236}">
                <a16:creationId xmlns:a16="http://schemas.microsoft.com/office/drawing/2014/main" id="{594A7CAD-F64E-3146-46FA-038DE226F1BB}"/>
              </a:ext>
            </a:extLst>
          </p:cNvPr>
          <p:cNvGrpSpPr/>
          <p:nvPr/>
        </p:nvGrpSpPr>
        <p:grpSpPr>
          <a:xfrm>
            <a:off x="873723" y="2912569"/>
            <a:ext cx="2194560" cy="1260003"/>
            <a:chOff x="332936" y="2555951"/>
            <a:chExt cx="2926080" cy="1680003"/>
          </a:xfrm>
        </p:grpSpPr>
        <p:sp>
          <p:nvSpPr>
            <p:cNvPr id="657" name="TextBox 656">
              <a:extLst>
                <a:ext uri="{FF2B5EF4-FFF2-40B4-BE49-F238E27FC236}">
                  <a16:creationId xmlns:a16="http://schemas.microsoft.com/office/drawing/2014/main" id="{4C391E10-8EF1-13E9-AE03-09628BB989B3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03 - Lorem Ipsum</a:t>
              </a:r>
            </a:p>
          </p:txBody>
        </p:sp>
        <p:sp>
          <p:nvSpPr>
            <p:cNvPr id="658" name="TextBox 657">
              <a:extLst>
                <a:ext uri="{FF2B5EF4-FFF2-40B4-BE49-F238E27FC236}">
                  <a16:creationId xmlns:a16="http://schemas.microsoft.com/office/drawing/2014/main" id="{C5A64844-4E91-D828-B022-43A3AF88BF11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59" name="Group 658">
            <a:extLst>
              <a:ext uri="{FF2B5EF4-FFF2-40B4-BE49-F238E27FC236}">
                <a16:creationId xmlns:a16="http://schemas.microsoft.com/office/drawing/2014/main" id="{ACFB7876-20B9-54FD-BAF4-B17F2308AFD0}"/>
              </a:ext>
            </a:extLst>
          </p:cNvPr>
          <p:cNvGrpSpPr/>
          <p:nvPr/>
        </p:nvGrpSpPr>
        <p:grpSpPr>
          <a:xfrm>
            <a:off x="1377307" y="4426295"/>
            <a:ext cx="2194560" cy="1260003"/>
            <a:chOff x="332936" y="4580523"/>
            <a:chExt cx="2926080" cy="1680003"/>
          </a:xfrm>
        </p:grpSpPr>
        <p:sp>
          <p:nvSpPr>
            <p:cNvPr id="660" name="TextBox 659">
              <a:extLst>
                <a:ext uri="{FF2B5EF4-FFF2-40B4-BE49-F238E27FC236}">
                  <a16:creationId xmlns:a16="http://schemas.microsoft.com/office/drawing/2014/main" id="{1AD629E1-9383-DB37-6938-C184C2264E38}"/>
                </a:ext>
              </a:extLst>
            </p:cNvPr>
            <p:cNvSpPr txBox="1"/>
            <p:nvPr/>
          </p:nvSpPr>
          <p:spPr>
            <a:xfrm>
              <a:off x="332936" y="4580523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05 - Lorem Ipsum</a:t>
              </a:r>
            </a:p>
          </p:txBody>
        </p:sp>
        <p:sp>
          <p:nvSpPr>
            <p:cNvPr id="661" name="TextBox 660">
              <a:extLst>
                <a:ext uri="{FF2B5EF4-FFF2-40B4-BE49-F238E27FC236}">
                  <a16:creationId xmlns:a16="http://schemas.microsoft.com/office/drawing/2014/main" id="{0A49333C-3C43-A1FF-302C-665BFEA81144}"/>
                </a:ext>
              </a:extLst>
            </p:cNvPr>
            <p:cNvSpPr txBox="1"/>
            <p:nvPr/>
          </p:nvSpPr>
          <p:spPr>
            <a:xfrm>
              <a:off x="332936" y="5111495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63" name="Group 662">
            <a:extLst>
              <a:ext uri="{FF2B5EF4-FFF2-40B4-BE49-F238E27FC236}">
                <a16:creationId xmlns:a16="http://schemas.microsoft.com/office/drawing/2014/main" id="{22F9518F-D500-9C77-367D-9FB9F3E5F751}"/>
              </a:ext>
            </a:extLst>
          </p:cNvPr>
          <p:cNvGrpSpPr/>
          <p:nvPr/>
        </p:nvGrpSpPr>
        <p:grpSpPr>
          <a:xfrm>
            <a:off x="370139" y="1398844"/>
            <a:ext cx="2194560" cy="1260003"/>
            <a:chOff x="332936" y="2555951"/>
            <a:chExt cx="2926080" cy="1680003"/>
          </a:xfrm>
        </p:grpSpPr>
        <p:sp>
          <p:nvSpPr>
            <p:cNvPr id="664" name="TextBox 663">
              <a:extLst>
                <a:ext uri="{FF2B5EF4-FFF2-40B4-BE49-F238E27FC236}">
                  <a16:creationId xmlns:a16="http://schemas.microsoft.com/office/drawing/2014/main" id="{02DCA733-2A77-175A-8F6C-770B463C807B}"/>
                </a:ext>
              </a:extLst>
            </p:cNvPr>
            <p:cNvSpPr txBox="1"/>
            <p:nvPr/>
          </p:nvSpPr>
          <p:spPr>
            <a:xfrm>
              <a:off x="332936" y="2555951"/>
              <a:ext cx="2926080" cy="53348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000" b="1" noProof="1">
                  <a:solidFill>
                    <a:schemeClr val="bg1"/>
                  </a:solidFill>
                </a:rPr>
                <a:t>01 - Lorem Ipsum</a:t>
              </a:r>
            </a:p>
          </p:txBody>
        </p:sp>
        <p:sp>
          <p:nvSpPr>
            <p:cNvPr id="665" name="TextBox 664">
              <a:extLst>
                <a:ext uri="{FF2B5EF4-FFF2-40B4-BE49-F238E27FC236}">
                  <a16:creationId xmlns:a16="http://schemas.microsoft.com/office/drawing/2014/main" id="{AD5A280E-8CDC-1344-1721-30E0B90FFD06}"/>
                </a:ext>
              </a:extLst>
            </p:cNvPr>
            <p:cNvSpPr txBox="1"/>
            <p:nvPr/>
          </p:nvSpPr>
          <p:spPr>
            <a:xfrm>
              <a:off x="332936" y="3086923"/>
              <a:ext cx="2926080" cy="11490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5003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10319</TotalTime>
  <Words>477</Words>
  <Application>Microsoft Office PowerPoint</Application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Spiral Funnel Quintet – Slide Template</vt:lpstr>
      <vt:lpstr>Spiral Funnel Quintet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Spiral Funnel Quintet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2023-08-15T17:46:07Z</dcterms:modified>
  <cp:category>Charts &amp; Diagrams</cp:category>
</cp:coreProperties>
</file>