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58" d="100"/>
          <a:sy n="58" d="100"/>
        </p:scale>
        <p:origin x="78" y="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9" name="Google Shape;65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60" name="Google Shape;660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258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9" name="Google Shape;65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60" name="Google Shape;660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229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dirty="0"/>
              <a:t>Spiral Funnel Quintet – Slide Template</a:t>
            </a:r>
            <a:endParaRPr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74D9A6-28CA-96FE-35B8-087044540FD5}"/>
              </a:ext>
            </a:extLst>
          </p:cNvPr>
          <p:cNvGrpSpPr/>
          <p:nvPr/>
        </p:nvGrpSpPr>
        <p:grpSpPr>
          <a:xfrm>
            <a:off x="4178662" y="1242150"/>
            <a:ext cx="3833638" cy="4533944"/>
            <a:chOff x="4178662" y="1162008"/>
            <a:chExt cx="3833638" cy="453394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74B1498-431B-70B2-8BD1-E0DE664E128C}"/>
                </a:ext>
              </a:extLst>
            </p:cNvPr>
            <p:cNvSpPr/>
            <p:nvPr/>
          </p:nvSpPr>
          <p:spPr>
            <a:xfrm>
              <a:off x="5646176" y="4750627"/>
              <a:ext cx="442074" cy="945325"/>
            </a:xfrm>
            <a:custGeom>
              <a:avLst/>
              <a:gdLst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55181 w 442074"/>
                <a:gd name="connsiteY6" fmla="*/ 190471 h 945325"/>
                <a:gd name="connsiteX7" fmla="*/ 0 w 442074"/>
                <a:gd name="connsiteY7" fmla="*/ 54974 h 945325"/>
                <a:gd name="connsiteX8" fmla="*/ 128070 w 442074"/>
                <a:gd name="connsiteY8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0 w 442074"/>
                <a:gd name="connsiteY6" fmla="*/ 54974 h 945325"/>
                <a:gd name="connsiteX7" fmla="*/ 128070 w 442074"/>
                <a:gd name="connsiteY7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190471 h 945325"/>
                <a:gd name="connsiteX5" fmla="*/ 0 w 442074"/>
                <a:gd name="connsiteY5" fmla="*/ 54974 h 945325"/>
                <a:gd name="connsiteX6" fmla="*/ 128070 w 442074"/>
                <a:gd name="connsiteY6" fmla="*/ 52 h 94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074" h="945325">
                  <a:moveTo>
                    <a:pt x="128070" y="52"/>
                  </a:moveTo>
                  <a:cubicBezTo>
                    <a:pt x="248400" y="-3128"/>
                    <a:pt x="414080" y="135654"/>
                    <a:pt x="442029" y="898435"/>
                  </a:cubicBezTo>
                  <a:cubicBezTo>
                    <a:pt x="444106" y="948387"/>
                    <a:pt x="374940" y="963985"/>
                    <a:pt x="355696" y="917725"/>
                  </a:cubicBezTo>
                  <a:lnTo>
                    <a:pt x="197607" y="540201"/>
                  </a:lnTo>
                  <a:lnTo>
                    <a:pt x="170971" y="190471"/>
                  </a:lnTo>
                  <a:lnTo>
                    <a:pt x="0" y="54974"/>
                  </a:lnTo>
                  <a:cubicBezTo>
                    <a:pt x="0" y="54974"/>
                    <a:pt x="55872" y="1960"/>
                    <a:pt x="128070" y="52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BB6B57A-887D-C9FA-E6D0-E4E27B147BF1}"/>
                </a:ext>
              </a:extLst>
            </p:cNvPr>
            <p:cNvSpPr/>
            <p:nvPr/>
          </p:nvSpPr>
          <p:spPr>
            <a:xfrm>
              <a:off x="4178662" y="1162008"/>
              <a:ext cx="3447260" cy="1337823"/>
            </a:xfrm>
            <a:custGeom>
              <a:avLst/>
              <a:gdLst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3345359 w 3447260"/>
                <a:gd name="connsiteY2" fmla="*/ 1229986 h 1337823"/>
                <a:gd name="connsiteX3" fmla="*/ 2961659 w 3447260"/>
                <a:gd name="connsiteY3" fmla="*/ 1229986 h 1337823"/>
                <a:gd name="connsiteX4" fmla="*/ 2961659 w 3447260"/>
                <a:gd name="connsiteY4" fmla="*/ 1337823 h 1337823"/>
                <a:gd name="connsiteX5" fmla="*/ 2945536 w 3447260"/>
                <a:gd name="connsiteY5" fmla="*/ 1327955 h 1337823"/>
                <a:gd name="connsiteX6" fmla="*/ 823574 w 3447260"/>
                <a:gd name="connsiteY6" fmla="*/ 601975 h 1337823"/>
                <a:gd name="connsiteX7" fmla="*/ 632907 w 3447260"/>
                <a:gd name="connsiteY7" fmla="*/ 590617 h 1337823"/>
                <a:gd name="connsiteX8" fmla="*/ 632907 w 3447260"/>
                <a:gd name="connsiteY8" fmla="*/ 315667 h 1337823"/>
                <a:gd name="connsiteX9" fmla="*/ 0 w 3447260"/>
                <a:gd name="connsiteY9" fmla="*/ 37002 h 1337823"/>
                <a:gd name="connsiteX10" fmla="*/ 444879 w 3447260"/>
                <a:gd name="connsiteY10" fmla="*/ 609 h 1337823"/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2961659 w 3447260"/>
                <a:gd name="connsiteY2" fmla="*/ 1229986 h 1337823"/>
                <a:gd name="connsiteX3" fmla="*/ 2961659 w 3447260"/>
                <a:gd name="connsiteY3" fmla="*/ 1337823 h 1337823"/>
                <a:gd name="connsiteX4" fmla="*/ 2945536 w 3447260"/>
                <a:gd name="connsiteY4" fmla="*/ 1327955 h 1337823"/>
                <a:gd name="connsiteX5" fmla="*/ 823574 w 3447260"/>
                <a:gd name="connsiteY5" fmla="*/ 601975 h 1337823"/>
                <a:gd name="connsiteX6" fmla="*/ 632907 w 3447260"/>
                <a:gd name="connsiteY6" fmla="*/ 590617 h 1337823"/>
                <a:gd name="connsiteX7" fmla="*/ 632907 w 3447260"/>
                <a:gd name="connsiteY7" fmla="*/ 315667 h 1337823"/>
                <a:gd name="connsiteX8" fmla="*/ 0 w 3447260"/>
                <a:gd name="connsiteY8" fmla="*/ 37002 h 1337823"/>
                <a:gd name="connsiteX9" fmla="*/ 444879 w 3447260"/>
                <a:gd name="connsiteY9" fmla="*/ 609 h 133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7260" h="1337823">
                  <a:moveTo>
                    <a:pt x="444879" y="609"/>
                  </a:moveTo>
                  <a:cubicBezTo>
                    <a:pt x="1061291" y="-9963"/>
                    <a:pt x="2236699" y="109094"/>
                    <a:pt x="3447260" y="979311"/>
                  </a:cubicBezTo>
                  <a:lnTo>
                    <a:pt x="2961659" y="1229986"/>
                  </a:lnTo>
                  <a:lnTo>
                    <a:pt x="2961659" y="1337823"/>
                  </a:lnTo>
                  <a:lnTo>
                    <a:pt x="2945536" y="1327955"/>
                  </a:lnTo>
                  <a:cubicBezTo>
                    <a:pt x="2544378" y="1088747"/>
                    <a:pt x="1756721" y="691955"/>
                    <a:pt x="823574" y="601975"/>
                  </a:cubicBezTo>
                  <a:lnTo>
                    <a:pt x="632907" y="590617"/>
                  </a:lnTo>
                  <a:lnTo>
                    <a:pt x="632907" y="315667"/>
                  </a:lnTo>
                  <a:lnTo>
                    <a:pt x="0" y="37002"/>
                  </a:lnTo>
                  <a:cubicBezTo>
                    <a:pt x="0" y="37002"/>
                    <a:pt x="164692" y="5414"/>
                    <a:pt x="444879" y="609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BE7A0B0-37AF-C297-4866-69DE37C5445E}"/>
                </a:ext>
              </a:extLst>
            </p:cNvPr>
            <p:cNvSpPr/>
            <p:nvPr/>
          </p:nvSpPr>
          <p:spPr>
            <a:xfrm>
              <a:off x="4559842" y="2080532"/>
              <a:ext cx="2693221" cy="1280057"/>
            </a:xfrm>
            <a:custGeom>
              <a:avLst/>
              <a:gdLst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586592 w 2693221"/>
                <a:gd name="connsiteY2" fmla="*/ 1235255 h 1280057"/>
                <a:gd name="connsiteX3" fmla="*/ 2213945 w 2693221"/>
                <a:gd name="connsiteY3" fmla="*/ 1235255 h 1280057"/>
                <a:gd name="connsiteX4" fmla="*/ 2213945 w 2693221"/>
                <a:gd name="connsiteY4" fmla="*/ 1280057 h 1280057"/>
                <a:gd name="connsiteX5" fmla="*/ 2125921 w 2693221"/>
                <a:gd name="connsiteY5" fmla="*/ 1219998 h 1280057"/>
                <a:gd name="connsiteX6" fmla="*/ 436454 w 2693221"/>
                <a:gd name="connsiteY6" fmla="*/ 587335 h 1280057"/>
                <a:gd name="connsiteX7" fmla="*/ 432385 w 2693221"/>
                <a:gd name="connsiteY7" fmla="*/ 587269 h 1280057"/>
                <a:gd name="connsiteX8" fmla="*/ 432385 w 2693221"/>
                <a:gd name="connsiteY8" fmla="*/ 280754 h 1280057"/>
                <a:gd name="connsiteX9" fmla="*/ 0 w 2693221"/>
                <a:gd name="connsiteY9" fmla="*/ 52824 h 1280057"/>
                <a:gd name="connsiteX10" fmla="*/ 520464 w 2693221"/>
                <a:gd name="connsiteY10" fmla="*/ 22 h 1280057"/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213945 w 2693221"/>
                <a:gd name="connsiteY2" fmla="*/ 1235255 h 1280057"/>
                <a:gd name="connsiteX3" fmla="*/ 2213945 w 2693221"/>
                <a:gd name="connsiteY3" fmla="*/ 1280057 h 1280057"/>
                <a:gd name="connsiteX4" fmla="*/ 2125921 w 2693221"/>
                <a:gd name="connsiteY4" fmla="*/ 1219998 h 1280057"/>
                <a:gd name="connsiteX5" fmla="*/ 436454 w 2693221"/>
                <a:gd name="connsiteY5" fmla="*/ 587335 h 1280057"/>
                <a:gd name="connsiteX6" fmla="*/ 432385 w 2693221"/>
                <a:gd name="connsiteY6" fmla="*/ 587269 h 1280057"/>
                <a:gd name="connsiteX7" fmla="*/ 432385 w 2693221"/>
                <a:gd name="connsiteY7" fmla="*/ 280754 h 1280057"/>
                <a:gd name="connsiteX8" fmla="*/ 0 w 2693221"/>
                <a:gd name="connsiteY8" fmla="*/ 52824 h 1280057"/>
                <a:gd name="connsiteX9" fmla="*/ 520464 w 2693221"/>
                <a:gd name="connsiteY9" fmla="*/ 22 h 128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3221" h="1280057">
                  <a:moveTo>
                    <a:pt x="520464" y="22"/>
                  </a:moveTo>
                  <a:cubicBezTo>
                    <a:pt x="1051514" y="2099"/>
                    <a:pt x="1906997" y="157775"/>
                    <a:pt x="2693221" y="973272"/>
                  </a:cubicBezTo>
                  <a:lnTo>
                    <a:pt x="2213945" y="1235255"/>
                  </a:lnTo>
                  <a:lnTo>
                    <a:pt x="2213945" y="1280057"/>
                  </a:lnTo>
                  <a:lnTo>
                    <a:pt x="2125921" y="1219998"/>
                  </a:lnTo>
                  <a:cubicBezTo>
                    <a:pt x="1750821" y="971408"/>
                    <a:pt x="1122125" y="631647"/>
                    <a:pt x="436454" y="587335"/>
                  </a:cubicBezTo>
                  <a:lnTo>
                    <a:pt x="432385" y="587269"/>
                  </a:lnTo>
                  <a:lnTo>
                    <a:pt x="432385" y="280754"/>
                  </a:lnTo>
                  <a:lnTo>
                    <a:pt x="0" y="52824"/>
                  </a:lnTo>
                  <a:cubicBezTo>
                    <a:pt x="0" y="52824"/>
                    <a:pt x="201834" y="-1225"/>
                    <a:pt x="520464" y="22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EBC02CE-E510-3FDF-C316-809251584888}"/>
                </a:ext>
              </a:extLst>
            </p:cNvPr>
            <p:cNvSpPr/>
            <p:nvPr/>
          </p:nvSpPr>
          <p:spPr>
            <a:xfrm>
              <a:off x="4930621" y="2964147"/>
              <a:ext cx="1961022" cy="1262385"/>
            </a:xfrm>
            <a:custGeom>
              <a:avLst/>
              <a:gdLst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848254 w 1961022"/>
                <a:gd name="connsiteY2" fmla="*/ 1255854 h 1262385"/>
                <a:gd name="connsiteX3" fmla="*/ 1587980 w 1961022"/>
                <a:gd name="connsiteY3" fmla="*/ 1255854 h 1262385"/>
                <a:gd name="connsiteX4" fmla="*/ 1587980 w 1961022"/>
                <a:gd name="connsiteY4" fmla="*/ 1262385 h 1262385"/>
                <a:gd name="connsiteX5" fmla="*/ 1539854 w 1961022"/>
                <a:gd name="connsiteY5" fmla="*/ 1208667 h 1262385"/>
                <a:gd name="connsiteX6" fmla="*/ 502575 w 1961022"/>
                <a:gd name="connsiteY6" fmla="*/ 574188 h 1262385"/>
                <a:gd name="connsiteX7" fmla="*/ 397236 w 1961022"/>
                <a:gd name="connsiteY7" fmla="*/ 571743 h 1262385"/>
                <a:gd name="connsiteX8" fmla="*/ 397236 w 1961022"/>
                <a:gd name="connsiteY8" fmla="*/ 258684 h 1262385"/>
                <a:gd name="connsiteX9" fmla="*/ 0 w 1961022"/>
                <a:gd name="connsiteY9" fmla="*/ 81772 h 1262385"/>
                <a:gd name="connsiteX10" fmla="*/ 470598 w 1961022"/>
                <a:gd name="connsiteY10" fmla="*/ 1011 h 1262385"/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587980 w 1961022"/>
                <a:gd name="connsiteY2" fmla="*/ 1255854 h 1262385"/>
                <a:gd name="connsiteX3" fmla="*/ 1587980 w 1961022"/>
                <a:gd name="connsiteY3" fmla="*/ 1262385 h 1262385"/>
                <a:gd name="connsiteX4" fmla="*/ 1539854 w 1961022"/>
                <a:gd name="connsiteY4" fmla="*/ 1208667 h 1262385"/>
                <a:gd name="connsiteX5" fmla="*/ 502575 w 1961022"/>
                <a:gd name="connsiteY5" fmla="*/ 574188 h 1262385"/>
                <a:gd name="connsiteX6" fmla="*/ 397236 w 1961022"/>
                <a:gd name="connsiteY6" fmla="*/ 571743 h 1262385"/>
                <a:gd name="connsiteX7" fmla="*/ 397236 w 1961022"/>
                <a:gd name="connsiteY7" fmla="*/ 258684 h 1262385"/>
                <a:gd name="connsiteX8" fmla="*/ 0 w 1961022"/>
                <a:gd name="connsiteY8" fmla="*/ 81772 h 1262385"/>
                <a:gd name="connsiteX9" fmla="*/ 470598 w 1961022"/>
                <a:gd name="connsiteY9" fmla="*/ 1011 h 126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1022" h="1262385">
                  <a:moveTo>
                    <a:pt x="470598" y="1011"/>
                  </a:moveTo>
                  <a:cubicBezTo>
                    <a:pt x="842218" y="15942"/>
                    <a:pt x="1391509" y="202772"/>
                    <a:pt x="1961022" y="978842"/>
                  </a:cubicBezTo>
                  <a:lnTo>
                    <a:pt x="1587980" y="1255854"/>
                  </a:lnTo>
                  <a:lnTo>
                    <a:pt x="1587980" y="1262385"/>
                  </a:lnTo>
                  <a:lnTo>
                    <a:pt x="1539854" y="1208667"/>
                  </a:lnTo>
                  <a:cubicBezTo>
                    <a:pt x="1310272" y="959798"/>
                    <a:pt x="924965" y="619480"/>
                    <a:pt x="502575" y="574188"/>
                  </a:cubicBezTo>
                  <a:lnTo>
                    <a:pt x="397236" y="571743"/>
                  </a:lnTo>
                  <a:lnTo>
                    <a:pt x="397236" y="258684"/>
                  </a:lnTo>
                  <a:lnTo>
                    <a:pt x="0" y="81772"/>
                  </a:lnTo>
                  <a:cubicBezTo>
                    <a:pt x="0" y="81772"/>
                    <a:pt x="181559" y="-10603"/>
                    <a:pt x="470598" y="1011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ECCFCCC-99EE-A396-DE56-D35208D65AFF}"/>
                </a:ext>
              </a:extLst>
            </p:cNvPr>
            <p:cNvSpPr/>
            <p:nvPr/>
          </p:nvSpPr>
          <p:spPr>
            <a:xfrm>
              <a:off x="5292558" y="3837775"/>
              <a:ext cx="1246505" cy="1422328"/>
            </a:xfrm>
            <a:custGeom>
              <a:avLst/>
              <a:gdLst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120304 w 1246505"/>
                <a:gd name="connsiteY2" fmla="*/ 1284202 h 1456119"/>
                <a:gd name="connsiteX3" fmla="*/ 1052588 w 1246505"/>
                <a:gd name="connsiteY3" fmla="*/ 1284202 h 1456119"/>
                <a:gd name="connsiteX4" fmla="*/ 1052588 w 1246505"/>
                <a:gd name="connsiteY4" fmla="*/ 1450903 h 1456119"/>
                <a:gd name="connsiteX5" fmla="*/ 1050469 w 1246505"/>
                <a:gd name="connsiteY5" fmla="*/ 1456119 h 1456119"/>
                <a:gd name="connsiteX6" fmla="*/ 409164 w 1246505"/>
                <a:gd name="connsiteY6" fmla="*/ 575109 h 1456119"/>
                <a:gd name="connsiteX7" fmla="*/ 353618 w 1246505"/>
                <a:gd name="connsiteY7" fmla="*/ 559920 h 1456119"/>
                <a:gd name="connsiteX8" fmla="*/ 353618 w 1246505"/>
                <a:gd name="connsiteY8" fmla="*/ 242804 h 1456119"/>
                <a:gd name="connsiteX9" fmla="*/ 0 w 1246505"/>
                <a:gd name="connsiteY9" fmla="*/ 99363 h 1456119"/>
                <a:gd name="connsiteX10" fmla="*/ 301237 w 1246505"/>
                <a:gd name="connsiteY10" fmla="*/ 61 h 1456119"/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052588 w 1246505"/>
                <a:gd name="connsiteY2" fmla="*/ 1284202 h 1456119"/>
                <a:gd name="connsiteX3" fmla="*/ 1052588 w 1246505"/>
                <a:gd name="connsiteY3" fmla="*/ 1450903 h 1456119"/>
                <a:gd name="connsiteX4" fmla="*/ 1050469 w 1246505"/>
                <a:gd name="connsiteY4" fmla="*/ 1456119 h 1456119"/>
                <a:gd name="connsiteX5" fmla="*/ 409164 w 1246505"/>
                <a:gd name="connsiteY5" fmla="*/ 575109 h 1456119"/>
                <a:gd name="connsiteX6" fmla="*/ 353618 w 1246505"/>
                <a:gd name="connsiteY6" fmla="*/ 559920 h 1456119"/>
                <a:gd name="connsiteX7" fmla="*/ 353618 w 1246505"/>
                <a:gd name="connsiteY7" fmla="*/ 242804 h 1456119"/>
                <a:gd name="connsiteX8" fmla="*/ 0 w 1246505"/>
                <a:gd name="connsiteY8" fmla="*/ 99363 h 1456119"/>
                <a:gd name="connsiteX9" fmla="*/ 301237 w 1246505"/>
                <a:gd name="connsiteY9" fmla="*/ 61 h 1456119"/>
                <a:gd name="connsiteX0" fmla="*/ 301237 w 1246505"/>
                <a:gd name="connsiteY0" fmla="*/ 61 h 1450903"/>
                <a:gd name="connsiteX1" fmla="*/ 1246505 w 1246505"/>
                <a:gd name="connsiteY1" fmla="*/ 973521 h 1450903"/>
                <a:gd name="connsiteX2" fmla="*/ 1052588 w 1246505"/>
                <a:gd name="connsiteY2" fmla="*/ 1284202 h 1450903"/>
                <a:gd name="connsiteX3" fmla="*/ 1052588 w 1246505"/>
                <a:gd name="connsiteY3" fmla="*/ 1450903 h 1450903"/>
                <a:gd name="connsiteX4" fmla="*/ 1033800 w 1246505"/>
                <a:gd name="connsiteY4" fmla="*/ 1389444 h 1450903"/>
                <a:gd name="connsiteX5" fmla="*/ 409164 w 1246505"/>
                <a:gd name="connsiteY5" fmla="*/ 575109 h 1450903"/>
                <a:gd name="connsiteX6" fmla="*/ 353618 w 1246505"/>
                <a:gd name="connsiteY6" fmla="*/ 559920 h 1450903"/>
                <a:gd name="connsiteX7" fmla="*/ 353618 w 1246505"/>
                <a:gd name="connsiteY7" fmla="*/ 242804 h 1450903"/>
                <a:gd name="connsiteX8" fmla="*/ 0 w 1246505"/>
                <a:gd name="connsiteY8" fmla="*/ 99363 h 1450903"/>
                <a:gd name="connsiteX9" fmla="*/ 301237 w 1246505"/>
                <a:gd name="connsiteY9" fmla="*/ 61 h 1450903"/>
                <a:gd name="connsiteX0" fmla="*/ 301237 w 1246505"/>
                <a:gd name="connsiteY0" fmla="*/ 61 h 1422328"/>
                <a:gd name="connsiteX1" fmla="*/ 1246505 w 1246505"/>
                <a:gd name="connsiteY1" fmla="*/ 973521 h 1422328"/>
                <a:gd name="connsiteX2" fmla="*/ 1052588 w 1246505"/>
                <a:gd name="connsiteY2" fmla="*/ 1284202 h 1422328"/>
                <a:gd name="connsiteX3" fmla="*/ 1050206 w 1246505"/>
                <a:gd name="connsiteY3" fmla="*/ 1422328 h 1422328"/>
                <a:gd name="connsiteX4" fmla="*/ 1033800 w 1246505"/>
                <a:gd name="connsiteY4" fmla="*/ 1389444 h 1422328"/>
                <a:gd name="connsiteX5" fmla="*/ 409164 w 1246505"/>
                <a:gd name="connsiteY5" fmla="*/ 575109 h 1422328"/>
                <a:gd name="connsiteX6" fmla="*/ 353618 w 1246505"/>
                <a:gd name="connsiteY6" fmla="*/ 559920 h 1422328"/>
                <a:gd name="connsiteX7" fmla="*/ 353618 w 1246505"/>
                <a:gd name="connsiteY7" fmla="*/ 242804 h 1422328"/>
                <a:gd name="connsiteX8" fmla="*/ 0 w 1246505"/>
                <a:gd name="connsiteY8" fmla="*/ 99363 h 1422328"/>
                <a:gd name="connsiteX9" fmla="*/ 301237 w 1246505"/>
                <a:gd name="connsiteY9" fmla="*/ 61 h 14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6505" h="1422328">
                  <a:moveTo>
                    <a:pt x="301237" y="61"/>
                  </a:moveTo>
                  <a:cubicBezTo>
                    <a:pt x="538558" y="3819"/>
                    <a:pt x="888167" y="181392"/>
                    <a:pt x="1246505" y="973521"/>
                  </a:cubicBezTo>
                  <a:lnTo>
                    <a:pt x="1052588" y="1284202"/>
                  </a:lnTo>
                  <a:lnTo>
                    <a:pt x="1050206" y="1422328"/>
                  </a:lnTo>
                  <a:lnTo>
                    <a:pt x="1033800" y="1389444"/>
                  </a:lnTo>
                  <a:cubicBezTo>
                    <a:pt x="1033800" y="1389444"/>
                    <a:pt x="719181" y="709082"/>
                    <a:pt x="409164" y="575109"/>
                  </a:cubicBezTo>
                  <a:lnTo>
                    <a:pt x="353618" y="559920"/>
                  </a:lnTo>
                  <a:lnTo>
                    <a:pt x="353618" y="242804"/>
                  </a:lnTo>
                  <a:lnTo>
                    <a:pt x="0" y="99363"/>
                  </a:lnTo>
                  <a:cubicBezTo>
                    <a:pt x="0" y="99363"/>
                    <a:pt x="116655" y="-2862"/>
                    <a:pt x="301237" y="61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CC4AFA00-FFB2-A050-FB03-66AAC3429770}"/>
                </a:ext>
              </a:extLst>
            </p:cNvPr>
            <p:cNvSpPr/>
            <p:nvPr/>
          </p:nvSpPr>
          <p:spPr>
            <a:xfrm>
              <a:off x="4623074" y="1394681"/>
              <a:ext cx="2693585" cy="644156"/>
            </a:xfrm>
            <a:custGeom>
              <a:avLst/>
              <a:gdLst>
                <a:gd name="connsiteX0" fmla="*/ 0 w 2693585"/>
                <a:gd name="connsiteY0" fmla="*/ 0 h 644156"/>
                <a:gd name="connsiteX1" fmla="*/ 57143 w 2693585"/>
                <a:gd name="connsiteY1" fmla="*/ 13474 h 644156"/>
                <a:gd name="connsiteX2" fmla="*/ 741184 w 2693585"/>
                <a:gd name="connsiteY2" fmla="*/ 127783 h 644156"/>
                <a:gd name="connsiteX3" fmla="*/ 1926740 w 2693585"/>
                <a:gd name="connsiteY3" fmla="*/ 158657 h 644156"/>
                <a:gd name="connsiteX4" fmla="*/ 1950908 w 2693585"/>
                <a:gd name="connsiteY4" fmla="*/ 156422 h 644156"/>
                <a:gd name="connsiteX5" fmla="*/ 2109705 w 2693585"/>
                <a:gd name="connsiteY5" fmla="*/ 225106 h 644156"/>
                <a:gd name="connsiteX6" fmla="*/ 2551560 w 2693585"/>
                <a:gd name="connsiteY6" fmla="*/ 454303 h 644156"/>
                <a:gd name="connsiteX7" fmla="*/ 2693585 w 2693585"/>
                <a:gd name="connsiteY7" fmla="*/ 541357 h 644156"/>
                <a:gd name="connsiteX8" fmla="*/ 2509264 w 2693585"/>
                <a:gd name="connsiteY8" fmla="*/ 572174 h 644156"/>
                <a:gd name="connsiteX9" fmla="*/ 1893216 w 2693585"/>
                <a:gd name="connsiteY9" fmla="*/ 634739 h 644156"/>
                <a:gd name="connsiteX10" fmla="*/ 1548788 w 2693585"/>
                <a:gd name="connsiteY10" fmla="*/ 644156 h 644156"/>
                <a:gd name="connsiteX11" fmla="*/ 1354866 w 2693585"/>
                <a:gd name="connsiteY11" fmla="*/ 575476 h 644156"/>
                <a:gd name="connsiteX12" fmla="*/ 379163 w 2693585"/>
                <a:gd name="connsiteY12" fmla="*/ 369302 h 644156"/>
                <a:gd name="connsiteX13" fmla="*/ 188496 w 2693585"/>
                <a:gd name="connsiteY13" fmla="*/ 357944 h 644156"/>
                <a:gd name="connsiteX14" fmla="*/ 188496 w 2693585"/>
                <a:gd name="connsiteY14" fmla="*/ 82994 h 64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93585" h="644156">
                  <a:moveTo>
                    <a:pt x="0" y="0"/>
                  </a:moveTo>
                  <a:lnTo>
                    <a:pt x="57143" y="13474"/>
                  </a:lnTo>
                  <a:cubicBezTo>
                    <a:pt x="243787" y="54703"/>
                    <a:pt x="475830" y="97166"/>
                    <a:pt x="741184" y="127783"/>
                  </a:cubicBezTo>
                  <a:cubicBezTo>
                    <a:pt x="1064649" y="164960"/>
                    <a:pt x="1472617" y="187842"/>
                    <a:pt x="1926740" y="158657"/>
                  </a:cubicBezTo>
                  <a:lnTo>
                    <a:pt x="1950908" y="156422"/>
                  </a:lnTo>
                  <a:lnTo>
                    <a:pt x="2109705" y="225106"/>
                  </a:lnTo>
                  <a:cubicBezTo>
                    <a:pt x="2254735" y="291792"/>
                    <a:pt x="2402361" y="367786"/>
                    <a:pt x="2551560" y="454303"/>
                  </a:cubicBezTo>
                  <a:lnTo>
                    <a:pt x="2693585" y="541357"/>
                  </a:lnTo>
                  <a:lnTo>
                    <a:pt x="2509264" y="572174"/>
                  </a:lnTo>
                  <a:cubicBezTo>
                    <a:pt x="2297078" y="603925"/>
                    <a:pt x="2090818" y="623867"/>
                    <a:pt x="1893216" y="634739"/>
                  </a:cubicBezTo>
                  <a:lnTo>
                    <a:pt x="1548788" y="644156"/>
                  </a:lnTo>
                  <a:lnTo>
                    <a:pt x="1354866" y="575476"/>
                  </a:lnTo>
                  <a:cubicBezTo>
                    <a:pt x="1058564" y="479933"/>
                    <a:pt x="729093" y="403045"/>
                    <a:pt x="379163" y="369302"/>
                  </a:cubicBezTo>
                  <a:lnTo>
                    <a:pt x="188496" y="357944"/>
                  </a:lnTo>
                  <a:lnTo>
                    <a:pt x="188496" y="8299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93828C6-2EB5-28A6-5E09-2B7241D3EDAB}"/>
                </a:ext>
              </a:extLst>
            </p:cNvPr>
            <p:cNvSpPr/>
            <p:nvPr/>
          </p:nvSpPr>
          <p:spPr>
            <a:xfrm>
              <a:off x="4818409" y="2269659"/>
              <a:ext cx="2181784" cy="603230"/>
            </a:xfrm>
            <a:custGeom>
              <a:avLst/>
              <a:gdLst>
                <a:gd name="connsiteX0" fmla="*/ 0 w 2181784"/>
                <a:gd name="connsiteY0" fmla="*/ 0 h 603230"/>
                <a:gd name="connsiteX1" fmla="*/ 97475 w 2181784"/>
                <a:gd name="connsiteY1" fmla="*/ 19298 h 603230"/>
                <a:gd name="connsiteX2" fmla="*/ 544860 w 2181784"/>
                <a:gd name="connsiteY2" fmla="*/ 85787 h 603230"/>
                <a:gd name="connsiteX3" fmla="*/ 1278094 w 2181784"/>
                <a:gd name="connsiteY3" fmla="*/ 130142 h 603230"/>
                <a:gd name="connsiteX4" fmla="*/ 1555382 w 2181784"/>
                <a:gd name="connsiteY4" fmla="*/ 125713 h 603230"/>
                <a:gd name="connsiteX5" fmla="*/ 1689293 w 2181784"/>
                <a:gd name="connsiteY5" fmla="*/ 197475 h 603230"/>
                <a:gd name="connsiteX6" fmla="*/ 2137343 w 2181784"/>
                <a:gd name="connsiteY6" fmla="*/ 508274 h 603230"/>
                <a:gd name="connsiteX7" fmla="*/ 2181784 w 2181784"/>
                <a:gd name="connsiteY7" fmla="*/ 547173 h 603230"/>
                <a:gd name="connsiteX8" fmla="*/ 1927151 w 2181784"/>
                <a:gd name="connsiteY8" fmla="*/ 576255 h 603230"/>
                <a:gd name="connsiteX9" fmla="*/ 1313935 w 2181784"/>
                <a:gd name="connsiteY9" fmla="*/ 603230 h 603230"/>
                <a:gd name="connsiteX10" fmla="*/ 1084356 w 2181784"/>
                <a:gd name="connsiteY10" fmla="*/ 599535 h 603230"/>
                <a:gd name="connsiteX11" fmla="*/ 1032035 w 2181784"/>
                <a:gd name="connsiteY11" fmla="*/ 597057 h 603230"/>
                <a:gd name="connsiteX12" fmla="*/ 914862 w 2181784"/>
                <a:gd name="connsiteY12" fmla="*/ 552314 h 603230"/>
                <a:gd name="connsiteX13" fmla="*/ 177887 w 2181784"/>
                <a:gd name="connsiteY13" fmla="*/ 398208 h 603230"/>
                <a:gd name="connsiteX14" fmla="*/ 173818 w 2181784"/>
                <a:gd name="connsiteY14" fmla="*/ 398142 h 603230"/>
                <a:gd name="connsiteX15" fmla="*/ 173818 w 2181784"/>
                <a:gd name="connsiteY15" fmla="*/ 91627 h 60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81784" h="603230">
                  <a:moveTo>
                    <a:pt x="0" y="0"/>
                  </a:moveTo>
                  <a:lnTo>
                    <a:pt x="97475" y="19298"/>
                  </a:lnTo>
                  <a:cubicBezTo>
                    <a:pt x="232290" y="43934"/>
                    <a:pt x="382329" y="67074"/>
                    <a:pt x="544860" y="85787"/>
                  </a:cubicBezTo>
                  <a:cubicBezTo>
                    <a:pt x="756664" y="110366"/>
                    <a:pt x="1004659" y="128651"/>
                    <a:pt x="1278094" y="130142"/>
                  </a:cubicBezTo>
                  <a:lnTo>
                    <a:pt x="1555382" y="125713"/>
                  </a:lnTo>
                  <a:lnTo>
                    <a:pt x="1689293" y="197475"/>
                  </a:lnTo>
                  <a:cubicBezTo>
                    <a:pt x="1837618" y="282327"/>
                    <a:pt x="1987833" y="384814"/>
                    <a:pt x="2137343" y="508274"/>
                  </a:cubicBezTo>
                  <a:lnTo>
                    <a:pt x="2181784" y="547173"/>
                  </a:lnTo>
                  <a:lnTo>
                    <a:pt x="1927151" y="576255"/>
                  </a:lnTo>
                  <a:cubicBezTo>
                    <a:pt x="1713341" y="595301"/>
                    <a:pt x="1507907" y="603230"/>
                    <a:pt x="1313935" y="603230"/>
                  </a:cubicBezTo>
                  <a:cubicBezTo>
                    <a:pt x="1235437" y="603230"/>
                    <a:pt x="1158847" y="601931"/>
                    <a:pt x="1084356" y="599535"/>
                  </a:cubicBezTo>
                  <a:lnTo>
                    <a:pt x="1032035" y="597057"/>
                  </a:lnTo>
                  <a:lnTo>
                    <a:pt x="914862" y="552314"/>
                  </a:lnTo>
                  <a:cubicBezTo>
                    <a:pt x="684128" y="472990"/>
                    <a:pt x="435014" y="414825"/>
                    <a:pt x="177887" y="398208"/>
                  </a:cubicBezTo>
                  <a:lnTo>
                    <a:pt x="173818" y="398142"/>
                  </a:lnTo>
                  <a:lnTo>
                    <a:pt x="173818" y="9162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E634DCB-C016-2D86-710C-2B30AF8422DA}"/>
                </a:ext>
              </a:extLst>
            </p:cNvPr>
            <p:cNvSpPr/>
            <p:nvPr/>
          </p:nvSpPr>
          <p:spPr>
            <a:xfrm>
              <a:off x="5200273" y="3166011"/>
              <a:ext cx="1481434" cy="538398"/>
            </a:xfrm>
            <a:custGeom>
              <a:avLst/>
              <a:gdLst>
                <a:gd name="connsiteX0" fmla="*/ 0 w 1481434"/>
                <a:gd name="connsiteY0" fmla="*/ 0 h 538398"/>
                <a:gd name="connsiteX1" fmla="*/ 162473 w 1481434"/>
                <a:gd name="connsiteY1" fmla="*/ 21479 h 538398"/>
                <a:gd name="connsiteX2" fmla="*/ 779652 w 1481434"/>
                <a:gd name="connsiteY2" fmla="*/ 64186 h 538398"/>
                <a:gd name="connsiteX3" fmla="*/ 973533 w 1481434"/>
                <a:gd name="connsiteY3" fmla="*/ 65163 h 538398"/>
                <a:gd name="connsiteX4" fmla="*/ 1067502 w 1481434"/>
                <a:gd name="connsiteY4" fmla="*/ 130477 h 538398"/>
                <a:gd name="connsiteX5" fmla="*/ 1479058 w 1481434"/>
                <a:gd name="connsiteY5" fmla="*/ 512757 h 538398"/>
                <a:gd name="connsiteX6" fmla="*/ 1481434 w 1481434"/>
                <a:gd name="connsiteY6" fmla="*/ 515575 h 538398"/>
                <a:gd name="connsiteX7" fmla="*/ 1373301 w 1481434"/>
                <a:gd name="connsiteY7" fmla="*/ 524357 h 538398"/>
                <a:gd name="connsiteX8" fmla="*/ 931567 w 1481434"/>
                <a:gd name="connsiteY8" fmla="*/ 538398 h 538398"/>
                <a:gd name="connsiteX9" fmla="*/ 702185 w 1481434"/>
                <a:gd name="connsiteY9" fmla="*/ 534707 h 538398"/>
                <a:gd name="connsiteX10" fmla="*/ 697645 w 1481434"/>
                <a:gd name="connsiteY10" fmla="*/ 534493 h 538398"/>
                <a:gd name="connsiteX11" fmla="*/ 686211 w 1481434"/>
                <a:gd name="connsiteY11" fmla="*/ 527361 h 538398"/>
                <a:gd name="connsiteX12" fmla="*/ 232923 w 1481434"/>
                <a:gd name="connsiteY12" fmla="*/ 372324 h 538398"/>
                <a:gd name="connsiteX13" fmla="*/ 127584 w 1481434"/>
                <a:gd name="connsiteY13" fmla="*/ 369879 h 538398"/>
                <a:gd name="connsiteX14" fmla="*/ 127584 w 1481434"/>
                <a:gd name="connsiteY14" fmla="*/ 56820 h 53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81434" h="538398">
                  <a:moveTo>
                    <a:pt x="0" y="0"/>
                  </a:moveTo>
                  <a:lnTo>
                    <a:pt x="162473" y="21479"/>
                  </a:lnTo>
                  <a:cubicBezTo>
                    <a:pt x="343833" y="42545"/>
                    <a:pt x="551820" y="59002"/>
                    <a:pt x="779652" y="64186"/>
                  </a:cubicBezTo>
                  <a:lnTo>
                    <a:pt x="973533" y="65163"/>
                  </a:lnTo>
                  <a:lnTo>
                    <a:pt x="1067502" y="130477"/>
                  </a:lnTo>
                  <a:cubicBezTo>
                    <a:pt x="1200554" y="228684"/>
                    <a:pt x="1338559" y="353937"/>
                    <a:pt x="1479058" y="512757"/>
                  </a:cubicBezTo>
                  <a:lnTo>
                    <a:pt x="1481434" y="515575"/>
                  </a:lnTo>
                  <a:lnTo>
                    <a:pt x="1373301" y="524357"/>
                  </a:lnTo>
                  <a:cubicBezTo>
                    <a:pt x="1220716" y="534109"/>
                    <a:pt x="1073010" y="538398"/>
                    <a:pt x="931567" y="538398"/>
                  </a:cubicBezTo>
                  <a:cubicBezTo>
                    <a:pt x="853184" y="538398"/>
                    <a:pt x="776650" y="537097"/>
                    <a:pt x="702185" y="534707"/>
                  </a:cubicBezTo>
                  <a:lnTo>
                    <a:pt x="697645" y="534493"/>
                  </a:lnTo>
                  <a:lnTo>
                    <a:pt x="686211" y="527361"/>
                  </a:lnTo>
                  <a:cubicBezTo>
                    <a:pt x="544501" y="447781"/>
                    <a:pt x="391320" y="389309"/>
                    <a:pt x="232923" y="372324"/>
                  </a:cubicBezTo>
                  <a:lnTo>
                    <a:pt x="127584" y="369879"/>
                  </a:lnTo>
                  <a:lnTo>
                    <a:pt x="127584" y="5682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7426392-BA32-0CC0-016F-B96C52936DCA}"/>
                </a:ext>
              </a:extLst>
            </p:cNvPr>
            <p:cNvSpPr/>
            <p:nvPr/>
          </p:nvSpPr>
          <p:spPr>
            <a:xfrm>
              <a:off x="5544189" y="4039210"/>
              <a:ext cx="855667" cy="498805"/>
            </a:xfrm>
            <a:custGeom>
              <a:avLst/>
              <a:gdLst>
                <a:gd name="connsiteX0" fmla="*/ 0 w 855667"/>
                <a:gd name="connsiteY0" fmla="*/ 0 h 498805"/>
                <a:gd name="connsiteX1" fmla="*/ 144247 w 855667"/>
                <a:gd name="connsiteY1" fmla="*/ 11357 h 498805"/>
                <a:gd name="connsiteX2" fmla="*/ 512210 w 855667"/>
                <a:gd name="connsiteY2" fmla="*/ 25651 h 498805"/>
                <a:gd name="connsiteX3" fmla="*/ 514436 w 855667"/>
                <a:gd name="connsiteY3" fmla="*/ 25643 h 498805"/>
                <a:gd name="connsiteX4" fmla="*/ 538240 w 855667"/>
                <a:gd name="connsiteY4" fmla="*/ 48400 h 498805"/>
                <a:gd name="connsiteX5" fmla="*/ 794912 w 855667"/>
                <a:gd name="connsiteY5" fmla="*/ 388426 h 498805"/>
                <a:gd name="connsiteX6" fmla="*/ 855667 w 855667"/>
                <a:gd name="connsiteY6" fmla="*/ 493567 h 498805"/>
                <a:gd name="connsiteX7" fmla="*/ 587667 w 855667"/>
                <a:gd name="connsiteY7" fmla="*/ 498805 h 498805"/>
                <a:gd name="connsiteX8" fmla="*/ 323878 w 855667"/>
                <a:gd name="connsiteY8" fmla="*/ 492772 h 498805"/>
                <a:gd name="connsiteX9" fmla="*/ 273382 w 855667"/>
                <a:gd name="connsiteY9" fmla="*/ 447131 h 498805"/>
                <a:gd name="connsiteX10" fmla="*/ 157533 w 855667"/>
                <a:gd name="connsiteY10" fmla="*/ 373675 h 498805"/>
                <a:gd name="connsiteX11" fmla="*/ 101987 w 855667"/>
                <a:gd name="connsiteY11" fmla="*/ 358486 h 498805"/>
                <a:gd name="connsiteX12" fmla="*/ 101987 w 855667"/>
                <a:gd name="connsiteY12" fmla="*/ 41370 h 49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5667" h="498805">
                  <a:moveTo>
                    <a:pt x="0" y="0"/>
                  </a:moveTo>
                  <a:lnTo>
                    <a:pt x="144247" y="11357"/>
                  </a:lnTo>
                  <a:cubicBezTo>
                    <a:pt x="260238" y="19037"/>
                    <a:pt x="383274" y="24189"/>
                    <a:pt x="512210" y="25651"/>
                  </a:cubicBezTo>
                  <a:lnTo>
                    <a:pt x="514436" y="25643"/>
                  </a:lnTo>
                  <a:lnTo>
                    <a:pt x="538240" y="48400"/>
                  </a:lnTo>
                  <a:cubicBezTo>
                    <a:pt x="620960" y="133088"/>
                    <a:pt x="707056" y="244135"/>
                    <a:pt x="794912" y="388426"/>
                  </a:cubicBezTo>
                  <a:lnTo>
                    <a:pt x="855667" y="493567"/>
                  </a:lnTo>
                  <a:lnTo>
                    <a:pt x="587667" y="498805"/>
                  </a:lnTo>
                  <a:lnTo>
                    <a:pt x="323878" y="492772"/>
                  </a:lnTo>
                  <a:lnTo>
                    <a:pt x="273382" y="447131"/>
                  </a:lnTo>
                  <a:cubicBezTo>
                    <a:pt x="235109" y="415706"/>
                    <a:pt x="196285" y="390422"/>
                    <a:pt x="157533" y="373675"/>
                  </a:cubicBezTo>
                  <a:lnTo>
                    <a:pt x="101987" y="358486"/>
                  </a:lnTo>
                  <a:lnTo>
                    <a:pt x="101987" y="413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E8B566A-CA3A-3806-8286-0A411E8A0D68}"/>
                </a:ext>
              </a:extLst>
            </p:cNvPr>
            <p:cNvSpPr/>
            <p:nvPr/>
          </p:nvSpPr>
          <p:spPr>
            <a:xfrm>
              <a:off x="5749062" y="4887140"/>
              <a:ext cx="320162" cy="483237"/>
            </a:xfrm>
            <a:custGeom>
              <a:avLst/>
              <a:gdLst>
                <a:gd name="connsiteX0" fmla="*/ 0 w 320162"/>
                <a:gd name="connsiteY0" fmla="*/ 0 h 483237"/>
                <a:gd name="connsiteX1" fmla="*/ 102228 w 320162"/>
                <a:gd name="connsiteY1" fmla="*/ 5869 h 483237"/>
                <a:gd name="connsiteX2" fmla="*/ 208019 w 320162"/>
                <a:gd name="connsiteY2" fmla="*/ 8575 h 483237"/>
                <a:gd name="connsiteX3" fmla="*/ 216807 w 320162"/>
                <a:gd name="connsiteY3" fmla="*/ 25495 h 483237"/>
                <a:gd name="connsiteX4" fmla="*/ 310102 w 320162"/>
                <a:gd name="connsiteY4" fmla="*/ 395493 h 483237"/>
                <a:gd name="connsiteX5" fmla="*/ 320162 w 320162"/>
                <a:gd name="connsiteY5" fmla="*/ 483237 h 483237"/>
                <a:gd name="connsiteX6" fmla="*/ 126424 w 320162"/>
                <a:gd name="connsiteY6" fmla="*/ 479397 h 483237"/>
                <a:gd name="connsiteX7" fmla="*/ 94721 w 320162"/>
                <a:gd name="connsiteY7" fmla="*/ 403688 h 483237"/>
                <a:gd name="connsiteX8" fmla="*/ 68085 w 320162"/>
                <a:gd name="connsiteY8" fmla="*/ 53958 h 48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162" h="483237">
                  <a:moveTo>
                    <a:pt x="0" y="0"/>
                  </a:moveTo>
                  <a:lnTo>
                    <a:pt x="102228" y="5869"/>
                  </a:lnTo>
                  <a:lnTo>
                    <a:pt x="208019" y="8575"/>
                  </a:lnTo>
                  <a:lnTo>
                    <a:pt x="216807" y="25495"/>
                  </a:lnTo>
                  <a:cubicBezTo>
                    <a:pt x="254278" y="106524"/>
                    <a:pt x="287239" y="224953"/>
                    <a:pt x="310102" y="395493"/>
                  </a:cubicBezTo>
                  <a:lnTo>
                    <a:pt x="320162" y="483237"/>
                  </a:lnTo>
                  <a:lnTo>
                    <a:pt x="126424" y="479397"/>
                  </a:lnTo>
                  <a:lnTo>
                    <a:pt x="94721" y="403688"/>
                  </a:lnTo>
                  <a:lnTo>
                    <a:pt x="68085" y="5395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17"/>
            <p:cNvSpPr/>
            <p:nvPr/>
          </p:nvSpPr>
          <p:spPr>
            <a:xfrm>
              <a:off x="4179700" y="1195606"/>
              <a:ext cx="3832600" cy="7680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11" y="21600"/>
                  </a:moveTo>
                  <a:cubicBezTo>
                    <a:pt x="13789" y="21600"/>
                    <a:pt x="16987" y="20152"/>
                    <a:pt x="20313" y="15794"/>
                  </a:cubicBezTo>
                  <a:lnTo>
                    <a:pt x="21600" y="0"/>
                  </a:lnTo>
                  <a:cubicBezTo>
                    <a:pt x="15873" y="9623"/>
                    <a:pt x="10322" y="9140"/>
                    <a:pt x="6676" y="7049"/>
                  </a:cubicBezTo>
                  <a:cubicBezTo>
                    <a:pt x="2688" y="4753"/>
                    <a:pt x="35" y="88"/>
                    <a:pt x="9" y="29"/>
                  </a:cubicBezTo>
                  <a:lnTo>
                    <a:pt x="0" y="146"/>
                  </a:lnTo>
                  <a:lnTo>
                    <a:pt x="1266" y="15677"/>
                  </a:lnTo>
                  <a:cubicBezTo>
                    <a:pt x="2506" y="17213"/>
                    <a:pt x="4223" y="18997"/>
                    <a:pt x="6287" y="20211"/>
                  </a:cubicBezTo>
                  <a:cubicBezTo>
                    <a:pt x="7644" y="21015"/>
                    <a:pt x="9241" y="21600"/>
                    <a:pt x="11011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8" name="Google Shape;688;p17"/>
            <p:cNvSpPr txBox="1"/>
            <p:nvPr/>
          </p:nvSpPr>
          <p:spPr>
            <a:xfrm>
              <a:off x="4342118" y="1323062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/>
            </a:p>
          </p:txBody>
        </p:sp>
        <p:sp>
          <p:nvSpPr>
            <p:cNvPr id="672" name="Google Shape;672;p17"/>
            <p:cNvSpPr/>
            <p:nvPr/>
          </p:nvSpPr>
          <p:spPr>
            <a:xfrm>
              <a:off x="4559842" y="2137293"/>
              <a:ext cx="3066080" cy="659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78" y="21600"/>
                  </a:moveTo>
                  <a:cubicBezTo>
                    <a:pt x="13811" y="21600"/>
                    <a:pt x="16867" y="20561"/>
                    <a:pt x="20072" y="17648"/>
                  </a:cubicBezTo>
                  <a:lnTo>
                    <a:pt x="21600" y="170"/>
                  </a:lnTo>
                  <a:cubicBezTo>
                    <a:pt x="15431" y="7478"/>
                    <a:pt x="9639" y="6797"/>
                    <a:pt x="5660" y="4650"/>
                  </a:cubicBezTo>
                  <a:cubicBezTo>
                    <a:pt x="3370" y="3424"/>
                    <a:pt x="1432" y="1618"/>
                    <a:pt x="0" y="0"/>
                  </a:cubicBezTo>
                  <a:lnTo>
                    <a:pt x="1520" y="17375"/>
                  </a:lnTo>
                  <a:cubicBezTo>
                    <a:pt x="2605" y="18329"/>
                    <a:pt x="3832" y="19249"/>
                    <a:pt x="5173" y="19982"/>
                  </a:cubicBezTo>
                  <a:cubicBezTo>
                    <a:pt x="6869" y="20919"/>
                    <a:pt x="8866" y="21600"/>
                    <a:pt x="11078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9" name="Google Shape;689;p17"/>
            <p:cNvSpPr txBox="1"/>
            <p:nvPr/>
          </p:nvSpPr>
          <p:spPr>
            <a:xfrm>
              <a:off x="4722260" y="2230371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/>
            </a:p>
          </p:txBody>
        </p:sp>
        <p:sp>
          <p:nvSpPr>
            <p:cNvPr id="671" name="Google Shape;671;p17"/>
            <p:cNvSpPr/>
            <p:nvPr/>
          </p:nvSpPr>
          <p:spPr>
            <a:xfrm>
              <a:off x="4930621" y="3047340"/>
              <a:ext cx="2322442" cy="5808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019" y="2378"/>
                  </a:moveTo>
                  <a:cubicBezTo>
                    <a:pt x="2563" y="1702"/>
                    <a:pt x="1219" y="889"/>
                    <a:pt x="0" y="0"/>
                  </a:cubicBezTo>
                  <a:lnTo>
                    <a:pt x="1939" y="19047"/>
                  </a:lnTo>
                  <a:cubicBezTo>
                    <a:pt x="2409" y="19299"/>
                    <a:pt x="2887" y="19550"/>
                    <a:pt x="3381" y="19782"/>
                  </a:cubicBezTo>
                  <a:cubicBezTo>
                    <a:pt x="5615" y="20826"/>
                    <a:pt x="8256" y="21600"/>
                    <a:pt x="11172" y="21600"/>
                  </a:cubicBezTo>
                  <a:cubicBezTo>
                    <a:pt x="13803" y="21600"/>
                    <a:pt x="16667" y="20962"/>
                    <a:pt x="19661" y="19337"/>
                  </a:cubicBezTo>
                  <a:lnTo>
                    <a:pt x="21600" y="290"/>
                  </a:lnTo>
                  <a:cubicBezTo>
                    <a:pt x="14776" y="5337"/>
                    <a:pt x="8517" y="4467"/>
                    <a:pt x="4019" y="237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0" name="Google Shape;690;p17"/>
            <p:cNvSpPr txBox="1"/>
            <p:nvPr/>
          </p:nvSpPr>
          <p:spPr>
            <a:xfrm>
              <a:off x="5093039" y="3138298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0" name="Google Shape;670;p17"/>
            <p:cNvSpPr/>
            <p:nvPr/>
          </p:nvSpPr>
          <p:spPr>
            <a:xfrm>
              <a:off x="5292558" y="3936587"/>
              <a:ext cx="1599085" cy="5252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948" y="342"/>
                  </a:moveTo>
                  <a:cubicBezTo>
                    <a:pt x="625" y="235"/>
                    <a:pt x="309" y="107"/>
                    <a:pt x="0" y="0"/>
                  </a:cubicBezTo>
                  <a:lnTo>
                    <a:pt x="2732" y="20445"/>
                  </a:lnTo>
                  <a:cubicBezTo>
                    <a:pt x="5339" y="21151"/>
                    <a:pt x="8226" y="21600"/>
                    <a:pt x="11337" y="21600"/>
                  </a:cubicBezTo>
                  <a:cubicBezTo>
                    <a:pt x="13733" y="21600"/>
                    <a:pt x="16254" y="21322"/>
                    <a:pt x="18875" y="20680"/>
                  </a:cubicBezTo>
                  <a:lnTo>
                    <a:pt x="21600" y="299"/>
                  </a:lnTo>
                  <a:cubicBezTo>
                    <a:pt x="13606" y="3251"/>
                    <a:pt x="6392" y="2246"/>
                    <a:pt x="948" y="3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17"/>
            <p:cNvSpPr txBox="1"/>
            <p:nvPr/>
          </p:nvSpPr>
          <p:spPr>
            <a:xfrm>
              <a:off x="5454976" y="3984029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9" name="Google Shape;669;p17"/>
            <p:cNvSpPr/>
            <p:nvPr/>
          </p:nvSpPr>
          <p:spPr>
            <a:xfrm>
              <a:off x="5646176" y="4805032"/>
              <a:ext cx="892887" cy="49038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4768" y="21348"/>
                  </a:lnTo>
                  <a:cubicBezTo>
                    <a:pt x="7020" y="21508"/>
                    <a:pt x="9347" y="21600"/>
                    <a:pt x="11750" y="21600"/>
                  </a:cubicBezTo>
                  <a:cubicBezTo>
                    <a:pt x="13410" y="21600"/>
                    <a:pt x="15121" y="21554"/>
                    <a:pt x="16857" y="21463"/>
                  </a:cubicBezTo>
                  <a:lnTo>
                    <a:pt x="21600" y="206"/>
                  </a:lnTo>
                  <a:cubicBezTo>
                    <a:pt x="13712" y="1122"/>
                    <a:pt x="6391" y="84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17"/>
            <p:cNvSpPr txBox="1"/>
            <p:nvPr/>
          </p:nvSpPr>
          <p:spPr>
            <a:xfrm>
              <a:off x="5808594" y="4830376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09AC9F8-D322-E5E6-D35C-4ABF5792C8BE}"/>
              </a:ext>
            </a:extLst>
          </p:cNvPr>
          <p:cNvGrpSpPr/>
          <p:nvPr/>
        </p:nvGrpSpPr>
        <p:grpSpPr>
          <a:xfrm>
            <a:off x="7395772" y="3799791"/>
            <a:ext cx="2926080" cy="1290153"/>
            <a:chOff x="8921977" y="1466725"/>
            <a:chExt cx="2926080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BF2E68-B1DA-7691-C980-67CD30C2C4C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04 -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4DD173-22CB-669A-3551-ED578C1359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DF9E24-1D17-0769-149F-67FB9631FB95}"/>
              </a:ext>
            </a:extLst>
          </p:cNvPr>
          <p:cNvGrpSpPr/>
          <p:nvPr/>
        </p:nvGrpSpPr>
        <p:grpSpPr>
          <a:xfrm>
            <a:off x="1257843" y="2947244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4D755-D1FD-5B35-00C4-A05C9235C61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03 -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E2C61F-1C8B-C009-7A4C-B1CD4D5AEC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4A6F8B9-8DB7-4D72-4C80-BA85A1B5C0EE}"/>
              </a:ext>
            </a:extLst>
          </p:cNvPr>
          <p:cNvGrpSpPr/>
          <p:nvPr/>
        </p:nvGrpSpPr>
        <p:grpSpPr>
          <a:xfrm>
            <a:off x="2004541" y="4652338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BFEB21F-472F-5607-9BF3-F3A343D2511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05 -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C5A6DFB-E91E-728A-1C67-CE4D531D4C1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D020846-2AED-2F53-5706-8216A882828C}"/>
              </a:ext>
            </a:extLst>
          </p:cNvPr>
          <p:cNvGrpSpPr/>
          <p:nvPr/>
        </p:nvGrpSpPr>
        <p:grpSpPr>
          <a:xfrm>
            <a:off x="8008077" y="2094697"/>
            <a:ext cx="2926080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78FEC7-E0C8-ED40-D5DD-5B67F203B56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33FD1BF-43D1-F876-859D-4564F0ED8C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39AC38-8F04-6E0E-B622-3FF03F09D927}"/>
              </a:ext>
            </a:extLst>
          </p:cNvPr>
          <p:cNvGrpSpPr/>
          <p:nvPr/>
        </p:nvGrpSpPr>
        <p:grpSpPr>
          <a:xfrm>
            <a:off x="685338" y="1242150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D47E1A-8A89-CC9C-0345-28C33D7B47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01 -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B9B9491-3135-B951-A373-A4A79A3DDF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47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dirty="0"/>
              <a:t>Spiral Funnel Quintet – Slide Template</a:t>
            </a:r>
            <a:endParaRPr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EF67B7-44C5-AFA0-6D28-185E4E0C6DF6}"/>
              </a:ext>
            </a:extLst>
          </p:cNvPr>
          <p:cNvGrpSpPr/>
          <p:nvPr/>
        </p:nvGrpSpPr>
        <p:grpSpPr>
          <a:xfrm>
            <a:off x="4178662" y="1242150"/>
            <a:ext cx="3833638" cy="4533944"/>
            <a:chOff x="4178662" y="1162008"/>
            <a:chExt cx="3833638" cy="453394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E79111-A8D9-B793-79E9-8C6E3AE16499}"/>
                </a:ext>
              </a:extLst>
            </p:cNvPr>
            <p:cNvSpPr/>
            <p:nvPr/>
          </p:nvSpPr>
          <p:spPr>
            <a:xfrm>
              <a:off x="5646176" y="4750627"/>
              <a:ext cx="442074" cy="945325"/>
            </a:xfrm>
            <a:custGeom>
              <a:avLst/>
              <a:gdLst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55181 w 442074"/>
                <a:gd name="connsiteY6" fmla="*/ 190471 h 945325"/>
                <a:gd name="connsiteX7" fmla="*/ 0 w 442074"/>
                <a:gd name="connsiteY7" fmla="*/ 54974 h 945325"/>
                <a:gd name="connsiteX8" fmla="*/ 128070 w 442074"/>
                <a:gd name="connsiteY8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0 w 442074"/>
                <a:gd name="connsiteY6" fmla="*/ 54974 h 945325"/>
                <a:gd name="connsiteX7" fmla="*/ 128070 w 442074"/>
                <a:gd name="connsiteY7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190471 h 945325"/>
                <a:gd name="connsiteX5" fmla="*/ 0 w 442074"/>
                <a:gd name="connsiteY5" fmla="*/ 54974 h 945325"/>
                <a:gd name="connsiteX6" fmla="*/ 128070 w 442074"/>
                <a:gd name="connsiteY6" fmla="*/ 52 h 94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074" h="945325">
                  <a:moveTo>
                    <a:pt x="128070" y="52"/>
                  </a:moveTo>
                  <a:cubicBezTo>
                    <a:pt x="248400" y="-3128"/>
                    <a:pt x="414080" y="135654"/>
                    <a:pt x="442029" y="898435"/>
                  </a:cubicBezTo>
                  <a:cubicBezTo>
                    <a:pt x="444106" y="948387"/>
                    <a:pt x="374940" y="963985"/>
                    <a:pt x="355696" y="917725"/>
                  </a:cubicBezTo>
                  <a:lnTo>
                    <a:pt x="197607" y="540201"/>
                  </a:lnTo>
                  <a:lnTo>
                    <a:pt x="170971" y="190471"/>
                  </a:lnTo>
                  <a:lnTo>
                    <a:pt x="0" y="54974"/>
                  </a:lnTo>
                  <a:cubicBezTo>
                    <a:pt x="0" y="54974"/>
                    <a:pt x="55872" y="1960"/>
                    <a:pt x="128070" y="52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CFE6C48-8235-68F9-3B9B-38320B1B1937}"/>
                </a:ext>
              </a:extLst>
            </p:cNvPr>
            <p:cNvSpPr/>
            <p:nvPr/>
          </p:nvSpPr>
          <p:spPr>
            <a:xfrm>
              <a:off x="4178662" y="1162008"/>
              <a:ext cx="3447260" cy="1337823"/>
            </a:xfrm>
            <a:custGeom>
              <a:avLst/>
              <a:gdLst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3345359 w 3447260"/>
                <a:gd name="connsiteY2" fmla="*/ 1229986 h 1337823"/>
                <a:gd name="connsiteX3" fmla="*/ 2961659 w 3447260"/>
                <a:gd name="connsiteY3" fmla="*/ 1229986 h 1337823"/>
                <a:gd name="connsiteX4" fmla="*/ 2961659 w 3447260"/>
                <a:gd name="connsiteY4" fmla="*/ 1337823 h 1337823"/>
                <a:gd name="connsiteX5" fmla="*/ 2945536 w 3447260"/>
                <a:gd name="connsiteY5" fmla="*/ 1327955 h 1337823"/>
                <a:gd name="connsiteX6" fmla="*/ 823574 w 3447260"/>
                <a:gd name="connsiteY6" fmla="*/ 601975 h 1337823"/>
                <a:gd name="connsiteX7" fmla="*/ 632907 w 3447260"/>
                <a:gd name="connsiteY7" fmla="*/ 590617 h 1337823"/>
                <a:gd name="connsiteX8" fmla="*/ 632907 w 3447260"/>
                <a:gd name="connsiteY8" fmla="*/ 315667 h 1337823"/>
                <a:gd name="connsiteX9" fmla="*/ 0 w 3447260"/>
                <a:gd name="connsiteY9" fmla="*/ 37002 h 1337823"/>
                <a:gd name="connsiteX10" fmla="*/ 444879 w 3447260"/>
                <a:gd name="connsiteY10" fmla="*/ 609 h 1337823"/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2961659 w 3447260"/>
                <a:gd name="connsiteY2" fmla="*/ 1229986 h 1337823"/>
                <a:gd name="connsiteX3" fmla="*/ 2961659 w 3447260"/>
                <a:gd name="connsiteY3" fmla="*/ 1337823 h 1337823"/>
                <a:gd name="connsiteX4" fmla="*/ 2945536 w 3447260"/>
                <a:gd name="connsiteY4" fmla="*/ 1327955 h 1337823"/>
                <a:gd name="connsiteX5" fmla="*/ 823574 w 3447260"/>
                <a:gd name="connsiteY5" fmla="*/ 601975 h 1337823"/>
                <a:gd name="connsiteX6" fmla="*/ 632907 w 3447260"/>
                <a:gd name="connsiteY6" fmla="*/ 590617 h 1337823"/>
                <a:gd name="connsiteX7" fmla="*/ 632907 w 3447260"/>
                <a:gd name="connsiteY7" fmla="*/ 315667 h 1337823"/>
                <a:gd name="connsiteX8" fmla="*/ 0 w 3447260"/>
                <a:gd name="connsiteY8" fmla="*/ 37002 h 1337823"/>
                <a:gd name="connsiteX9" fmla="*/ 444879 w 3447260"/>
                <a:gd name="connsiteY9" fmla="*/ 609 h 133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7260" h="1337823">
                  <a:moveTo>
                    <a:pt x="444879" y="609"/>
                  </a:moveTo>
                  <a:cubicBezTo>
                    <a:pt x="1061291" y="-9963"/>
                    <a:pt x="2236699" y="109094"/>
                    <a:pt x="3447260" y="979311"/>
                  </a:cubicBezTo>
                  <a:lnTo>
                    <a:pt x="2961659" y="1229986"/>
                  </a:lnTo>
                  <a:lnTo>
                    <a:pt x="2961659" y="1337823"/>
                  </a:lnTo>
                  <a:lnTo>
                    <a:pt x="2945536" y="1327955"/>
                  </a:lnTo>
                  <a:cubicBezTo>
                    <a:pt x="2544378" y="1088747"/>
                    <a:pt x="1756721" y="691955"/>
                    <a:pt x="823574" y="601975"/>
                  </a:cubicBezTo>
                  <a:lnTo>
                    <a:pt x="632907" y="590617"/>
                  </a:lnTo>
                  <a:lnTo>
                    <a:pt x="632907" y="315667"/>
                  </a:lnTo>
                  <a:lnTo>
                    <a:pt x="0" y="37002"/>
                  </a:lnTo>
                  <a:cubicBezTo>
                    <a:pt x="0" y="37002"/>
                    <a:pt x="164692" y="5414"/>
                    <a:pt x="444879" y="609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1706BC3-8D2D-BCE1-1FE2-7A464F704B6F}"/>
                </a:ext>
              </a:extLst>
            </p:cNvPr>
            <p:cNvSpPr/>
            <p:nvPr/>
          </p:nvSpPr>
          <p:spPr>
            <a:xfrm>
              <a:off x="4559842" y="2080532"/>
              <a:ext cx="2693221" cy="1280057"/>
            </a:xfrm>
            <a:custGeom>
              <a:avLst/>
              <a:gdLst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586592 w 2693221"/>
                <a:gd name="connsiteY2" fmla="*/ 1235255 h 1280057"/>
                <a:gd name="connsiteX3" fmla="*/ 2213945 w 2693221"/>
                <a:gd name="connsiteY3" fmla="*/ 1235255 h 1280057"/>
                <a:gd name="connsiteX4" fmla="*/ 2213945 w 2693221"/>
                <a:gd name="connsiteY4" fmla="*/ 1280057 h 1280057"/>
                <a:gd name="connsiteX5" fmla="*/ 2125921 w 2693221"/>
                <a:gd name="connsiteY5" fmla="*/ 1219998 h 1280057"/>
                <a:gd name="connsiteX6" fmla="*/ 436454 w 2693221"/>
                <a:gd name="connsiteY6" fmla="*/ 587335 h 1280057"/>
                <a:gd name="connsiteX7" fmla="*/ 432385 w 2693221"/>
                <a:gd name="connsiteY7" fmla="*/ 587269 h 1280057"/>
                <a:gd name="connsiteX8" fmla="*/ 432385 w 2693221"/>
                <a:gd name="connsiteY8" fmla="*/ 280754 h 1280057"/>
                <a:gd name="connsiteX9" fmla="*/ 0 w 2693221"/>
                <a:gd name="connsiteY9" fmla="*/ 52824 h 1280057"/>
                <a:gd name="connsiteX10" fmla="*/ 520464 w 2693221"/>
                <a:gd name="connsiteY10" fmla="*/ 22 h 1280057"/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213945 w 2693221"/>
                <a:gd name="connsiteY2" fmla="*/ 1235255 h 1280057"/>
                <a:gd name="connsiteX3" fmla="*/ 2213945 w 2693221"/>
                <a:gd name="connsiteY3" fmla="*/ 1280057 h 1280057"/>
                <a:gd name="connsiteX4" fmla="*/ 2125921 w 2693221"/>
                <a:gd name="connsiteY4" fmla="*/ 1219998 h 1280057"/>
                <a:gd name="connsiteX5" fmla="*/ 436454 w 2693221"/>
                <a:gd name="connsiteY5" fmla="*/ 587335 h 1280057"/>
                <a:gd name="connsiteX6" fmla="*/ 432385 w 2693221"/>
                <a:gd name="connsiteY6" fmla="*/ 587269 h 1280057"/>
                <a:gd name="connsiteX7" fmla="*/ 432385 w 2693221"/>
                <a:gd name="connsiteY7" fmla="*/ 280754 h 1280057"/>
                <a:gd name="connsiteX8" fmla="*/ 0 w 2693221"/>
                <a:gd name="connsiteY8" fmla="*/ 52824 h 1280057"/>
                <a:gd name="connsiteX9" fmla="*/ 520464 w 2693221"/>
                <a:gd name="connsiteY9" fmla="*/ 22 h 128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3221" h="1280057">
                  <a:moveTo>
                    <a:pt x="520464" y="22"/>
                  </a:moveTo>
                  <a:cubicBezTo>
                    <a:pt x="1051514" y="2099"/>
                    <a:pt x="1906997" y="157775"/>
                    <a:pt x="2693221" y="973272"/>
                  </a:cubicBezTo>
                  <a:lnTo>
                    <a:pt x="2213945" y="1235255"/>
                  </a:lnTo>
                  <a:lnTo>
                    <a:pt x="2213945" y="1280057"/>
                  </a:lnTo>
                  <a:lnTo>
                    <a:pt x="2125921" y="1219998"/>
                  </a:lnTo>
                  <a:cubicBezTo>
                    <a:pt x="1750821" y="971408"/>
                    <a:pt x="1122125" y="631647"/>
                    <a:pt x="436454" y="587335"/>
                  </a:cubicBezTo>
                  <a:lnTo>
                    <a:pt x="432385" y="587269"/>
                  </a:lnTo>
                  <a:lnTo>
                    <a:pt x="432385" y="280754"/>
                  </a:lnTo>
                  <a:lnTo>
                    <a:pt x="0" y="52824"/>
                  </a:lnTo>
                  <a:cubicBezTo>
                    <a:pt x="0" y="52824"/>
                    <a:pt x="201834" y="-1225"/>
                    <a:pt x="520464" y="22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1C2996D-1128-09EB-E6CB-4E35B6039C17}"/>
                </a:ext>
              </a:extLst>
            </p:cNvPr>
            <p:cNvSpPr/>
            <p:nvPr/>
          </p:nvSpPr>
          <p:spPr>
            <a:xfrm>
              <a:off x="4930621" y="2964147"/>
              <a:ext cx="1961022" cy="1262385"/>
            </a:xfrm>
            <a:custGeom>
              <a:avLst/>
              <a:gdLst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848254 w 1961022"/>
                <a:gd name="connsiteY2" fmla="*/ 1255854 h 1262385"/>
                <a:gd name="connsiteX3" fmla="*/ 1587980 w 1961022"/>
                <a:gd name="connsiteY3" fmla="*/ 1255854 h 1262385"/>
                <a:gd name="connsiteX4" fmla="*/ 1587980 w 1961022"/>
                <a:gd name="connsiteY4" fmla="*/ 1262385 h 1262385"/>
                <a:gd name="connsiteX5" fmla="*/ 1539854 w 1961022"/>
                <a:gd name="connsiteY5" fmla="*/ 1208667 h 1262385"/>
                <a:gd name="connsiteX6" fmla="*/ 502575 w 1961022"/>
                <a:gd name="connsiteY6" fmla="*/ 574188 h 1262385"/>
                <a:gd name="connsiteX7" fmla="*/ 397236 w 1961022"/>
                <a:gd name="connsiteY7" fmla="*/ 571743 h 1262385"/>
                <a:gd name="connsiteX8" fmla="*/ 397236 w 1961022"/>
                <a:gd name="connsiteY8" fmla="*/ 258684 h 1262385"/>
                <a:gd name="connsiteX9" fmla="*/ 0 w 1961022"/>
                <a:gd name="connsiteY9" fmla="*/ 81772 h 1262385"/>
                <a:gd name="connsiteX10" fmla="*/ 470598 w 1961022"/>
                <a:gd name="connsiteY10" fmla="*/ 1011 h 1262385"/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587980 w 1961022"/>
                <a:gd name="connsiteY2" fmla="*/ 1255854 h 1262385"/>
                <a:gd name="connsiteX3" fmla="*/ 1587980 w 1961022"/>
                <a:gd name="connsiteY3" fmla="*/ 1262385 h 1262385"/>
                <a:gd name="connsiteX4" fmla="*/ 1539854 w 1961022"/>
                <a:gd name="connsiteY4" fmla="*/ 1208667 h 1262385"/>
                <a:gd name="connsiteX5" fmla="*/ 502575 w 1961022"/>
                <a:gd name="connsiteY5" fmla="*/ 574188 h 1262385"/>
                <a:gd name="connsiteX6" fmla="*/ 397236 w 1961022"/>
                <a:gd name="connsiteY6" fmla="*/ 571743 h 1262385"/>
                <a:gd name="connsiteX7" fmla="*/ 397236 w 1961022"/>
                <a:gd name="connsiteY7" fmla="*/ 258684 h 1262385"/>
                <a:gd name="connsiteX8" fmla="*/ 0 w 1961022"/>
                <a:gd name="connsiteY8" fmla="*/ 81772 h 1262385"/>
                <a:gd name="connsiteX9" fmla="*/ 470598 w 1961022"/>
                <a:gd name="connsiteY9" fmla="*/ 1011 h 126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1022" h="1262385">
                  <a:moveTo>
                    <a:pt x="470598" y="1011"/>
                  </a:moveTo>
                  <a:cubicBezTo>
                    <a:pt x="842218" y="15942"/>
                    <a:pt x="1391509" y="202772"/>
                    <a:pt x="1961022" y="978842"/>
                  </a:cubicBezTo>
                  <a:lnTo>
                    <a:pt x="1587980" y="1255854"/>
                  </a:lnTo>
                  <a:lnTo>
                    <a:pt x="1587980" y="1262385"/>
                  </a:lnTo>
                  <a:lnTo>
                    <a:pt x="1539854" y="1208667"/>
                  </a:lnTo>
                  <a:cubicBezTo>
                    <a:pt x="1310272" y="959798"/>
                    <a:pt x="924965" y="619480"/>
                    <a:pt x="502575" y="574188"/>
                  </a:cubicBezTo>
                  <a:lnTo>
                    <a:pt x="397236" y="571743"/>
                  </a:lnTo>
                  <a:lnTo>
                    <a:pt x="397236" y="258684"/>
                  </a:lnTo>
                  <a:lnTo>
                    <a:pt x="0" y="81772"/>
                  </a:lnTo>
                  <a:cubicBezTo>
                    <a:pt x="0" y="81772"/>
                    <a:pt x="181559" y="-10603"/>
                    <a:pt x="470598" y="1011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111A88-3C5A-769E-FF8D-D434F165DBBD}"/>
                </a:ext>
              </a:extLst>
            </p:cNvPr>
            <p:cNvSpPr/>
            <p:nvPr/>
          </p:nvSpPr>
          <p:spPr>
            <a:xfrm>
              <a:off x="5292558" y="3837775"/>
              <a:ext cx="1246505" cy="1422328"/>
            </a:xfrm>
            <a:custGeom>
              <a:avLst/>
              <a:gdLst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120304 w 1246505"/>
                <a:gd name="connsiteY2" fmla="*/ 1284202 h 1456119"/>
                <a:gd name="connsiteX3" fmla="*/ 1052588 w 1246505"/>
                <a:gd name="connsiteY3" fmla="*/ 1284202 h 1456119"/>
                <a:gd name="connsiteX4" fmla="*/ 1052588 w 1246505"/>
                <a:gd name="connsiteY4" fmla="*/ 1450903 h 1456119"/>
                <a:gd name="connsiteX5" fmla="*/ 1050469 w 1246505"/>
                <a:gd name="connsiteY5" fmla="*/ 1456119 h 1456119"/>
                <a:gd name="connsiteX6" fmla="*/ 409164 w 1246505"/>
                <a:gd name="connsiteY6" fmla="*/ 575109 h 1456119"/>
                <a:gd name="connsiteX7" fmla="*/ 353618 w 1246505"/>
                <a:gd name="connsiteY7" fmla="*/ 559920 h 1456119"/>
                <a:gd name="connsiteX8" fmla="*/ 353618 w 1246505"/>
                <a:gd name="connsiteY8" fmla="*/ 242804 h 1456119"/>
                <a:gd name="connsiteX9" fmla="*/ 0 w 1246505"/>
                <a:gd name="connsiteY9" fmla="*/ 99363 h 1456119"/>
                <a:gd name="connsiteX10" fmla="*/ 301237 w 1246505"/>
                <a:gd name="connsiteY10" fmla="*/ 61 h 1456119"/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052588 w 1246505"/>
                <a:gd name="connsiteY2" fmla="*/ 1284202 h 1456119"/>
                <a:gd name="connsiteX3" fmla="*/ 1052588 w 1246505"/>
                <a:gd name="connsiteY3" fmla="*/ 1450903 h 1456119"/>
                <a:gd name="connsiteX4" fmla="*/ 1050469 w 1246505"/>
                <a:gd name="connsiteY4" fmla="*/ 1456119 h 1456119"/>
                <a:gd name="connsiteX5" fmla="*/ 409164 w 1246505"/>
                <a:gd name="connsiteY5" fmla="*/ 575109 h 1456119"/>
                <a:gd name="connsiteX6" fmla="*/ 353618 w 1246505"/>
                <a:gd name="connsiteY6" fmla="*/ 559920 h 1456119"/>
                <a:gd name="connsiteX7" fmla="*/ 353618 w 1246505"/>
                <a:gd name="connsiteY7" fmla="*/ 242804 h 1456119"/>
                <a:gd name="connsiteX8" fmla="*/ 0 w 1246505"/>
                <a:gd name="connsiteY8" fmla="*/ 99363 h 1456119"/>
                <a:gd name="connsiteX9" fmla="*/ 301237 w 1246505"/>
                <a:gd name="connsiteY9" fmla="*/ 61 h 1456119"/>
                <a:gd name="connsiteX0" fmla="*/ 301237 w 1246505"/>
                <a:gd name="connsiteY0" fmla="*/ 61 h 1450903"/>
                <a:gd name="connsiteX1" fmla="*/ 1246505 w 1246505"/>
                <a:gd name="connsiteY1" fmla="*/ 973521 h 1450903"/>
                <a:gd name="connsiteX2" fmla="*/ 1052588 w 1246505"/>
                <a:gd name="connsiteY2" fmla="*/ 1284202 h 1450903"/>
                <a:gd name="connsiteX3" fmla="*/ 1052588 w 1246505"/>
                <a:gd name="connsiteY3" fmla="*/ 1450903 h 1450903"/>
                <a:gd name="connsiteX4" fmla="*/ 1033800 w 1246505"/>
                <a:gd name="connsiteY4" fmla="*/ 1389444 h 1450903"/>
                <a:gd name="connsiteX5" fmla="*/ 409164 w 1246505"/>
                <a:gd name="connsiteY5" fmla="*/ 575109 h 1450903"/>
                <a:gd name="connsiteX6" fmla="*/ 353618 w 1246505"/>
                <a:gd name="connsiteY6" fmla="*/ 559920 h 1450903"/>
                <a:gd name="connsiteX7" fmla="*/ 353618 w 1246505"/>
                <a:gd name="connsiteY7" fmla="*/ 242804 h 1450903"/>
                <a:gd name="connsiteX8" fmla="*/ 0 w 1246505"/>
                <a:gd name="connsiteY8" fmla="*/ 99363 h 1450903"/>
                <a:gd name="connsiteX9" fmla="*/ 301237 w 1246505"/>
                <a:gd name="connsiteY9" fmla="*/ 61 h 1450903"/>
                <a:gd name="connsiteX0" fmla="*/ 301237 w 1246505"/>
                <a:gd name="connsiteY0" fmla="*/ 61 h 1422328"/>
                <a:gd name="connsiteX1" fmla="*/ 1246505 w 1246505"/>
                <a:gd name="connsiteY1" fmla="*/ 973521 h 1422328"/>
                <a:gd name="connsiteX2" fmla="*/ 1052588 w 1246505"/>
                <a:gd name="connsiteY2" fmla="*/ 1284202 h 1422328"/>
                <a:gd name="connsiteX3" fmla="*/ 1050206 w 1246505"/>
                <a:gd name="connsiteY3" fmla="*/ 1422328 h 1422328"/>
                <a:gd name="connsiteX4" fmla="*/ 1033800 w 1246505"/>
                <a:gd name="connsiteY4" fmla="*/ 1389444 h 1422328"/>
                <a:gd name="connsiteX5" fmla="*/ 409164 w 1246505"/>
                <a:gd name="connsiteY5" fmla="*/ 575109 h 1422328"/>
                <a:gd name="connsiteX6" fmla="*/ 353618 w 1246505"/>
                <a:gd name="connsiteY6" fmla="*/ 559920 h 1422328"/>
                <a:gd name="connsiteX7" fmla="*/ 353618 w 1246505"/>
                <a:gd name="connsiteY7" fmla="*/ 242804 h 1422328"/>
                <a:gd name="connsiteX8" fmla="*/ 0 w 1246505"/>
                <a:gd name="connsiteY8" fmla="*/ 99363 h 1422328"/>
                <a:gd name="connsiteX9" fmla="*/ 301237 w 1246505"/>
                <a:gd name="connsiteY9" fmla="*/ 61 h 14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6505" h="1422328">
                  <a:moveTo>
                    <a:pt x="301237" y="61"/>
                  </a:moveTo>
                  <a:cubicBezTo>
                    <a:pt x="538558" y="3819"/>
                    <a:pt x="888167" y="181392"/>
                    <a:pt x="1246505" y="973521"/>
                  </a:cubicBezTo>
                  <a:lnTo>
                    <a:pt x="1052588" y="1284202"/>
                  </a:lnTo>
                  <a:lnTo>
                    <a:pt x="1050206" y="1422328"/>
                  </a:lnTo>
                  <a:lnTo>
                    <a:pt x="1033800" y="1389444"/>
                  </a:lnTo>
                  <a:cubicBezTo>
                    <a:pt x="1033800" y="1389444"/>
                    <a:pt x="719181" y="709082"/>
                    <a:pt x="409164" y="575109"/>
                  </a:cubicBezTo>
                  <a:lnTo>
                    <a:pt x="353618" y="559920"/>
                  </a:lnTo>
                  <a:lnTo>
                    <a:pt x="353618" y="242804"/>
                  </a:lnTo>
                  <a:lnTo>
                    <a:pt x="0" y="99363"/>
                  </a:lnTo>
                  <a:cubicBezTo>
                    <a:pt x="0" y="99363"/>
                    <a:pt x="116655" y="-2862"/>
                    <a:pt x="301237" y="61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C7B9D73-C527-41AF-2F57-E3B0D79DA188}"/>
                </a:ext>
              </a:extLst>
            </p:cNvPr>
            <p:cNvSpPr/>
            <p:nvPr/>
          </p:nvSpPr>
          <p:spPr>
            <a:xfrm>
              <a:off x="4623074" y="1394681"/>
              <a:ext cx="2693585" cy="644156"/>
            </a:xfrm>
            <a:custGeom>
              <a:avLst/>
              <a:gdLst>
                <a:gd name="connsiteX0" fmla="*/ 0 w 2693585"/>
                <a:gd name="connsiteY0" fmla="*/ 0 h 644156"/>
                <a:gd name="connsiteX1" fmla="*/ 57143 w 2693585"/>
                <a:gd name="connsiteY1" fmla="*/ 13474 h 644156"/>
                <a:gd name="connsiteX2" fmla="*/ 741184 w 2693585"/>
                <a:gd name="connsiteY2" fmla="*/ 127783 h 644156"/>
                <a:gd name="connsiteX3" fmla="*/ 1926740 w 2693585"/>
                <a:gd name="connsiteY3" fmla="*/ 158657 h 644156"/>
                <a:gd name="connsiteX4" fmla="*/ 1950908 w 2693585"/>
                <a:gd name="connsiteY4" fmla="*/ 156422 h 644156"/>
                <a:gd name="connsiteX5" fmla="*/ 2109705 w 2693585"/>
                <a:gd name="connsiteY5" fmla="*/ 225106 h 644156"/>
                <a:gd name="connsiteX6" fmla="*/ 2551560 w 2693585"/>
                <a:gd name="connsiteY6" fmla="*/ 454303 h 644156"/>
                <a:gd name="connsiteX7" fmla="*/ 2693585 w 2693585"/>
                <a:gd name="connsiteY7" fmla="*/ 541357 h 644156"/>
                <a:gd name="connsiteX8" fmla="*/ 2509264 w 2693585"/>
                <a:gd name="connsiteY8" fmla="*/ 572174 h 644156"/>
                <a:gd name="connsiteX9" fmla="*/ 1893216 w 2693585"/>
                <a:gd name="connsiteY9" fmla="*/ 634739 h 644156"/>
                <a:gd name="connsiteX10" fmla="*/ 1548788 w 2693585"/>
                <a:gd name="connsiteY10" fmla="*/ 644156 h 644156"/>
                <a:gd name="connsiteX11" fmla="*/ 1354866 w 2693585"/>
                <a:gd name="connsiteY11" fmla="*/ 575476 h 644156"/>
                <a:gd name="connsiteX12" fmla="*/ 379163 w 2693585"/>
                <a:gd name="connsiteY12" fmla="*/ 369302 h 644156"/>
                <a:gd name="connsiteX13" fmla="*/ 188496 w 2693585"/>
                <a:gd name="connsiteY13" fmla="*/ 357944 h 644156"/>
                <a:gd name="connsiteX14" fmla="*/ 188496 w 2693585"/>
                <a:gd name="connsiteY14" fmla="*/ 82994 h 64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93585" h="644156">
                  <a:moveTo>
                    <a:pt x="0" y="0"/>
                  </a:moveTo>
                  <a:lnTo>
                    <a:pt x="57143" y="13474"/>
                  </a:lnTo>
                  <a:cubicBezTo>
                    <a:pt x="243787" y="54703"/>
                    <a:pt x="475830" y="97166"/>
                    <a:pt x="741184" y="127783"/>
                  </a:cubicBezTo>
                  <a:cubicBezTo>
                    <a:pt x="1064649" y="164960"/>
                    <a:pt x="1472617" y="187842"/>
                    <a:pt x="1926740" y="158657"/>
                  </a:cubicBezTo>
                  <a:lnTo>
                    <a:pt x="1950908" y="156422"/>
                  </a:lnTo>
                  <a:lnTo>
                    <a:pt x="2109705" y="225106"/>
                  </a:lnTo>
                  <a:cubicBezTo>
                    <a:pt x="2254735" y="291792"/>
                    <a:pt x="2402361" y="367786"/>
                    <a:pt x="2551560" y="454303"/>
                  </a:cubicBezTo>
                  <a:lnTo>
                    <a:pt x="2693585" y="541357"/>
                  </a:lnTo>
                  <a:lnTo>
                    <a:pt x="2509264" y="572174"/>
                  </a:lnTo>
                  <a:cubicBezTo>
                    <a:pt x="2297078" y="603925"/>
                    <a:pt x="2090818" y="623867"/>
                    <a:pt x="1893216" y="634739"/>
                  </a:cubicBezTo>
                  <a:lnTo>
                    <a:pt x="1548788" y="644156"/>
                  </a:lnTo>
                  <a:lnTo>
                    <a:pt x="1354866" y="575476"/>
                  </a:lnTo>
                  <a:cubicBezTo>
                    <a:pt x="1058564" y="479933"/>
                    <a:pt x="729093" y="403045"/>
                    <a:pt x="379163" y="369302"/>
                  </a:cubicBezTo>
                  <a:lnTo>
                    <a:pt x="188496" y="357944"/>
                  </a:lnTo>
                  <a:lnTo>
                    <a:pt x="188496" y="8299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E75FCC8-6766-917F-51E8-7FD3DB5BCFFC}"/>
                </a:ext>
              </a:extLst>
            </p:cNvPr>
            <p:cNvSpPr/>
            <p:nvPr/>
          </p:nvSpPr>
          <p:spPr>
            <a:xfrm>
              <a:off x="4818409" y="2269659"/>
              <a:ext cx="2181784" cy="603230"/>
            </a:xfrm>
            <a:custGeom>
              <a:avLst/>
              <a:gdLst>
                <a:gd name="connsiteX0" fmla="*/ 0 w 2181784"/>
                <a:gd name="connsiteY0" fmla="*/ 0 h 603230"/>
                <a:gd name="connsiteX1" fmla="*/ 97475 w 2181784"/>
                <a:gd name="connsiteY1" fmla="*/ 19298 h 603230"/>
                <a:gd name="connsiteX2" fmla="*/ 544860 w 2181784"/>
                <a:gd name="connsiteY2" fmla="*/ 85787 h 603230"/>
                <a:gd name="connsiteX3" fmla="*/ 1278094 w 2181784"/>
                <a:gd name="connsiteY3" fmla="*/ 130142 h 603230"/>
                <a:gd name="connsiteX4" fmla="*/ 1555382 w 2181784"/>
                <a:gd name="connsiteY4" fmla="*/ 125713 h 603230"/>
                <a:gd name="connsiteX5" fmla="*/ 1689293 w 2181784"/>
                <a:gd name="connsiteY5" fmla="*/ 197475 h 603230"/>
                <a:gd name="connsiteX6" fmla="*/ 2137343 w 2181784"/>
                <a:gd name="connsiteY6" fmla="*/ 508274 h 603230"/>
                <a:gd name="connsiteX7" fmla="*/ 2181784 w 2181784"/>
                <a:gd name="connsiteY7" fmla="*/ 547173 h 603230"/>
                <a:gd name="connsiteX8" fmla="*/ 1927151 w 2181784"/>
                <a:gd name="connsiteY8" fmla="*/ 576255 h 603230"/>
                <a:gd name="connsiteX9" fmla="*/ 1313935 w 2181784"/>
                <a:gd name="connsiteY9" fmla="*/ 603230 h 603230"/>
                <a:gd name="connsiteX10" fmla="*/ 1084356 w 2181784"/>
                <a:gd name="connsiteY10" fmla="*/ 599535 h 603230"/>
                <a:gd name="connsiteX11" fmla="*/ 1032035 w 2181784"/>
                <a:gd name="connsiteY11" fmla="*/ 597057 h 603230"/>
                <a:gd name="connsiteX12" fmla="*/ 914862 w 2181784"/>
                <a:gd name="connsiteY12" fmla="*/ 552314 h 603230"/>
                <a:gd name="connsiteX13" fmla="*/ 177887 w 2181784"/>
                <a:gd name="connsiteY13" fmla="*/ 398208 h 603230"/>
                <a:gd name="connsiteX14" fmla="*/ 173818 w 2181784"/>
                <a:gd name="connsiteY14" fmla="*/ 398142 h 603230"/>
                <a:gd name="connsiteX15" fmla="*/ 173818 w 2181784"/>
                <a:gd name="connsiteY15" fmla="*/ 91627 h 60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81784" h="603230">
                  <a:moveTo>
                    <a:pt x="0" y="0"/>
                  </a:moveTo>
                  <a:lnTo>
                    <a:pt x="97475" y="19298"/>
                  </a:lnTo>
                  <a:cubicBezTo>
                    <a:pt x="232290" y="43934"/>
                    <a:pt x="382329" y="67074"/>
                    <a:pt x="544860" y="85787"/>
                  </a:cubicBezTo>
                  <a:cubicBezTo>
                    <a:pt x="756664" y="110366"/>
                    <a:pt x="1004659" y="128651"/>
                    <a:pt x="1278094" y="130142"/>
                  </a:cubicBezTo>
                  <a:lnTo>
                    <a:pt x="1555382" y="125713"/>
                  </a:lnTo>
                  <a:lnTo>
                    <a:pt x="1689293" y="197475"/>
                  </a:lnTo>
                  <a:cubicBezTo>
                    <a:pt x="1837618" y="282327"/>
                    <a:pt x="1987833" y="384814"/>
                    <a:pt x="2137343" y="508274"/>
                  </a:cubicBezTo>
                  <a:lnTo>
                    <a:pt x="2181784" y="547173"/>
                  </a:lnTo>
                  <a:lnTo>
                    <a:pt x="1927151" y="576255"/>
                  </a:lnTo>
                  <a:cubicBezTo>
                    <a:pt x="1713341" y="595301"/>
                    <a:pt x="1507907" y="603230"/>
                    <a:pt x="1313935" y="603230"/>
                  </a:cubicBezTo>
                  <a:cubicBezTo>
                    <a:pt x="1235437" y="603230"/>
                    <a:pt x="1158847" y="601931"/>
                    <a:pt x="1084356" y="599535"/>
                  </a:cubicBezTo>
                  <a:lnTo>
                    <a:pt x="1032035" y="597057"/>
                  </a:lnTo>
                  <a:lnTo>
                    <a:pt x="914862" y="552314"/>
                  </a:lnTo>
                  <a:cubicBezTo>
                    <a:pt x="684128" y="472990"/>
                    <a:pt x="435014" y="414825"/>
                    <a:pt x="177887" y="398208"/>
                  </a:cubicBezTo>
                  <a:lnTo>
                    <a:pt x="173818" y="398142"/>
                  </a:lnTo>
                  <a:lnTo>
                    <a:pt x="173818" y="9162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B3A156F-A796-841F-B06E-D0865C7A0DBF}"/>
                </a:ext>
              </a:extLst>
            </p:cNvPr>
            <p:cNvSpPr/>
            <p:nvPr/>
          </p:nvSpPr>
          <p:spPr>
            <a:xfrm>
              <a:off x="5200273" y="3166011"/>
              <a:ext cx="1481434" cy="538398"/>
            </a:xfrm>
            <a:custGeom>
              <a:avLst/>
              <a:gdLst>
                <a:gd name="connsiteX0" fmla="*/ 0 w 1481434"/>
                <a:gd name="connsiteY0" fmla="*/ 0 h 538398"/>
                <a:gd name="connsiteX1" fmla="*/ 162473 w 1481434"/>
                <a:gd name="connsiteY1" fmla="*/ 21479 h 538398"/>
                <a:gd name="connsiteX2" fmla="*/ 779652 w 1481434"/>
                <a:gd name="connsiteY2" fmla="*/ 64186 h 538398"/>
                <a:gd name="connsiteX3" fmla="*/ 973533 w 1481434"/>
                <a:gd name="connsiteY3" fmla="*/ 65163 h 538398"/>
                <a:gd name="connsiteX4" fmla="*/ 1067502 w 1481434"/>
                <a:gd name="connsiteY4" fmla="*/ 130477 h 538398"/>
                <a:gd name="connsiteX5" fmla="*/ 1479058 w 1481434"/>
                <a:gd name="connsiteY5" fmla="*/ 512757 h 538398"/>
                <a:gd name="connsiteX6" fmla="*/ 1481434 w 1481434"/>
                <a:gd name="connsiteY6" fmla="*/ 515575 h 538398"/>
                <a:gd name="connsiteX7" fmla="*/ 1373301 w 1481434"/>
                <a:gd name="connsiteY7" fmla="*/ 524357 h 538398"/>
                <a:gd name="connsiteX8" fmla="*/ 931567 w 1481434"/>
                <a:gd name="connsiteY8" fmla="*/ 538398 h 538398"/>
                <a:gd name="connsiteX9" fmla="*/ 702185 w 1481434"/>
                <a:gd name="connsiteY9" fmla="*/ 534707 h 538398"/>
                <a:gd name="connsiteX10" fmla="*/ 697645 w 1481434"/>
                <a:gd name="connsiteY10" fmla="*/ 534493 h 538398"/>
                <a:gd name="connsiteX11" fmla="*/ 686211 w 1481434"/>
                <a:gd name="connsiteY11" fmla="*/ 527361 h 538398"/>
                <a:gd name="connsiteX12" fmla="*/ 232923 w 1481434"/>
                <a:gd name="connsiteY12" fmla="*/ 372324 h 538398"/>
                <a:gd name="connsiteX13" fmla="*/ 127584 w 1481434"/>
                <a:gd name="connsiteY13" fmla="*/ 369879 h 538398"/>
                <a:gd name="connsiteX14" fmla="*/ 127584 w 1481434"/>
                <a:gd name="connsiteY14" fmla="*/ 56820 h 53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81434" h="538398">
                  <a:moveTo>
                    <a:pt x="0" y="0"/>
                  </a:moveTo>
                  <a:lnTo>
                    <a:pt x="162473" y="21479"/>
                  </a:lnTo>
                  <a:cubicBezTo>
                    <a:pt x="343833" y="42545"/>
                    <a:pt x="551820" y="59002"/>
                    <a:pt x="779652" y="64186"/>
                  </a:cubicBezTo>
                  <a:lnTo>
                    <a:pt x="973533" y="65163"/>
                  </a:lnTo>
                  <a:lnTo>
                    <a:pt x="1067502" y="130477"/>
                  </a:lnTo>
                  <a:cubicBezTo>
                    <a:pt x="1200554" y="228684"/>
                    <a:pt x="1338559" y="353937"/>
                    <a:pt x="1479058" y="512757"/>
                  </a:cubicBezTo>
                  <a:lnTo>
                    <a:pt x="1481434" y="515575"/>
                  </a:lnTo>
                  <a:lnTo>
                    <a:pt x="1373301" y="524357"/>
                  </a:lnTo>
                  <a:cubicBezTo>
                    <a:pt x="1220716" y="534109"/>
                    <a:pt x="1073010" y="538398"/>
                    <a:pt x="931567" y="538398"/>
                  </a:cubicBezTo>
                  <a:cubicBezTo>
                    <a:pt x="853184" y="538398"/>
                    <a:pt x="776650" y="537097"/>
                    <a:pt x="702185" y="534707"/>
                  </a:cubicBezTo>
                  <a:lnTo>
                    <a:pt x="697645" y="534493"/>
                  </a:lnTo>
                  <a:lnTo>
                    <a:pt x="686211" y="527361"/>
                  </a:lnTo>
                  <a:cubicBezTo>
                    <a:pt x="544501" y="447781"/>
                    <a:pt x="391320" y="389309"/>
                    <a:pt x="232923" y="372324"/>
                  </a:cubicBezTo>
                  <a:lnTo>
                    <a:pt x="127584" y="369879"/>
                  </a:lnTo>
                  <a:lnTo>
                    <a:pt x="127584" y="5682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742795-014F-8947-44E3-56F8422AC491}"/>
                </a:ext>
              </a:extLst>
            </p:cNvPr>
            <p:cNvSpPr/>
            <p:nvPr/>
          </p:nvSpPr>
          <p:spPr>
            <a:xfrm>
              <a:off x="5544189" y="4039210"/>
              <a:ext cx="855667" cy="498805"/>
            </a:xfrm>
            <a:custGeom>
              <a:avLst/>
              <a:gdLst>
                <a:gd name="connsiteX0" fmla="*/ 0 w 855667"/>
                <a:gd name="connsiteY0" fmla="*/ 0 h 498805"/>
                <a:gd name="connsiteX1" fmla="*/ 144247 w 855667"/>
                <a:gd name="connsiteY1" fmla="*/ 11357 h 498805"/>
                <a:gd name="connsiteX2" fmla="*/ 512210 w 855667"/>
                <a:gd name="connsiteY2" fmla="*/ 25651 h 498805"/>
                <a:gd name="connsiteX3" fmla="*/ 514436 w 855667"/>
                <a:gd name="connsiteY3" fmla="*/ 25643 h 498805"/>
                <a:gd name="connsiteX4" fmla="*/ 538240 w 855667"/>
                <a:gd name="connsiteY4" fmla="*/ 48400 h 498805"/>
                <a:gd name="connsiteX5" fmla="*/ 794912 w 855667"/>
                <a:gd name="connsiteY5" fmla="*/ 388426 h 498805"/>
                <a:gd name="connsiteX6" fmla="*/ 855667 w 855667"/>
                <a:gd name="connsiteY6" fmla="*/ 493567 h 498805"/>
                <a:gd name="connsiteX7" fmla="*/ 587667 w 855667"/>
                <a:gd name="connsiteY7" fmla="*/ 498805 h 498805"/>
                <a:gd name="connsiteX8" fmla="*/ 323878 w 855667"/>
                <a:gd name="connsiteY8" fmla="*/ 492772 h 498805"/>
                <a:gd name="connsiteX9" fmla="*/ 273382 w 855667"/>
                <a:gd name="connsiteY9" fmla="*/ 447131 h 498805"/>
                <a:gd name="connsiteX10" fmla="*/ 157533 w 855667"/>
                <a:gd name="connsiteY10" fmla="*/ 373675 h 498805"/>
                <a:gd name="connsiteX11" fmla="*/ 101987 w 855667"/>
                <a:gd name="connsiteY11" fmla="*/ 358486 h 498805"/>
                <a:gd name="connsiteX12" fmla="*/ 101987 w 855667"/>
                <a:gd name="connsiteY12" fmla="*/ 41370 h 49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5667" h="498805">
                  <a:moveTo>
                    <a:pt x="0" y="0"/>
                  </a:moveTo>
                  <a:lnTo>
                    <a:pt x="144247" y="11357"/>
                  </a:lnTo>
                  <a:cubicBezTo>
                    <a:pt x="260238" y="19037"/>
                    <a:pt x="383274" y="24189"/>
                    <a:pt x="512210" y="25651"/>
                  </a:cubicBezTo>
                  <a:lnTo>
                    <a:pt x="514436" y="25643"/>
                  </a:lnTo>
                  <a:lnTo>
                    <a:pt x="538240" y="48400"/>
                  </a:lnTo>
                  <a:cubicBezTo>
                    <a:pt x="620960" y="133088"/>
                    <a:pt x="707056" y="244135"/>
                    <a:pt x="794912" y="388426"/>
                  </a:cubicBezTo>
                  <a:lnTo>
                    <a:pt x="855667" y="493567"/>
                  </a:lnTo>
                  <a:lnTo>
                    <a:pt x="587667" y="498805"/>
                  </a:lnTo>
                  <a:lnTo>
                    <a:pt x="323878" y="492772"/>
                  </a:lnTo>
                  <a:lnTo>
                    <a:pt x="273382" y="447131"/>
                  </a:lnTo>
                  <a:cubicBezTo>
                    <a:pt x="235109" y="415706"/>
                    <a:pt x="196285" y="390422"/>
                    <a:pt x="157533" y="373675"/>
                  </a:cubicBezTo>
                  <a:lnTo>
                    <a:pt x="101987" y="358486"/>
                  </a:lnTo>
                  <a:lnTo>
                    <a:pt x="101987" y="413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037FF10-0832-DE14-7EB3-08F073B8EB11}"/>
                </a:ext>
              </a:extLst>
            </p:cNvPr>
            <p:cNvSpPr/>
            <p:nvPr/>
          </p:nvSpPr>
          <p:spPr>
            <a:xfrm>
              <a:off x="5749062" y="4887140"/>
              <a:ext cx="320162" cy="483237"/>
            </a:xfrm>
            <a:custGeom>
              <a:avLst/>
              <a:gdLst>
                <a:gd name="connsiteX0" fmla="*/ 0 w 320162"/>
                <a:gd name="connsiteY0" fmla="*/ 0 h 483237"/>
                <a:gd name="connsiteX1" fmla="*/ 102228 w 320162"/>
                <a:gd name="connsiteY1" fmla="*/ 5869 h 483237"/>
                <a:gd name="connsiteX2" fmla="*/ 208019 w 320162"/>
                <a:gd name="connsiteY2" fmla="*/ 8575 h 483237"/>
                <a:gd name="connsiteX3" fmla="*/ 216807 w 320162"/>
                <a:gd name="connsiteY3" fmla="*/ 25495 h 483237"/>
                <a:gd name="connsiteX4" fmla="*/ 310102 w 320162"/>
                <a:gd name="connsiteY4" fmla="*/ 395493 h 483237"/>
                <a:gd name="connsiteX5" fmla="*/ 320162 w 320162"/>
                <a:gd name="connsiteY5" fmla="*/ 483237 h 483237"/>
                <a:gd name="connsiteX6" fmla="*/ 126424 w 320162"/>
                <a:gd name="connsiteY6" fmla="*/ 479397 h 483237"/>
                <a:gd name="connsiteX7" fmla="*/ 94721 w 320162"/>
                <a:gd name="connsiteY7" fmla="*/ 403688 h 483237"/>
                <a:gd name="connsiteX8" fmla="*/ 68085 w 320162"/>
                <a:gd name="connsiteY8" fmla="*/ 53958 h 48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162" h="483237">
                  <a:moveTo>
                    <a:pt x="0" y="0"/>
                  </a:moveTo>
                  <a:lnTo>
                    <a:pt x="102228" y="5869"/>
                  </a:lnTo>
                  <a:lnTo>
                    <a:pt x="208019" y="8575"/>
                  </a:lnTo>
                  <a:lnTo>
                    <a:pt x="216807" y="25495"/>
                  </a:lnTo>
                  <a:cubicBezTo>
                    <a:pt x="254278" y="106524"/>
                    <a:pt x="287239" y="224953"/>
                    <a:pt x="310102" y="395493"/>
                  </a:cubicBezTo>
                  <a:lnTo>
                    <a:pt x="320162" y="483237"/>
                  </a:lnTo>
                  <a:lnTo>
                    <a:pt x="126424" y="479397"/>
                  </a:lnTo>
                  <a:lnTo>
                    <a:pt x="94721" y="403688"/>
                  </a:lnTo>
                  <a:lnTo>
                    <a:pt x="68085" y="5395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668;p17">
              <a:extLst>
                <a:ext uri="{FF2B5EF4-FFF2-40B4-BE49-F238E27FC236}">
                  <a16:creationId xmlns:a16="http://schemas.microsoft.com/office/drawing/2014/main" id="{94C1F32B-2FEA-BA36-745C-DB7A05C02D1D}"/>
                </a:ext>
              </a:extLst>
            </p:cNvPr>
            <p:cNvSpPr/>
            <p:nvPr/>
          </p:nvSpPr>
          <p:spPr>
            <a:xfrm>
              <a:off x="4179700" y="1195606"/>
              <a:ext cx="3832600" cy="7680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11" y="21600"/>
                  </a:moveTo>
                  <a:cubicBezTo>
                    <a:pt x="13789" y="21600"/>
                    <a:pt x="16987" y="20152"/>
                    <a:pt x="20313" y="15794"/>
                  </a:cubicBezTo>
                  <a:lnTo>
                    <a:pt x="21600" y="0"/>
                  </a:lnTo>
                  <a:cubicBezTo>
                    <a:pt x="15873" y="9623"/>
                    <a:pt x="10322" y="9140"/>
                    <a:pt x="6676" y="7049"/>
                  </a:cubicBezTo>
                  <a:cubicBezTo>
                    <a:pt x="2688" y="4753"/>
                    <a:pt x="35" y="88"/>
                    <a:pt x="9" y="29"/>
                  </a:cubicBezTo>
                  <a:lnTo>
                    <a:pt x="0" y="146"/>
                  </a:lnTo>
                  <a:lnTo>
                    <a:pt x="1266" y="15677"/>
                  </a:lnTo>
                  <a:cubicBezTo>
                    <a:pt x="2506" y="17213"/>
                    <a:pt x="4223" y="18997"/>
                    <a:pt x="6287" y="20211"/>
                  </a:cubicBezTo>
                  <a:cubicBezTo>
                    <a:pt x="7644" y="21015"/>
                    <a:pt x="9241" y="21600"/>
                    <a:pt x="11011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688;p17">
              <a:extLst>
                <a:ext uri="{FF2B5EF4-FFF2-40B4-BE49-F238E27FC236}">
                  <a16:creationId xmlns:a16="http://schemas.microsoft.com/office/drawing/2014/main" id="{8C596538-D047-93B5-3E25-EBDD081C82D4}"/>
                </a:ext>
              </a:extLst>
            </p:cNvPr>
            <p:cNvSpPr txBox="1"/>
            <p:nvPr/>
          </p:nvSpPr>
          <p:spPr>
            <a:xfrm>
              <a:off x="4342118" y="1323062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/>
            </a:p>
          </p:txBody>
        </p:sp>
        <p:sp>
          <p:nvSpPr>
            <p:cNvPr id="41" name="Google Shape;672;p17">
              <a:extLst>
                <a:ext uri="{FF2B5EF4-FFF2-40B4-BE49-F238E27FC236}">
                  <a16:creationId xmlns:a16="http://schemas.microsoft.com/office/drawing/2014/main" id="{19810AFB-B503-6FE0-52CF-BA7B9BDEE162}"/>
                </a:ext>
              </a:extLst>
            </p:cNvPr>
            <p:cNvSpPr/>
            <p:nvPr/>
          </p:nvSpPr>
          <p:spPr>
            <a:xfrm>
              <a:off x="4559842" y="2137293"/>
              <a:ext cx="3066080" cy="659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78" y="21600"/>
                  </a:moveTo>
                  <a:cubicBezTo>
                    <a:pt x="13811" y="21600"/>
                    <a:pt x="16867" y="20561"/>
                    <a:pt x="20072" y="17648"/>
                  </a:cubicBezTo>
                  <a:lnTo>
                    <a:pt x="21600" y="170"/>
                  </a:lnTo>
                  <a:cubicBezTo>
                    <a:pt x="15431" y="7478"/>
                    <a:pt x="9639" y="6797"/>
                    <a:pt x="5660" y="4650"/>
                  </a:cubicBezTo>
                  <a:cubicBezTo>
                    <a:pt x="3370" y="3424"/>
                    <a:pt x="1432" y="1618"/>
                    <a:pt x="0" y="0"/>
                  </a:cubicBezTo>
                  <a:lnTo>
                    <a:pt x="1520" y="17375"/>
                  </a:lnTo>
                  <a:cubicBezTo>
                    <a:pt x="2605" y="18329"/>
                    <a:pt x="3832" y="19249"/>
                    <a:pt x="5173" y="19982"/>
                  </a:cubicBezTo>
                  <a:cubicBezTo>
                    <a:pt x="6869" y="20919"/>
                    <a:pt x="8866" y="21600"/>
                    <a:pt x="11078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689;p17">
              <a:extLst>
                <a:ext uri="{FF2B5EF4-FFF2-40B4-BE49-F238E27FC236}">
                  <a16:creationId xmlns:a16="http://schemas.microsoft.com/office/drawing/2014/main" id="{9220E5A5-3E80-1F8D-DCBC-B4447B1A8998}"/>
                </a:ext>
              </a:extLst>
            </p:cNvPr>
            <p:cNvSpPr txBox="1"/>
            <p:nvPr/>
          </p:nvSpPr>
          <p:spPr>
            <a:xfrm>
              <a:off x="4722260" y="2230371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/>
            </a:p>
          </p:txBody>
        </p:sp>
        <p:sp>
          <p:nvSpPr>
            <p:cNvPr id="43" name="Google Shape;671;p17">
              <a:extLst>
                <a:ext uri="{FF2B5EF4-FFF2-40B4-BE49-F238E27FC236}">
                  <a16:creationId xmlns:a16="http://schemas.microsoft.com/office/drawing/2014/main" id="{D6A30AB0-CAE2-2C63-2A96-87D79B3B2EF4}"/>
                </a:ext>
              </a:extLst>
            </p:cNvPr>
            <p:cNvSpPr/>
            <p:nvPr/>
          </p:nvSpPr>
          <p:spPr>
            <a:xfrm>
              <a:off x="4930621" y="3047340"/>
              <a:ext cx="2322442" cy="5808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019" y="2378"/>
                  </a:moveTo>
                  <a:cubicBezTo>
                    <a:pt x="2563" y="1702"/>
                    <a:pt x="1219" y="889"/>
                    <a:pt x="0" y="0"/>
                  </a:cubicBezTo>
                  <a:lnTo>
                    <a:pt x="1939" y="19047"/>
                  </a:lnTo>
                  <a:cubicBezTo>
                    <a:pt x="2409" y="19299"/>
                    <a:pt x="2887" y="19550"/>
                    <a:pt x="3381" y="19782"/>
                  </a:cubicBezTo>
                  <a:cubicBezTo>
                    <a:pt x="5615" y="20826"/>
                    <a:pt x="8256" y="21600"/>
                    <a:pt x="11172" y="21600"/>
                  </a:cubicBezTo>
                  <a:cubicBezTo>
                    <a:pt x="13803" y="21600"/>
                    <a:pt x="16667" y="20962"/>
                    <a:pt x="19661" y="19337"/>
                  </a:cubicBezTo>
                  <a:lnTo>
                    <a:pt x="21600" y="290"/>
                  </a:lnTo>
                  <a:cubicBezTo>
                    <a:pt x="14776" y="5337"/>
                    <a:pt x="8517" y="4467"/>
                    <a:pt x="4019" y="237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690;p17">
              <a:extLst>
                <a:ext uri="{FF2B5EF4-FFF2-40B4-BE49-F238E27FC236}">
                  <a16:creationId xmlns:a16="http://schemas.microsoft.com/office/drawing/2014/main" id="{5BE7AE54-28AD-0E26-CD8D-B4B9F2EF0997}"/>
                </a:ext>
              </a:extLst>
            </p:cNvPr>
            <p:cNvSpPr txBox="1"/>
            <p:nvPr/>
          </p:nvSpPr>
          <p:spPr>
            <a:xfrm>
              <a:off x="5093039" y="3138298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Google Shape;670;p17">
              <a:extLst>
                <a:ext uri="{FF2B5EF4-FFF2-40B4-BE49-F238E27FC236}">
                  <a16:creationId xmlns:a16="http://schemas.microsoft.com/office/drawing/2014/main" id="{55A0ED54-0F75-CCBA-72DC-CC8FE2ACBF83}"/>
                </a:ext>
              </a:extLst>
            </p:cNvPr>
            <p:cNvSpPr/>
            <p:nvPr/>
          </p:nvSpPr>
          <p:spPr>
            <a:xfrm>
              <a:off x="5292558" y="3936587"/>
              <a:ext cx="1599085" cy="5252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948" y="342"/>
                  </a:moveTo>
                  <a:cubicBezTo>
                    <a:pt x="625" y="235"/>
                    <a:pt x="309" y="107"/>
                    <a:pt x="0" y="0"/>
                  </a:cubicBezTo>
                  <a:lnTo>
                    <a:pt x="2732" y="20445"/>
                  </a:lnTo>
                  <a:cubicBezTo>
                    <a:pt x="5339" y="21151"/>
                    <a:pt x="8226" y="21600"/>
                    <a:pt x="11337" y="21600"/>
                  </a:cubicBezTo>
                  <a:cubicBezTo>
                    <a:pt x="13733" y="21600"/>
                    <a:pt x="16254" y="21322"/>
                    <a:pt x="18875" y="20680"/>
                  </a:cubicBezTo>
                  <a:lnTo>
                    <a:pt x="21600" y="299"/>
                  </a:lnTo>
                  <a:cubicBezTo>
                    <a:pt x="13606" y="3251"/>
                    <a:pt x="6392" y="2246"/>
                    <a:pt x="948" y="3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691;p17">
              <a:extLst>
                <a:ext uri="{FF2B5EF4-FFF2-40B4-BE49-F238E27FC236}">
                  <a16:creationId xmlns:a16="http://schemas.microsoft.com/office/drawing/2014/main" id="{AD4E9BD7-F34F-BB90-1E23-67FC484E8AB8}"/>
                </a:ext>
              </a:extLst>
            </p:cNvPr>
            <p:cNvSpPr txBox="1"/>
            <p:nvPr/>
          </p:nvSpPr>
          <p:spPr>
            <a:xfrm>
              <a:off x="5454976" y="3984029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Google Shape;669;p17">
              <a:extLst>
                <a:ext uri="{FF2B5EF4-FFF2-40B4-BE49-F238E27FC236}">
                  <a16:creationId xmlns:a16="http://schemas.microsoft.com/office/drawing/2014/main" id="{87226E10-9C67-0CE9-19EC-DD598C67C918}"/>
                </a:ext>
              </a:extLst>
            </p:cNvPr>
            <p:cNvSpPr/>
            <p:nvPr/>
          </p:nvSpPr>
          <p:spPr>
            <a:xfrm>
              <a:off x="5646176" y="4805032"/>
              <a:ext cx="892887" cy="49038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4768" y="21348"/>
                  </a:lnTo>
                  <a:cubicBezTo>
                    <a:pt x="7020" y="21508"/>
                    <a:pt x="9347" y="21600"/>
                    <a:pt x="11750" y="21600"/>
                  </a:cubicBezTo>
                  <a:cubicBezTo>
                    <a:pt x="13410" y="21600"/>
                    <a:pt x="15121" y="21554"/>
                    <a:pt x="16857" y="21463"/>
                  </a:cubicBezTo>
                  <a:lnTo>
                    <a:pt x="21600" y="206"/>
                  </a:lnTo>
                  <a:cubicBezTo>
                    <a:pt x="13712" y="1122"/>
                    <a:pt x="6391" y="84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692;p17">
              <a:extLst>
                <a:ext uri="{FF2B5EF4-FFF2-40B4-BE49-F238E27FC236}">
                  <a16:creationId xmlns:a16="http://schemas.microsoft.com/office/drawing/2014/main" id="{398EBF8C-C211-2D0D-06E4-1C02788E97E3}"/>
                </a:ext>
              </a:extLst>
            </p:cNvPr>
            <p:cNvSpPr txBox="1"/>
            <p:nvPr/>
          </p:nvSpPr>
          <p:spPr>
            <a:xfrm>
              <a:off x="5808594" y="4830376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24BD68C-0D89-6FC4-225D-E8E70270D24E}"/>
              </a:ext>
            </a:extLst>
          </p:cNvPr>
          <p:cNvGrpSpPr/>
          <p:nvPr/>
        </p:nvGrpSpPr>
        <p:grpSpPr>
          <a:xfrm>
            <a:off x="7395772" y="3799791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FCDAF36-8980-3491-1C41-CBDA6A3B0C8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F54DEB7-230E-43AA-CD0F-1DEB3F1F41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C24F46A-BED0-4951-F7AF-E5DF7717CC7A}"/>
              </a:ext>
            </a:extLst>
          </p:cNvPr>
          <p:cNvGrpSpPr/>
          <p:nvPr/>
        </p:nvGrpSpPr>
        <p:grpSpPr>
          <a:xfrm>
            <a:off x="1257843" y="2947244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6ABA95-5C40-A3B2-C87D-3B1F0CA8FCB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D54A520-522A-2247-052D-977D351065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BADDF23-7B87-0410-72A6-D8AA90F284B8}"/>
              </a:ext>
            </a:extLst>
          </p:cNvPr>
          <p:cNvGrpSpPr/>
          <p:nvPr/>
        </p:nvGrpSpPr>
        <p:grpSpPr>
          <a:xfrm>
            <a:off x="2004541" y="4652338"/>
            <a:ext cx="2926080" cy="1290153"/>
            <a:chOff x="332936" y="4652338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1AF1B16-8859-6B76-3832-9A2F50E8C4E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92FEF5-9F7F-1F43-BC05-704039B88B8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4C5ABA4-50C7-FAD6-D783-97D6057D7A21}"/>
              </a:ext>
            </a:extLst>
          </p:cNvPr>
          <p:cNvGrpSpPr/>
          <p:nvPr/>
        </p:nvGrpSpPr>
        <p:grpSpPr>
          <a:xfrm>
            <a:off x="8008077" y="2094697"/>
            <a:ext cx="2926080" cy="1290153"/>
            <a:chOff x="8921977" y="1466725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2CAAFE-57E9-43B3-7560-A166F6F4BDA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027A348-531C-7B7B-D873-115219259A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B0F11C3-556A-4AC7-8715-470578AF5282}"/>
              </a:ext>
            </a:extLst>
          </p:cNvPr>
          <p:cNvGrpSpPr/>
          <p:nvPr/>
        </p:nvGrpSpPr>
        <p:grpSpPr>
          <a:xfrm>
            <a:off x="685338" y="1242150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F7AD009-B1EF-CF2E-3ECB-C6417180672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14C1C70-4699-7734-BD64-072916CEC9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500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8606</TotalTime>
  <Words>477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Neue</vt:lpstr>
      <vt:lpstr>Open Sans</vt:lpstr>
      <vt:lpstr>Template PresentationGO</vt:lpstr>
      <vt:lpstr>Template PresentationGO Dark</vt:lpstr>
      <vt:lpstr>Custom Design</vt:lpstr>
      <vt:lpstr>Spiral Funnel Quintet – Slide Template</vt:lpstr>
      <vt:lpstr>Spiral Funnel Quintet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Funnel Quintet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2023-08-15T17:46:21Z</dcterms:modified>
  <cp:category>Charts &amp; Diagrams</cp:category>
</cp:coreProperties>
</file>