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6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58" d="100"/>
          <a:sy n="58" d="100"/>
        </p:scale>
        <p:origin x="78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7" name="Google Shape;61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18" name="Google Shape;61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847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7" name="Google Shape;61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18" name="Google Shape;618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31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Sextet – Slide Template</a:t>
            </a:r>
            <a:endParaRPr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6712C4-0E1E-12D2-BC12-9D9329AA1E0A}"/>
              </a:ext>
            </a:extLst>
          </p:cNvPr>
          <p:cNvGrpSpPr/>
          <p:nvPr/>
        </p:nvGrpSpPr>
        <p:grpSpPr>
          <a:xfrm>
            <a:off x="7702104" y="3382671"/>
            <a:ext cx="2926080" cy="1105487"/>
            <a:chOff x="8921977" y="1466725"/>
            <a:chExt cx="2926080" cy="1105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18A910-AA69-1293-3F1F-51D775E9C3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04 - 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31A462-FA35-353D-5718-BB0E188D24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6794F8-6FFE-CDAD-C9C1-86D715AE5AB9}"/>
              </a:ext>
            </a:extLst>
          </p:cNvPr>
          <p:cNvGrpSpPr/>
          <p:nvPr/>
        </p:nvGrpSpPr>
        <p:grpSpPr>
          <a:xfrm>
            <a:off x="7082231" y="4893595"/>
            <a:ext cx="2926080" cy="1105487"/>
            <a:chOff x="8921977" y="4073386"/>
            <a:chExt cx="2926080" cy="110548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A9A02C-C3DB-56A4-040F-3857A4871C3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06 -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183EAD1-935F-A691-3EAE-9A0D301509C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D194A9-639E-82D5-C828-0EC6B7CFECC4}"/>
              </a:ext>
            </a:extLst>
          </p:cNvPr>
          <p:cNvGrpSpPr/>
          <p:nvPr/>
        </p:nvGrpSpPr>
        <p:grpSpPr>
          <a:xfrm>
            <a:off x="1255960" y="2627210"/>
            <a:ext cx="2926080" cy="1105487"/>
            <a:chOff x="332936" y="2627766"/>
            <a:chExt cx="2926080" cy="11054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5DB365-CC13-11BA-8269-84866EB1FE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74F2C0-6F34-6E5F-3548-CFCC805FE6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B29FAF-9D44-4CB5-22A9-EC11B843CA28}"/>
              </a:ext>
            </a:extLst>
          </p:cNvPr>
          <p:cNvGrpSpPr/>
          <p:nvPr/>
        </p:nvGrpSpPr>
        <p:grpSpPr>
          <a:xfrm>
            <a:off x="1886763" y="4138132"/>
            <a:ext cx="2926080" cy="1105487"/>
            <a:chOff x="332936" y="4652338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51F2DC-85F8-ED8C-7541-19E6302455B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CC07B4-0C93-F384-5BC8-152798C3363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C557891-9B16-3C5D-F974-C04F8F47CB6F}"/>
              </a:ext>
            </a:extLst>
          </p:cNvPr>
          <p:cNvGrpSpPr/>
          <p:nvPr/>
        </p:nvGrpSpPr>
        <p:grpSpPr>
          <a:xfrm>
            <a:off x="8009960" y="1871749"/>
            <a:ext cx="2926080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0BF4EB-09AB-BE61-132C-791F131E60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8365A94-396F-BF9D-9427-C871BD66F3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D5EE1E-C049-81A5-7DEC-5C2A2730E444}"/>
              </a:ext>
            </a:extLst>
          </p:cNvPr>
          <p:cNvGrpSpPr/>
          <p:nvPr/>
        </p:nvGrpSpPr>
        <p:grpSpPr>
          <a:xfrm>
            <a:off x="686220" y="1116288"/>
            <a:ext cx="2926080" cy="1105487"/>
            <a:chOff x="332936" y="2627766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CE1471-599E-9DD6-2AF2-C5B5280E25C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D8D668-005A-AF37-C3AD-F98895F376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4FA72D-AC07-EE76-A876-6DDA08453C4F}"/>
              </a:ext>
            </a:extLst>
          </p:cNvPr>
          <p:cNvGrpSpPr/>
          <p:nvPr/>
        </p:nvGrpSpPr>
        <p:grpSpPr>
          <a:xfrm>
            <a:off x="4179439" y="1263314"/>
            <a:ext cx="3833121" cy="4777506"/>
            <a:chOff x="4179439" y="1263314"/>
            <a:chExt cx="3833121" cy="477750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B4A357-741E-7708-D1F0-067647C8C8DA}"/>
                </a:ext>
              </a:extLst>
            </p:cNvPr>
            <p:cNvSpPr/>
            <p:nvPr/>
          </p:nvSpPr>
          <p:spPr>
            <a:xfrm>
              <a:off x="4179439" y="1263314"/>
              <a:ext cx="3517465" cy="1135807"/>
            </a:xfrm>
            <a:custGeom>
              <a:avLst/>
              <a:gdLst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123718 w 3517465"/>
                <a:gd name="connsiteY7" fmla="*/ 365618 h 1135807"/>
                <a:gd name="connsiteX8" fmla="*/ 0 w 3517465"/>
                <a:gd name="connsiteY8" fmla="*/ 43383 h 1135807"/>
                <a:gd name="connsiteX9" fmla="*/ 636467 w 3517465"/>
                <a:gd name="connsiteY9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253139 w 3517465"/>
                <a:gd name="connsiteY6" fmla="*/ 3275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7465" h="1135807">
                  <a:moveTo>
                    <a:pt x="636467" y="131"/>
                  </a:moveTo>
                  <a:cubicBezTo>
                    <a:pt x="1296379" y="4955"/>
                    <a:pt x="2388029" y="146001"/>
                    <a:pt x="3517465" y="863943"/>
                  </a:cubicBezTo>
                  <a:lnTo>
                    <a:pt x="2942234" y="1135807"/>
                  </a:lnTo>
                  <a:lnTo>
                    <a:pt x="2897197" y="1110730"/>
                  </a:lnTo>
                  <a:cubicBezTo>
                    <a:pt x="2421082" y="854164"/>
                    <a:pt x="1608129" y="496935"/>
                    <a:pt x="775409" y="498950"/>
                  </a:cubicBezTo>
                  <a:lnTo>
                    <a:pt x="734151" y="500462"/>
                  </a:lnTo>
                  <a:lnTo>
                    <a:pt x="253139" y="327518"/>
                  </a:lnTo>
                  <a:lnTo>
                    <a:pt x="0" y="43383"/>
                  </a:lnTo>
                  <a:cubicBezTo>
                    <a:pt x="0" y="43383"/>
                    <a:pt x="240521" y="-2763"/>
                    <a:pt x="636467" y="131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BA3C03-28E3-9E93-CDCE-7F0F4161544E}"/>
                </a:ext>
              </a:extLst>
            </p:cNvPr>
            <p:cNvSpPr/>
            <p:nvPr/>
          </p:nvSpPr>
          <p:spPr>
            <a:xfrm>
              <a:off x="4491456" y="2100068"/>
              <a:ext cx="2896032" cy="1067624"/>
            </a:xfrm>
            <a:custGeom>
              <a:avLst/>
              <a:gdLst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98605 w 2896032"/>
                <a:gd name="connsiteY7" fmla="*/ 281603 h 1067624"/>
                <a:gd name="connsiteX8" fmla="*/ 0 w 2896032"/>
                <a:gd name="connsiteY8" fmla="*/ 25311 h 1067624"/>
                <a:gd name="connsiteX9" fmla="*/ 402826 w 2896032"/>
                <a:gd name="connsiteY9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336587 w 2896032"/>
                <a:gd name="connsiteY6" fmla="*/ 381616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032" h="1067624">
                  <a:moveTo>
                    <a:pt x="402826" y="42"/>
                  </a:moveTo>
                  <a:cubicBezTo>
                    <a:pt x="953634" y="-2475"/>
                    <a:pt x="1978319" y="106230"/>
                    <a:pt x="2896032" y="827725"/>
                  </a:cubicBezTo>
                  <a:lnTo>
                    <a:pt x="2387119" y="1067624"/>
                  </a:lnTo>
                  <a:lnTo>
                    <a:pt x="2379804" y="1062476"/>
                  </a:lnTo>
                  <a:cubicBezTo>
                    <a:pt x="2038185" y="830347"/>
                    <a:pt x="1466544" y="513997"/>
                    <a:pt x="835875" y="467470"/>
                  </a:cubicBezTo>
                  <a:lnTo>
                    <a:pt x="822362" y="466976"/>
                  </a:lnTo>
                  <a:lnTo>
                    <a:pt x="336587" y="381616"/>
                  </a:lnTo>
                  <a:lnTo>
                    <a:pt x="0" y="25311"/>
                  </a:lnTo>
                  <a:cubicBezTo>
                    <a:pt x="0" y="25311"/>
                    <a:pt x="152459" y="1187"/>
                    <a:pt x="402826" y="42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2B185CD-6106-3FA2-1CBB-8A2DA7963592}"/>
                </a:ext>
              </a:extLst>
            </p:cNvPr>
            <p:cNvSpPr/>
            <p:nvPr/>
          </p:nvSpPr>
          <p:spPr>
            <a:xfrm>
              <a:off x="4797232" y="2859723"/>
              <a:ext cx="2289680" cy="1044775"/>
            </a:xfrm>
            <a:custGeom>
              <a:avLst/>
              <a:gdLst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50280 w 2289680"/>
                <a:gd name="connsiteY7" fmla="*/ 191126 h 1044775"/>
                <a:gd name="connsiteX8" fmla="*/ 0 w 2289680"/>
                <a:gd name="connsiteY8" fmla="*/ 59973 h 1044775"/>
                <a:gd name="connsiteX9" fmla="*/ 428700 w 2289680"/>
                <a:gd name="connsiteY9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602132 w 2289680"/>
                <a:gd name="connsiteY6" fmla="*/ 338764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680" h="1044775">
                  <a:moveTo>
                    <a:pt x="428700" y="470"/>
                  </a:moveTo>
                  <a:cubicBezTo>
                    <a:pt x="869463" y="-8880"/>
                    <a:pt x="1588598" y="115893"/>
                    <a:pt x="2289680" y="847832"/>
                  </a:cubicBezTo>
                  <a:lnTo>
                    <a:pt x="1858317" y="1044775"/>
                  </a:lnTo>
                  <a:lnTo>
                    <a:pt x="1775081" y="967245"/>
                  </a:lnTo>
                  <a:cubicBezTo>
                    <a:pt x="1534995" y="753883"/>
                    <a:pt x="1182079" y="514092"/>
                    <a:pt x="772980" y="467435"/>
                  </a:cubicBezTo>
                  <a:lnTo>
                    <a:pt x="764057" y="466821"/>
                  </a:lnTo>
                  <a:lnTo>
                    <a:pt x="602132" y="338764"/>
                  </a:lnTo>
                  <a:lnTo>
                    <a:pt x="0" y="59973"/>
                  </a:lnTo>
                  <a:cubicBezTo>
                    <a:pt x="0" y="59973"/>
                    <a:pt x="164243" y="6079"/>
                    <a:pt x="428700" y="47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50A0E1-AA3C-4C18-E5F4-4B14493D7D99}"/>
                </a:ext>
              </a:extLst>
            </p:cNvPr>
            <p:cNvSpPr/>
            <p:nvPr/>
          </p:nvSpPr>
          <p:spPr>
            <a:xfrm>
              <a:off x="5096767" y="3593021"/>
              <a:ext cx="1696329" cy="1009156"/>
            </a:xfrm>
            <a:custGeom>
              <a:avLst/>
              <a:gdLst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75332 w 1696329"/>
                <a:gd name="connsiteY7" fmla="*/ 302092 h 1009156"/>
                <a:gd name="connsiteX8" fmla="*/ 0 w 1696329"/>
                <a:gd name="connsiteY8" fmla="*/ 106702 h 1009156"/>
                <a:gd name="connsiteX9" fmla="*/ 414662 w 1696329"/>
                <a:gd name="connsiteY9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218270 w 1696329"/>
                <a:gd name="connsiteY6" fmla="*/ 325904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6329" h="1009156">
                  <a:moveTo>
                    <a:pt x="414662" y="197"/>
                  </a:moveTo>
                  <a:cubicBezTo>
                    <a:pt x="740095" y="-6325"/>
                    <a:pt x="1216895" y="146442"/>
                    <a:pt x="1696329" y="878879"/>
                  </a:cubicBezTo>
                  <a:lnTo>
                    <a:pt x="1284101" y="1009156"/>
                  </a:lnTo>
                  <a:lnTo>
                    <a:pt x="1239771" y="954055"/>
                  </a:lnTo>
                  <a:cubicBezTo>
                    <a:pt x="1082102" y="765537"/>
                    <a:pt x="874701" y="561996"/>
                    <a:pt x="662901" y="480953"/>
                  </a:cubicBezTo>
                  <a:lnTo>
                    <a:pt x="661182" y="480412"/>
                  </a:lnTo>
                  <a:lnTo>
                    <a:pt x="218270" y="325904"/>
                  </a:lnTo>
                  <a:lnTo>
                    <a:pt x="0" y="106702"/>
                  </a:lnTo>
                  <a:cubicBezTo>
                    <a:pt x="0" y="106702"/>
                    <a:pt x="161548" y="5270"/>
                    <a:pt x="414662" y="197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D7217F9-57E7-3266-3964-EF1942B6F199}"/>
                </a:ext>
              </a:extLst>
            </p:cNvPr>
            <p:cNvSpPr/>
            <p:nvPr/>
          </p:nvSpPr>
          <p:spPr>
            <a:xfrm>
              <a:off x="5393184" y="4347049"/>
              <a:ext cx="1113898" cy="1040940"/>
            </a:xfrm>
            <a:custGeom>
              <a:avLst/>
              <a:gdLst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1048334 w 1113898"/>
                <a:gd name="connsiteY2" fmla="*/ 1040940 h 1040940"/>
                <a:gd name="connsiteX3" fmla="*/ 821953 w 1113898"/>
                <a:gd name="connsiteY3" fmla="*/ 1040940 h 1040940"/>
                <a:gd name="connsiteX4" fmla="*/ 781732 w 1113898"/>
                <a:gd name="connsiteY4" fmla="*/ 958040 h 1040940"/>
                <a:gd name="connsiteX5" fmla="*/ 575931 w 1113898"/>
                <a:gd name="connsiteY5" fmla="*/ 636627 h 1040940"/>
                <a:gd name="connsiteX6" fmla="*/ 526725 w 1113898"/>
                <a:gd name="connsiteY6" fmla="*/ 586387 h 1040940"/>
                <a:gd name="connsiteX7" fmla="*/ 240974 w 1113898"/>
                <a:gd name="connsiteY7" fmla="*/ 335072 h 1040940"/>
                <a:gd name="connsiteX8" fmla="*/ 0 w 1113898"/>
                <a:gd name="connsiteY8" fmla="*/ 113912 h 1040940"/>
                <a:gd name="connsiteX9" fmla="*/ 252517 w 1113898"/>
                <a:gd name="connsiteY9" fmla="*/ 565 h 1040940"/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821953 w 1113898"/>
                <a:gd name="connsiteY2" fmla="*/ 1040940 h 1040940"/>
                <a:gd name="connsiteX3" fmla="*/ 781732 w 1113898"/>
                <a:gd name="connsiteY3" fmla="*/ 958040 h 1040940"/>
                <a:gd name="connsiteX4" fmla="*/ 575931 w 1113898"/>
                <a:gd name="connsiteY4" fmla="*/ 636627 h 1040940"/>
                <a:gd name="connsiteX5" fmla="*/ 526725 w 1113898"/>
                <a:gd name="connsiteY5" fmla="*/ 586387 h 1040940"/>
                <a:gd name="connsiteX6" fmla="*/ 240974 w 1113898"/>
                <a:gd name="connsiteY6" fmla="*/ 335072 h 1040940"/>
                <a:gd name="connsiteX7" fmla="*/ 0 w 1113898"/>
                <a:gd name="connsiteY7" fmla="*/ 113912 h 1040940"/>
                <a:gd name="connsiteX8" fmla="*/ 252517 w 1113898"/>
                <a:gd name="connsiteY8" fmla="*/ 565 h 104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3898" h="1040940">
                  <a:moveTo>
                    <a:pt x="252517" y="565"/>
                  </a:moveTo>
                  <a:cubicBezTo>
                    <a:pt x="455857" y="-10531"/>
                    <a:pt x="764645" y="137207"/>
                    <a:pt x="1113898" y="870553"/>
                  </a:cubicBezTo>
                  <a:lnTo>
                    <a:pt x="821953" y="1040940"/>
                  </a:lnTo>
                  <a:lnTo>
                    <a:pt x="781732" y="958040"/>
                  </a:lnTo>
                  <a:cubicBezTo>
                    <a:pt x="723734" y="844551"/>
                    <a:pt x="653192" y="725871"/>
                    <a:pt x="575931" y="636627"/>
                  </a:cubicBezTo>
                  <a:lnTo>
                    <a:pt x="526725" y="586387"/>
                  </a:lnTo>
                  <a:lnTo>
                    <a:pt x="240974" y="335072"/>
                  </a:lnTo>
                  <a:lnTo>
                    <a:pt x="0" y="113912"/>
                  </a:lnTo>
                  <a:cubicBezTo>
                    <a:pt x="0" y="113912"/>
                    <a:pt x="94364" y="9196"/>
                    <a:pt x="252517" y="56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7592B3-76CE-4008-B9D8-9A5BBA426681}"/>
                </a:ext>
              </a:extLst>
            </p:cNvPr>
            <p:cNvSpPr/>
            <p:nvPr/>
          </p:nvSpPr>
          <p:spPr>
            <a:xfrm>
              <a:off x="5682319" y="5069872"/>
              <a:ext cx="382019" cy="970948"/>
            </a:xfrm>
            <a:custGeom>
              <a:avLst/>
              <a:gdLst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71206 w 382019"/>
                <a:gd name="connsiteY12" fmla="*/ 150014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71206 w 382019"/>
                <a:gd name="connsiteY13" fmla="*/ 150014 h 970948"/>
                <a:gd name="connsiteX14" fmla="*/ 618 w 382019"/>
                <a:gd name="connsiteY14" fmla="*/ 146287 h 970948"/>
                <a:gd name="connsiteX15" fmla="*/ 0 w 382019"/>
                <a:gd name="connsiteY15" fmla="*/ 144627 h 970948"/>
                <a:gd name="connsiteX16" fmla="*/ 108634 w 382019"/>
                <a:gd name="connsiteY16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142219 w 382019"/>
                <a:gd name="connsiteY11" fmla="*/ 370505 h 970948"/>
                <a:gd name="connsiteX12" fmla="*/ 618 w 382019"/>
                <a:gd name="connsiteY12" fmla="*/ 146287 h 970948"/>
                <a:gd name="connsiteX13" fmla="*/ 0 w 382019"/>
                <a:gd name="connsiteY13" fmla="*/ 144627 h 970948"/>
                <a:gd name="connsiteX14" fmla="*/ 108634 w 382019"/>
                <a:gd name="connsiteY14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284844 w 382019"/>
                <a:gd name="connsiteY4" fmla="*/ 608001 h 970948"/>
                <a:gd name="connsiteX5" fmla="*/ 340730 w 382019"/>
                <a:gd name="connsiteY5" fmla="*/ 609056 h 970948"/>
                <a:gd name="connsiteX6" fmla="*/ 359113 w 382019"/>
                <a:gd name="connsiteY6" fmla="*/ 733504 h 970948"/>
                <a:gd name="connsiteX7" fmla="*/ 381698 w 382019"/>
                <a:gd name="connsiteY7" fmla="*/ 922049 h 970948"/>
                <a:gd name="connsiteX8" fmla="*/ 296932 w 382019"/>
                <a:gd name="connsiteY8" fmla="*/ 942344 h 970948"/>
                <a:gd name="connsiteX9" fmla="*/ 171685 w 382019"/>
                <a:gd name="connsiteY9" fmla="*/ 605865 h 970948"/>
                <a:gd name="connsiteX10" fmla="*/ 142219 w 382019"/>
                <a:gd name="connsiteY10" fmla="*/ 370505 h 970948"/>
                <a:gd name="connsiteX11" fmla="*/ 618 w 382019"/>
                <a:gd name="connsiteY11" fmla="*/ 146287 h 970948"/>
                <a:gd name="connsiteX12" fmla="*/ 0 w 382019"/>
                <a:gd name="connsiteY12" fmla="*/ 144627 h 970948"/>
                <a:gd name="connsiteX13" fmla="*/ 108634 w 382019"/>
                <a:gd name="connsiteY13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284844 w 382019"/>
                <a:gd name="connsiteY3" fmla="*/ 608001 h 970948"/>
                <a:gd name="connsiteX4" fmla="*/ 340730 w 382019"/>
                <a:gd name="connsiteY4" fmla="*/ 609056 h 970948"/>
                <a:gd name="connsiteX5" fmla="*/ 359113 w 382019"/>
                <a:gd name="connsiteY5" fmla="*/ 733504 h 970948"/>
                <a:gd name="connsiteX6" fmla="*/ 381698 w 382019"/>
                <a:gd name="connsiteY6" fmla="*/ 922049 h 970948"/>
                <a:gd name="connsiteX7" fmla="*/ 296932 w 382019"/>
                <a:gd name="connsiteY7" fmla="*/ 942344 h 970948"/>
                <a:gd name="connsiteX8" fmla="*/ 171685 w 382019"/>
                <a:gd name="connsiteY8" fmla="*/ 605865 h 970948"/>
                <a:gd name="connsiteX9" fmla="*/ 142219 w 382019"/>
                <a:gd name="connsiteY9" fmla="*/ 370505 h 970948"/>
                <a:gd name="connsiteX10" fmla="*/ 618 w 382019"/>
                <a:gd name="connsiteY10" fmla="*/ 146287 h 970948"/>
                <a:gd name="connsiteX11" fmla="*/ 0 w 382019"/>
                <a:gd name="connsiteY11" fmla="*/ 144627 h 970948"/>
                <a:gd name="connsiteX12" fmla="*/ 108634 w 382019"/>
                <a:gd name="connsiteY12" fmla="*/ 2574 h 9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019" h="970948">
                  <a:moveTo>
                    <a:pt x="108634" y="2574"/>
                  </a:moveTo>
                  <a:cubicBezTo>
                    <a:pt x="152864" y="-11579"/>
                    <a:pt x="191768" y="33588"/>
                    <a:pt x="225654" y="114123"/>
                  </a:cubicBezTo>
                  <a:lnTo>
                    <a:pt x="241485" y="157232"/>
                  </a:lnTo>
                  <a:lnTo>
                    <a:pt x="284844" y="608001"/>
                  </a:lnTo>
                  <a:lnTo>
                    <a:pt x="340730" y="609056"/>
                  </a:lnTo>
                  <a:lnTo>
                    <a:pt x="359113" y="733504"/>
                  </a:lnTo>
                  <a:cubicBezTo>
                    <a:pt x="367748" y="798988"/>
                    <a:pt x="375264" y="862834"/>
                    <a:pt x="381698" y="922049"/>
                  </a:cubicBezTo>
                  <a:cubicBezTo>
                    <a:pt x="387420" y="973577"/>
                    <a:pt x="315137" y="990713"/>
                    <a:pt x="296932" y="942344"/>
                  </a:cubicBezTo>
                  <a:lnTo>
                    <a:pt x="171685" y="605865"/>
                  </a:lnTo>
                  <a:lnTo>
                    <a:pt x="142219" y="370505"/>
                  </a:lnTo>
                  <a:lnTo>
                    <a:pt x="618" y="146287"/>
                  </a:lnTo>
                  <a:lnTo>
                    <a:pt x="0" y="144627"/>
                  </a:lnTo>
                  <a:cubicBezTo>
                    <a:pt x="39294" y="57172"/>
                    <a:pt x="75462" y="13189"/>
                    <a:pt x="108634" y="2574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0CEC447E-C838-FEDD-F8AC-B6CB3B4CD60B}"/>
                </a:ext>
              </a:extLst>
            </p:cNvPr>
            <p:cNvSpPr/>
            <p:nvPr/>
          </p:nvSpPr>
          <p:spPr>
            <a:xfrm>
              <a:off x="4569659" y="2208162"/>
              <a:ext cx="2581557" cy="623256"/>
            </a:xfrm>
            <a:custGeom>
              <a:avLst/>
              <a:gdLst>
                <a:gd name="connsiteX0" fmla="*/ 0 w 2581557"/>
                <a:gd name="connsiteY0" fmla="*/ 0 h 623256"/>
                <a:gd name="connsiteX1" fmla="*/ 94102 w 2581557"/>
                <a:gd name="connsiteY1" fmla="*/ 22352 h 623256"/>
                <a:gd name="connsiteX2" fmla="*/ 789229 w 2581557"/>
                <a:gd name="connsiteY2" fmla="*/ 138999 h 623256"/>
                <a:gd name="connsiteX3" fmla="*/ 1836293 w 2581557"/>
                <a:gd name="connsiteY3" fmla="*/ 177541 h 623256"/>
                <a:gd name="connsiteX4" fmla="*/ 1862657 w 2581557"/>
                <a:gd name="connsiteY4" fmla="*/ 175792 h 623256"/>
                <a:gd name="connsiteX5" fmla="*/ 1943861 w 2581557"/>
                <a:gd name="connsiteY5" fmla="*/ 207451 h 623256"/>
                <a:gd name="connsiteX6" fmla="*/ 2469808 w 2581557"/>
                <a:gd name="connsiteY6" fmla="*/ 476815 h 623256"/>
                <a:gd name="connsiteX7" fmla="*/ 2581557 w 2581557"/>
                <a:gd name="connsiteY7" fmla="*/ 550058 h 623256"/>
                <a:gd name="connsiteX8" fmla="*/ 2569770 w 2581557"/>
                <a:gd name="connsiteY8" fmla="*/ 552199 h 623256"/>
                <a:gd name="connsiteX9" fmla="*/ 1881180 w 2581557"/>
                <a:gd name="connsiteY9" fmla="*/ 619469 h 623256"/>
                <a:gd name="connsiteX10" fmla="*/ 1715249 w 2581557"/>
                <a:gd name="connsiteY10" fmla="*/ 623256 h 623256"/>
                <a:gd name="connsiteX11" fmla="*/ 1638032 w 2581557"/>
                <a:gd name="connsiteY11" fmla="*/ 587278 h 623256"/>
                <a:gd name="connsiteX12" fmla="*/ 757673 w 2581557"/>
                <a:gd name="connsiteY12" fmla="*/ 359376 h 623256"/>
                <a:gd name="connsiteX13" fmla="*/ 744160 w 2581557"/>
                <a:gd name="connsiteY13" fmla="*/ 358882 h 623256"/>
                <a:gd name="connsiteX14" fmla="*/ 258385 w 2581557"/>
                <a:gd name="connsiteY14" fmla="*/ 273522 h 62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81557" h="623256">
                  <a:moveTo>
                    <a:pt x="0" y="0"/>
                  </a:moveTo>
                  <a:lnTo>
                    <a:pt x="94102" y="22352"/>
                  </a:lnTo>
                  <a:cubicBezTo>
                    <a:pt x="282641" y="64302"/>
                    <a:pt x="518500" y="107785"/>
                    <a:pt x="789229" y="138999"/>
                  </a:cubicBezTo>
                  <a:cubicBezTo>
                    <a:pt x="1079682" y="172537"/>
                    <a:pt x="1437837" y="194377"/>
                    <a:pt x="1836293" y="177541"/>
                  </a:cubicBezTo>
                  <a:lnTo>
                    <a:pt x="1862657" y="175792"/>
                  </a:lnTo>
                  <a:lnTo>
                    <a:pt x="1943861" y="207451"/>
                  </a:lnTo>
                  <a:cubicBezTo>
                    <a:pt x="2117832" y="280104"/>
                    <a:pt x="2294424" y="368790"/>
                    <a:pt x="2469808" y="476815"/>
                  </a:cubicBezTo>
                  <a:lnTo>
                    <a:pt x="2581557" y="550058"/>
                  </a:lnTo>
                  <a:lnTo>
                    <a:pt x="2569770" y="552199"/>
                  </a:lnTo>
                  <a:cubicBezTo>
                    <a:pt x="2331524" y="588273"/>
                    <a:pt x="2100703" y="609396"/>
                    <a:pt x="1881180" y="619469"/>
                  </a:cubicBezTo>
                  <a:lnTo>
                    <a:pt x="1715249" y="623256"/>
                  </a:lnTo>
                  <a:lnTo>
                    <a:pt x="1638032" y="587278"/>
                  </a:lnTo>
                  <a:cubicBezTo>
                    <a:pt x="1373585" y="473359"/>
                    <a:pt x="1073008" y="382640"/>
                    <a:pt x="757673" y="359376"/>
                  </a:cubicBezTo>
                  <a:lnTo>
                    <a:pt x="744160" y="358882"/>
                  </a:lnTo>
                  <a:lnTo>
                    <a:pt x="258385" y="27352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4491456" y="2126087"/>
              <a:ext cx="3203368" cy="645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52" y="21600"/>
                  </a:moveTo>
                  <a:cubicBezTo>
                    <a:pt x="13847" y="21600"/>
                    <a:pt x="16999" y="20382"/>
                    <a:pt x="20299" y="16901"/>
                  </a:cubicBezTo>
                  <a:lnTo>
                    <a:pt x="21600" y="87"/>
                  </a:lnTo>
                  <a:cubicBezTo>
                    <a:pt x="15509" y="8198"/>
                    <a:pt x="9766" y="7519"/>
                    <a:pt x="5849" y="5274"/>
                  </a:cubicBezTo>
                  <a:cubicBezTo>
                    <a:pt x="3415" y="3881"/>
                    <a:pt x="1399" y="1758"/>
                    <a:pt x="0" y="0"/>
                  </a:cubicBezTo>
                  <a:lnTo>
                    <a:pt x="1294" y="16692"/>
                  </a:lnTo>
                  <a:cubicBezTo>
                    <a:pt x="2479" y="17893"/>
                    <a:pt x="3864" y="19059"/>
                    <a:pt x="5414" y="19964"/>
                  </a:cubicBezTo>
                  <a:cubicBezTo>
                    <a:pt x="7031" y="20904"/>
                    <a:pt x="8942" y="21600"/>
                    <a:pt x="11052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16"/>
            <p:cNvSpPr txBox="1"/>
            <p:nvPr/>
          </p:nvSpPr>
          <p:spPr>
            <a:xfrm>
              <a:off x="4637490" y="2193660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40B2618-C685-3AC9-C529-BA052CDA11EC}"/>
                </a:ext>
              </a:extLst>
            </p:cNvPr>
            <p:cNvSpPr/>
            <p:nvPr/>
          </p:nvSpPr>
          <p:spPr>
            <a:xfrm>
              <a:off x="5027477" y="3026300"/>
              <a:ext cx="1862291" cy="533686"/>
            </a:xfrm>
            <a:custGeom>
              <a:avLst/>
              <a:gdLst>
                <a:gd name="connsiteX0" fmla="*/ 0 w 1862291"/>
                <a:gd name="connsiteY0" fmla="*/ 0 h 533686"/>
                <a:gd name="connsiteX1" fmla="*/ 33823 w 1862291"/>
                <a:gd name="connsiteY1" fmla="*/ 6061 h 533686"/>
                <a:gd name="connsiteX2" fmla="*/ 332377 w 1862291"/>
                <a:gd name="connsiteY2" fmla="*/ 47331 h 533686"/>
                <a:gd name="connsiteX3" fmla="*/ 1244363 w 1862291"/>
                <a:gd name="connsiteY3" fmla="*/ 90172 h 533686"/>
                <a:gd name="connsiteX4" fmla="*/ 1278177 w 1862291"/>
                <a:gd name="connsiteY4" fmla="*/ 88761 h 533686"/>
                <a:gd name="connsiteX5" fmla="*/ 1278735 w 1862291"/>
                <a:gd name="connsiteY5" fmla="*/ 89026 h 533686"/>
                <a:gd name="connsiteX6" fmla="*/ 1796263 w 1862291"/>
                <a:gd name="connsiteY6" fmla="*/ 434315 h 533686"/>
                <a:gd name="connsiteX7" fmla="*/ 1862291 w 1862291"/>
                <a:gd name="connsiteY7" fmla="*/ 492877 h 533686"/>
                <a:gd name="connsiteX8" fmla="*/ 1620145 w 1862291"/>
                <a:gd name="connsiteY8" fmla="*/ 516005 h 533686"/>
                <a:gd name="connsiteX9" fmla="*/ 1356635 w 1862291"/>
                <a:gd name="connsiteY9" fmla="*/ 530583 h 533686"/>
                <a:gd name="connsiteX10" fmla="*/ 1183895 w 1862291"/>
                <a:gd name="connsiteY10" fmla="*/ 533686 h 533686"/>
                <a:gd name="connsiteX11" fmla="*/ 1107167 w 1862291"/>
                <a:gd name="connsiteY11" fmla="*/ 488249 h 533686"/>
                <a:gd name="connsiteX12" fmla="*/ 542736 w 1862291"/>
                <a:gd name="connsiteY12" fmla="*/ 300858 h 533686"/>
                <a:gd name="connsiteX13" fmla="*/ 533813 w 1862291"/>
                <a:gd name="connsiteY13" fmla="*/ 300244 h 533686"/>
                <a:gd name="connsiteX14" fmla="*/ 371888 w 1862291"/>
                <a:gd name="connsiteY14" fmla="*/ 172187 h 5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291" h="533686">
                  <a:moveTo>
                    <a:pt x="0" y="0"/>
                  </a:moveTo>
                  <a:lnTo>
                    <a:pt x="33823" y="6061"/>
                  </a:lnTo>
                  <a:cubicBezTo>
                    <a:pt x="127615" y="21076"/>
                    <a:pt x="227328" y="35114"/>
                    <a:pt x="332377" y="47331"/>
                  </a:cubicBezTo>
                  <a:cubicBezTo>
                    <a:pt x="589544" y="76981"/>
                    <a:pt x="899895" y="97521"/>
                    <a:pt x="1244363" y="90172"/>
                  </a:cubicBezTo>
                  <a:lnTo>
                    <a:pt x="1278177" y="88761"/>
                  </a:lnTo>
                  <a:lnTo>
                    <a:pt x="1278735" y="89026"/>
                  </a:lnTo>
                  <a:cubicBezTo>
                    <a:pt x="1446969" y="174798"/>
                    <a:pt x="1621022" y="287430"/>
                    <a:pt x="1796263" y="434315"/>
                  </a:cubicBezTo>
                  <a:lnTo>
                    <a:pt x="1862291" y="492877"/>
                  </a:lnTo>
                  <a:lnTo>
                    <a:pt x="1620145" y="516005"/>
                  </a:lnTo>
                  <a:cubicBezTo>
                    <a:pt x="1530633" y="522701"/>
                    <a:pt x="1442713" y="527479"/>
                    <a:pt x="1356635" y="530583"/>
                  </a:cubicBezTo>
                  <a:lnTo>
                    <a:pt x="1183895" y="533686"/>
                  </a:lnTo>
                  <a:lnTo>
                    <a:pt x="1107167" y="488249"/>
                  </a:lnTo>
                  <a:cubicBezTo>
                    <a:pt x="937790" y="395799"/>
                    <a:pt x="747286" y="324187"/>
                    <a:pt x="542736" y="300858"/>
                  </a:cubicBezTo>
                  <a:lnTo>
                    <a:pt x="533813" y="300244"/>
                  </a:lnTo>
                  <a:lnTo>
                    <a:pt x="371888" y="17218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16"/>
            <p:cNvSpPr/>
            <p:nvPr/>
          </p:nvSpPr>
          <p:spPr>
            <a:xfrm>
              <a:off x="4798271" y="2921729"/>
              <a:ext cx="2590256" cy="5761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683" y="3314"/>
                  </a:moveTo>
                  <a:cubicBezTo>
                    <a:pt x="2931" y="2398"/>
                    <a:pt x="1357" y="1209"/>
                    <a:pt x="0" y="0"/>
                  </a:cubicBezTo>
                  <a:lnTo>
                    <a:pt x="1552" y="18150"/>
                  </a:lnTo>
                  <a:cubicBezTo>
                    <a:pt x="2368" y="18734"/>
                    <a:pt x="3231" y="19280"/>
                    <a:pt x="4146" y="19768"/>
                  </a:cubicBezTo>
                  <a:cubicBezTo>
                    <a:pt x="6145" y="20820"/>
                    <a:pt x="8508" y="21600"/>
                    <a:pt x="11119" y="21600"/>
                  </a:cubicBezTo>
                  <a:cubicBezTo>
                    <a:pt x="13859" y="21600"/>
                    <a:pt x="16878" y="20742"/>
                    <a:pt x="20043" y="18442"/>
                  </a:cubicBezTo>
                  <a:lnTo>
                    <a:pt x="21600" y="253"/>
                  </a:lnTo>
                  <a:cubicBezTo>
                    <a:pt x="15035" y="6394"/>
                    <a:pt x="8972" y="5537"/>
                    <a:pt x="4683" y="33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16"/>
            <p:cNvSpPr txBox="1"/>
            <p:nvPr/>
          </p:nvSpPr>
          <p:spPr>
            <a:xfrm>
              <a:off x="4944305" y="294912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8436308-9AE1-D256-E511-B0255B252B43}"/>
                </a:ext>
              </a:extLst>
            </p:cNvPr>
            <p:cNvSpPr/>
            <p:nvPr/>
          </p:nvSpPr>
          <p:spPr>
            <a:xfrm>
              <a:off x="5166709" y="3769963"/>
              <a:ext cx="1476269" cy="513690"/>
            </a:xfrm>
            <a:custGeom>
              <a:avLst/>
              <a:gdLst>
                <a:gd name="connsiteX0" fmla="*/ 0 w 1476269"/>
                <a:gd name="connsiteY0" fmla="*/ 0 h 513690"/>
                <a:gd name="connsiteX1" fmla="*/ 191633 w 1476269"/>
                <a:gd name="connsiteY1" fmla="*/ 25906 h 513690"/>
                <a:gd name="connsiteX2" fmla="*/ 972650 w 1476269"/>
                <a:gd name="connsiteY2" fmla="*/ 70243 h 513690"/>
                <a:gd name="connsiteX3" fmla="*/ 1052817 w 1476269"/>
                <a:gd name="connsiteY3" fmla="*/ 68769 h 513690"/>
                <a:gd name="connsiteX4" fmla="*/ 1095979 w 1476269"/>
                <a:gd name="connsiteY4" fmla="*/ 100325 h 513690"/>
                <a:gd name="connsiteX5" fmla="*/ 1447013 w 1476269"/>
                <a:gd name="connsiteY5" fmla="*/ 453624 h 513690"/>
                <a:gd name="connsiteX6" fmla="*/ 1476269 w 1476269"/>
                <a:gd name="connsiteY6" fmla="*/ 492068 h 513690"/>
                <a:gd name="connsiteX7" fmla="*/ 1339733 w 1476269"/>
                <a:gd name="connsiteY7" fmla="*/ 503551 h 513690"/>
                <a:gd name="connsiteX8" fmla="*/ 963367 w 1476269"/>
                <a:gd name="connsiteY8" fmla="*/ 513690 h 513690"/>
                <a:gd name="connsiteX9" fmla="*/ 914952 w 1476269"/>
                <a:gd name="connsiteY9" fmla="*/ 512910 h 513690"/>
                <a:gd name="connsiteX10" fmla="*/ 901693 w 1476269"/>
                <a:gd name="connsiteY10" fmla="*/ 500259 h 513690"/>
                <a:gd name="connsiteX11" fmla="*/ 592959 w 1476269"/>
                <a:gd name="connsiteY11" fmla="*/ 304011 h 513690"/>
                <a:gd name="connsiteX12" fmla="*/ 591240 w 1476269"/>
                <a:gd name="connsiteY12" fmla="*/ 303470 h 513690"/>
                <a:gd name="connsiteX13" fmla="*/ 148328 w 1476269"/>
                <a:gd name="connsiteY13" fmla="*/ 148962 h 51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269" h="513690">
                  <a:moveTo>
                    <a:pt x="0" y="0"/>
                  </a:moveTo>
                  <a:lnTo>
                    <a:pt x="191633" y="25906"/>
                  </a:lnTo>
                  <a:cubicBezTo>
                    <a:pt x="415755" y="51651"/>
                    <a:pt x="680325" y="70634"/>
                    <a:pt x="972650" y="70243"/>
                  </a:cubicBezTo>
                  <a:lnTo>
                    <a:pt x="1052817" y="68769"/>
                  </a:lnTo>
                  <a:lnTo>
                    <a:pt x="1095979" y="100325"/>
                  </a:lnTo>
                  <a:cubicBezTo>
                    <a:pt x="1210114" y="189525"/>
                    <a:pt x="1327901" y="305102"/>
                    <a:pt x="1447013" y="453624"/>
                  </a:cubicBezTo>
                  <a:lnTo>
                    <a:pt x="1476269" y="492068"/>
                  </a:lnTo>
                  <a:lnTo>
                    <a:pt x="1339733" y="503551"/>
                  </a:lnTo>
                  <a:cubicBezTo>
                    <a:pt x="1210247" y="510572"/>
                    <a:pt x="1084527" y="513690"/>
                    <a:pt x="963367" y="513690"/>
                  </a:cubicBezTo>
                  <a:lnTo>
                    <a:pt x="914952" y="512910"/>
                  </a:lnTo>
                  <a:lnTo>
                    <a:pt x="901693" y="500259"/>
                  </a:lnTo>
                  <a:cubicBezTo>
                    <a:pt x="803660" y="415679"/>
                    <a:pt x="698859" y="344533"/>
                    <a:pt x="592959" y="304011"/>
                  </a:cubicBezTo>
                  <a:lnTo>
                    <a:pt x="591240" y="303470"/>
                  </a:lnTo>
                  <a:lnTo>
                    <a:pt x="148328" y="14896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5096767" y="3697008"/>
              <a:ext cx="1990145" cy="52314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839" y="1460"/>
                  </a:moveTo>
                  <a:cubicBezTo>
                    <a:pt x="1846" y="1031"/>
                    <a:pt x="897" y="537"/>
                    <a:pt x="0" y="0"/>
                  </a:cubicBezTo>
                  <a:lnTo>
                    <a:pt x="1970" y="19496"/>
                  </a:lnTo>
                  <a:cubicBezTo>
                    <a:pt x="2026" y="19517"/>
                    <a:pt x="2083" y="19539"/>
                    <a:pt x="2139" y="19582"/>
                  </a:cubicBezTo>
                  <a:cubicBezTo>
                    <a:pt x="4741" y="20741"/>
                    <a:pt x="7817" y="21600"/>
                    <a:pt x="11215" y="21600"/>
                  </a:cubicBezTo>
                  <a:cubicBezTo>
                    <a:pt x="13845" y="21600"/>
                    <a:pt x="16673" y="21085"/>
                    <a:pt x="19630" y="19796"/>
                  </a:cubicBezTo>
                  <a:lnTo>
                    <a:pt x="21600" y="322"/>
                  </a:lnTo>
                  <a:cubicBezTo>
                    <a:pt x="14325" y="4595"/>
                    <a:pt x="7704" y="3586"/>
                    <a:pt x="2839" y="14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16"/>
            <p:cNvSpPr txBox="1"/>
            <p:nvPr/>
          </p:nvSpPr>
          <p:spPr>
            <a:xfrm>
              <a:off x="5242801" y="3750302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635A77-841E-91D8-B22F-CB57A279A085}"/>
                </a:ext>
              </a:extLst>
            </p:cNvPr>
            <p:cNvSpPr/>
            <p:nvPr/>
          </p:nvSpPr>
          <p:spPr>
            <a:xfrm>
              <a:off x="5471604" y="4532934"/>
              <a:ext cx="925174" cy="476161"/>
            </a:xfrm>
            <a:custGeom>
              <a:avLst/>
              <a:gdLst>
                <a:gd name="connsiteX0" fmla="*/ 0 w 925174"/>
                <a:gd name="connsiteY0" fmla="*/ 0 h 476161"/>
                <a:gd name="connsiteX1" fmla="*/ 66068 w 925174"/>
                <a:gd name="connsiteY1" fmla="*/ 6553 h 476161"/>
                <a:gd name="connsiteX2" fmla="*/ 560253 w 925174"/>
                <a:gd name="connsiteY2" fmla="*/ 32055 h 476161"/>
                <a:gd name="connsiteX3" fmla="*/ 613843 w 925174"/>
                <a:gd name="connsiteY3" fmla="*/ 31358 h 476161"/>
                <a:gd name="connsiteX4" fmla="*/ 663067 w 925174"/>
                <a:gd name="connsiteY4" fmla="*/ 84203 h 476161"/>
                <a:gd name="connsiteX5" fmla="*/ 906532 w 925174"/>
                <a:gd name="connsiteY5" fmla="*/ 436281 h 476161"/>
                <a:gd name="connsiteX6" fmla="*/ 925174 w 925174"/>
                <a:gd name="connsiteY6" fmla="*/ 470575 h 476161"/>
                <a:gd name="connsiteX7" fmla="*/ 896943 w 925174"/>
                <a:gd name="connsiteY7" fmla="*/ 472065 h 476161"/>
                <a:gd name="connsiteX8" fmla="*/ 658985 w 925174"/>
                <a:gd name="connsiteY8" fmla="*/ 476161 h 476161"/>
                <a:gd name="connsiteX9" fmla="*/ 515245 w 925174"/>
                <a:gd name="connsiteY9" fmla="*/ 473277 h 476161"/>
                <a:gd name="connsiteX10" fmla="*/ 497511 w 925174"/>
                <a:gd name="connsiteY10" fmla="*/ 450743 h 476161"/>
                <a:gd name="connsiteX11" fmla="*/ 448305 w 925174"/>
                <a:gd name="connsiteY11" fmla="*/ 400503 h 476161"/>
                <a:gd name="connsiteX12" fmla="*/ 162554 w 925174"/>
                <a:gd name="connsiteY12" fmla="*/ 149188 h 4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5174" h="476161">
                  <a:moveTo>
                    <a:pt x="0" y="0"/>
                  </a:moveTo>
                  <a:lnTo>
                    <a:pt x="66068" y="6553"/>
                  </a:lnTo>
                  <a:cubicBezTo>
                    <a:pt x="217509" y="19916"/>
                    <a:pt x="383233" y="29422"/>
                    <a:pt x="560253" y="32055"/>
                  </a:cubicBezTo>
                  <a:lnTo>
                    <a:pt x="613843" y="31358"/>
                  </a:lnTo>
                  <a:lnTo>
                    <a:pt x="663067" y="84203"/>
                  </a:lnTo>
                  <a:cubicBezTo>
                    <a:pt x="740508" y="172742"/>
                    <a:pt x="822002" y="287878"/>
                    <a:pt x="906532" y="436281"/>
                  </a:cubicBezTo>
                  <a:lnTo>
                    <a:pt x="925174" y="470575"/>
                  </a:lnTo>
                  <a:lnTo>
                    <a:pt x="896943" y="472065"/>
                  </a:lnTo>
                  <a:cubicBezTo>
                    <a:pt x="815882" y="474861"/>
                    <a:pt x="736452" y="476161"/>
                    <a:pt x="658985" y="476161"/>
                  </a:cubicBezTo>
                  <a:lnTo>
                    <a:pt x="515245" y="473277"/>
                  </a:lnTo>
                  <a:lnTo>
                    <a:pt x="497511" y="450743"/>
                  </a:lnTo>
                  <a:lnTo>
                    <a:pt x="448305" y="400503"/>
                  </a:lnTo>
                  <a:lnTo>
                    <a:pt x="162554" y="14918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5391102" y="4461448"/>
              <a:ext cx="1401994" cy="48414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740" y="20626"/>
                  </a:lnTo>
                  <a:cubicBezTo>
                    <a:pt x="5400" y="21229"/>
                    <a:pt x="8300" y="21600"/>
                    <a:pt x="11393" y="21600"/>
                  </a:cubicBezTo>
                  <a:cubicBezTo>
                    <a:pt x="13780" y="21600"/>
                    <a:pt x="16288" y="21368"/>
                    <a:pt x="18876" y="20834"/>
                  </a:cubicBezTo>
                  <a:lnTo>
                    <a:pt x="21600" y="302"/>
                  </a:lnTo>
                  <a:cubicBezTo>
                    <a:pt x="13308" y="2807"/>
                    <a:pt x="5817" y="185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16"/>
            <p:cNvSpPr txBox="1"/>
            <p:nvPr/>
          </p:nvSpPr>
          <p:spPr>
            <a:xfrm>
              <a:off x="5537136" y="4460043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7D1B27B-0182-0BA6-BF0F-5A5E2DA40C1A}"/>
                </a:ext>
              </a:extLst>
            </p:cNvPr>
            <p:cNvSpPr/>
            <p:nvPr/>
          </p:nvSpPr>
          <p:spPr>
            <a:xfrm>
              <a:off x="5724242" y="5281564"/>
              <a:ext cx="308215" cy="461053"/>
            </a:xfrm>
            <a:custGeom>
              <a:avLst/>
              <a:gdLst>
                <a:gd name="connsiteX0" fmla="*/ 0 w 308215"/>
                <a:gd name="connsiteY0" fmla="*/ 0 h 461053"/>
                <a:gd name="connsiteX1" fmla="*/ 198944 w 308215"/>
                <a:gd name="connsiteY1" fmla="*/ 9040 h 461053"/>
                <a:gd name="connsiteX2" fmla="*/ 205685 w 308215"/>
                <a:gd name="connsiteY2" fmla="*/ 9196 h 461053"/>
                <a:gd name="connsiteX3" fmla="*/ 242921 w 308215"/>
                <a:gd name="connsiteY3" fmla="*/ 396310 h 461053"/>
                <a:gd name="connsiteX4" fmla="*/ 298807 w 308215"/>
                <a:gd name="connsiteY4" fmla="*/ 397365 h 461053"/>
                <a:gd name="connsiteX5" fmla="*/ 308215 w 308215"/>
                <a:gd name="connsiteY5" fmla="*/ 461053 h 461053"/>
                <a:gd name="connsiteX6" fmla="*/ 298189 w 308215"/>
                <a:gd name="connsiteY6" fmla="*/ 460864 h 461053"/>
                <a:gd name="connsiteX7" fmla="*/ 153570 w 308215"/>
                <a:gd name="connsiteY7" fmla="*/ 458134 h 461053"/>
                <a:gd name="connsiteX8" fmla="*/ 129762 w 308215"/>
                <a:gd name="connsiteY8" fmla="*/ 394174 h 461053"/>
                <a:gd name="connsiteX9" fmla="*/ 100296 w 308215"/>
                <a:gd name="connsiteY9" fmla="*/ 158814 h 46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15" h="461053">
                  <a:moveTo>
                    <a:pt x="0" y="0"/>
                  </a:moveTo>
                  <a:lnTo>
                    <a:pt x="198944" y="9040"/>
                  </a:lnTo>
                  <a:lnTo>
                    <a:pt x="205685" y="9196"/>
                  </a:lnTo>
                  <a:lnTo>
                    <a:pt x="242921" y="396310"/>
                  </a:lnTo>
                  <a:lnTo>
                    <a:pt x="298807" y="397365"/>
                  </a:lnTo>
                  <a:lnTo>
                    <a:pt x="308215" y="461053"/>
                  </a:lnTo>
                  <a:lnTo>
                    <a:pt x="298189" y="460864"/>
                  </a:lnTo>
                  <a:lnTo>
                    <a:pt x="153570" y="458134"/>
                  </a:lnTo>
                  <a:lnTo>
                    <a:pt x="129762" y="394174"/>
                  </a:lnTo>
                  <a:lnTo>
                    <a:pt x="100296" y="15881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9A4BC83-5944-3C86-3E36-1BCE4A4FD582}"/>
                </a:ext>
              </a:extLst>
            </p:cNvPr>
            <p:cNvSpPr/>
            <p:nvPr/>
          </p:nvSpPr>
          <p:spPr>
            <a:xfrm>
              <a:off x="5682319" y="5216158"/>
              <a:ext cx="824145" cy="464724"/>
            </a:xfrm>
            <a:custGeom>
              <a:avLst/>
              <a:gdLst>
                <a:gd name="connsiteX0" fmla="*/ 0 w 824145"/>
                <a:gd name="connsiteY0" fmla="*/ 0 h 464724"/>
                <a:gd name="connsiteX1" fmla="*/ 181111 w 824145"/>
                <a:gd name="connsiteY1" fmla="*/ 9562 h 464724"/>
                <a:gd name="connsiteX2" fmla="*/ 240867 w 824145"/>
                <a:gd name="connsiteY2" fmla="*/ 10945 h 464724"/>
                <a:gd name="connsiteX3" fmla="*/ 240867 w 824145"/>
                <a:gd name="connsiteY3" fmla="*/ 10945 h 464724"/>
                <a:gd name="connsiteX4" fmla="*/ 385924 w 824145"/>
                <a:gd name="connsiteY4" fmla="*/ 14303 h 464724"/>
                <a:gd name="connsiteX5" fmla="*/ 824145 w 824145"/>
                <a:gd name="connsiteY5" fmla="*/ 3551 h 464724"/>
                <a:gd name="connsiteX6" fmla="*/ 647900 w 824145"/>
                <a:gd name="connsiteY6" fmla="*/ 461557 h 464724"/>
                <a:gd name="connsiteX7" fmla="*/ 443720 w 824145"/>
                <a:gd name="connsiteY7" fmla="*/ 464724 h 464724"/>
                <a:gd name="connsiteX8" fmla="*/ 340112 w 824145"/>
                <a:gd name="connsiteY8" fmla="*/ 462769 h 464724"/>
                <a:gd name="connsiteX9" fmla="*/ 340112 w 824145"/>
                <a:gd name="connsiteY9" fmla="*/ 462769 h 464724"/>
                <a:gd name="connsiteX10" fmla="*/ 171068 w 824145"/>
                <a:gd name="connsiteY10" fmla="*/ 459578 h 464724"/>
                <a:gd name="connsiteX0" fmla="*/ 0 w 824145"/>
                <a:gd name="connsiteY0" fmla="*/ 0 h 464724"/>
                <a:gd name="connsiteX1" fmla="*/ 240867 w 824145"/>
                <a:gd name="connsiteY1" fmla="*/ 10945 h 464724"/>
                <a:gd name="connsiteX2" fmla="*/ 240867 w 824145"/>
                <a:gd name="connsiteY2" fmla="*/ 10945 h 464724"/>
                <a:gd name="connsiteX3" fmla="*/ 385924 w 824145"/>
                <a:gd name="connsiteY3" fmla="*/ 14303 h 464724"/>
                <a:gd name="connsiteX4" fmla="*/ 824145 w 824145"/>
                <a:gd name="connsiteY4" fmla="*/ 3551 h 464724"/>
                <a:gd name="connsiteX5" fmla="*/ 647900 w 824145"/>
                <a:gd name="connsiteY5" fmla="*/ 461557 h 464724"/>
                <a:gd name="connsiteX6" fmla="*/ 443720 w 824145"/>
                <a:gd name="connsiteY6" fmla="*/ 464724 h 464724"/>
                <a:gd name="connsiteX7" fmla="*/ 340112 w 824145"/>
                <a:gd name="connsiteY7" fmla="*/ 462769 h 464724"/>
                <a:gd name="connsiteX8" fmla="*/ 340112 w 824145"/>
                <a:gd name="connsiteY8" fmla="*/ 462769 h 464724"/>
                <a:gd name="connsiteX9" fmla="*/ 171068 w 824145"/>
                <a:gd name="connsiteY9" fmla="*/ 459578 h 464724"/>
                <a:gd name="connsiteX10" fmla="*/ 0 w 824145"/>
                <a:gd name="connsiteY10" fmla="*/ 0 h 46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4145" h="464724">
                  <a:moveTo>
                    <a:pt x="0" y="0"/>
                  </a:moveTo>
                  <a:lnTo>
                    <a:pt x="240867" y="10945"/>
                  </a:lnTo>
                  <a:lnTo>
                    <a:pt x="240867" y="10945"/>
                  </a:lnTo>
                  <a:lnTo>
                    <a:pt x="385924" y="14303"/>
                  </a:lnTo>
                  <a:cubicBezTo>
                    <a:pt x="525886" y="15423"/>
                    <a:pt x="672444" y="12256"/>
                    <a:pt x="824145" y="3551"/>
                  </a:cubicBezTo>
                  <a:lnTo>
                    <a:pt x="647900" y="461557"/>
                  </a:lnTo>
                  <a:cubicBezTo>
                    <a:pt x="578781" y="463668"/>
                    <a:pt x="510204" y="464724"/>
                    <a:pt x="443720" y="464724"/>
                  </a:cubicBezTo>
                  <a:lnTo>
                    <a:pt x="340112" y="462769"/>
                  </a:lnTo>
                  <a:lnTo>
                    <a:pt x="340112" y="462769"/>
                  </a:lnTo>
                  <a:lnTo>
                    <a:pt x="171068" y="4595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16"/>
            <p:cNvSpPr txBox="1"/>
            <p:nvPr/>
          </p:nvSpPr>
          <p:spPr>
            <a:xfrm>
              <a:off x="5828353" y="5215506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06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B3E1C7B-A77C-0571-412B-7EDCFFD24260}"/>
                </a:ext>
              </a:extLst>
            </p:cNvPr>
            <p:cNvSpPr/>
            <p:nvPr/>
          </p:nvSpPr>
          <p:spPr>
            <a:xfrm>
              <a:off x="4273838" y="1412654"/>
              <a:ext cx="3188195" cy="695755"/>
            </a:xfrm>
            <a:custGeom>
              <a:avLst/>
              <a:gdLst>
                <a:gd name="connsiteX0" fmla="*/ 0 w 3188195"/>
                <a:gd name="connsiteY0" fmla="*/ 0 h 695755"/>
                <a:gd name="connsiteX1" fmla="*/ 13627 w 3188195"/>
                <a:gd name="connsiteY1" fmla="*/ 4223 h 695755"/>
                <a:gd name="connsiteX2" fmla="*/ 1087125 w 3188195"/>
                <a:gd name="connsiteY2" fmla="*/ 218571 h 695755"/>
                <a:gd name="connsiteX3" fmla="*/ 2274040 w 3188195"/>
                <a:gd name="connsiteY3" fmla="*/ 249501 h 695755"/>
                <a:gd name="connsiteX4" fmla="*/ 2472942 w 3188195"/>
                <a:gd name="connsiteY4" fmla="*/ 231164 h 695755"/>
                <a:gd name="connsiteX5" fmla="*/ 2589230 w 3188195"/>
                <a:gd name="connsiteY5" fmla="*/ 277429 h 695755"/>
                <a:gd name="connsiteX6" fmla="*/ 3002068 w 3188195"/>
                <a:gd name="connsiteY6" fmla="*/ 471556 h 695755"/>
                <a:gd name="connsiteX7" fmla="*/ 3188195 w 3188195"/>
                <a:gd name="connsiteY7" fmla="*/ 573672 h 695755"/>
                <a:gd name="connsiteX8" fmla="*/ 3092432 w 3188195"/>
                <a:gd name="connsiteY8" fmla="*/ 593587 h 695755"/>
                <a:gd name="connsiteX9" fmla="*/ 2248048 w 3188195"/>
                <a:gd name="connsiteY9" fmla="*/ 695542 h 695755"/>
                <a:gd name="connsiteX10" fmla="*/ 2240364 w 3188195"/>
                <a:gd name="connsiteY10" fmla="*/ 695755 h 695755"/>
                <a:gd name="connsiteX11" fmla="*/ 2141786 w 3188195"/>
                <a:gd name="connsiteY11" fmla="*/ 654539 h 695755"/>
                <a:gd name="connsiteX12" fmla="*/ 681010 w 3188195"/>
                <a:gd name="connsiteY12" fmla="*/ 349610 h 695755"/>
                <a:gd name="connsiteX13" fmla="*/ 639752 w 3188195"/>
                <a:gd name="connsiteY13" fmla="*/ 351122 h 695755"/>
                <a:gd name="connsiteX14" fmla="*/ 158740 w 3188195"/>
                <a:gd name="connsiteY14" fmla="*/ 178178 h 6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8195" h="695755">
                  <a:moveTo>
                    <a:pt x="0" y="0"/>
                  </a:moveTo>
                  <a:lnTo>
                    <a:pt x="13627" y="4223"/>
                  </a:lnTo>
                  <a:cubicBezTo>
                    <a:pt x="193429" y="57964"/>
                    <a:pt x="579237" y="160049"/>
                    <a:pt x="1087125" y="218571"/>
                  </a:cubicBezTo>
                  <a:cubicBezTo>
                    <a:pt x="1411077" y="255740"/>
                    <a:pt x="1819411" y="278621"/>
                    <a:pt x="2274040" y="249501"/>
                  </a:cubicBezTo>
                  <a:lnTo>
                    <a:pt x="2472942" y="231164"/>
                  </a:lnTo>
                  <a:lnTo>
                    <a:pt x="2589230" y="277429"/>
                  </a:lnTo>
                  <a:cubicBezTo>
                    <a:pt x="2724970" y="334559"/>
                    <a:pt x="2862839" y="398981"/>
                    <a:pt x="3002068" y="471556"/>
                  </a:cubicBezTo>
                  <a:lnTo>
                    <a:pt x="3188195" y="573672"/>
                  </a:lnTo>
                  <a:lnTo>
                    <a:pt x="3092432" y="593587"/>
                  </a:lnTo>
                  <a:cubicBezTo>
                    <a:pt x="2799680" y="648867"/>
                    <a:pt x="2515956" y="680557"/>
                    <a:pt x="2248048" y="695542"/>
                  </a:cubicBezTo>
                  <a:lnTo>
                    <a:pt x="2240364" y="695755"/>
                  </a:lnTo>
                  <a:lnTo>
                    <a:pt x="2141786" y="654539"/>
                  </a:lnTo>
                  <a:cubicBezTo>
                    <a:pt x="1714189" y="487421"/>
                    <a:pt x="1201460" y="348351"/>
                    <a:pt x="681010" y="349610"/>
                  </a:cubicBezTo>
                  <a:lnTo>
                    <a:pt x="639752" y="351122"/>
                  </a:lnTo>
                  <a:lnTo>
                    <a:pt x="158740" y="17817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4179439" y="1304883"/>
              <a:ext cx="3833121" cy="7379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7" y="21600"/>
                  </a:moveTo>
                  <a:cubicBezTo>
                    <a:pt x="13829" y="21600"/>
                    <a:pt x="17084" y="20047"/>
                    <a:pt x="20466" y="15329"/>
                  </a:cubicBezTo>
                  <a:lnTo>
                    <a:pt x="21600" y="0"/>
                  </a:lnTo>
                  <a:cubicBezTo>
                    <a:pt x="15862" y="10001"/>
                    <a:pt x="10309" y="9498"/>
                    <a:pt x="6658" y="7322"/>
                  </a:cubicBezTo>
                  <a:cubicBezTo>
                    <a:pt x="2842" y="5038"/>
                    <a:pt x="249" y="487"/>
                    <a:pt x="0" y="46"/>
                  </a:cubicBezTo>
                  <a:lnTo>
                    <a:pt x="1125" y="15268"/>
                  </a:lnTo>
                  <a:cubicBezTo>
                    <a:pt x="2371" y="16912"/>
                    <a:pt x="4144" y="18875"/>
                    <a:pt x="6295" y="20184"/>
                  </a:cubicBezTo>
                  <a:cubicBezTo>
                    <a:pt x="7645" y="20991"/>
                    <a:pt x="9242" y="21600"/>
                    <a:pt x="11007" y="2160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16"/>
            <p:cNvSpPr txBox="1"/>
            <p:nvPr/>
          </p:nvSpPr>
          <p:spPr>
            <a:xfrm>
              <a:off x="4325473" y="1438199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17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Sextet – Slide Template</a:t>
            </a:r>
            <a:endParaRPr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B17747-2180-254C-13DA-8C8834232CE0}"/>
              </a:ext>
            </a:extLst>
          </p:cNvPr>
          <p:cNvGrpSpPr/>
          <p:nvPr/>
        </p:nvGrpSpPr>
        <p:grpSpPr>
          <a:xfrm>
            <a:off x="4179439" y="1263314"/>
            <a:ext cx="3833121" cy="4777506"/>
            <a:chOff x="4179439" y="1263314"/>
            <a:chExt cx="3833121" cy="477750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9E585B1-CFF3-C137-8B17-96B477A2B898}"/>
                </a:ext>
              </a:extLst>
            </p:cNvPr>
            <p:cNvSpPr/>
            <p:nvPr/>
          </p:nvSpPr>
          <p:spPr>
            <a:xfrm>
              <a:off x="4179439" y="1263314"/>
              <a:ext cx="3517465" cy="1135807"/>
            </a:xfrm>
            <a:custGeom>
              <a:avLst/>
              <a:gdLst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123718 w 3517465"/>
                <a:gd name="connsiteY7" fmla="*/ 365618 h 1135807"/>
                <a:gd name="connsiteX8" fmla="*/ 0 w 3517465"/>
                <a:gd name="connsiteY8" fmla="*/ 43383 h 1135807"/>
                <a:gd name="connsiteX9" fmla="*/ 636467 w 3517465"/>
                <a:gd name="connsiteY9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734151 w 3517465"/>
                <a:gd name="connsiteY6" fmla="*/ 3656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  <a:gd name="connsiteX0" fmla="*/ 636467 w 3517465"/>
                <a:gd name="connsiteY0" fmla="*/ 131 h 1135807"/>
                <a:gd name="connsiteX1" fmla="*/ 3517465 w 3517465"/>
                <a:gd name="connsiteY1" fmla="*/ 863943 h 1135807"/>
                <a:gd name="connsiteX2" fmla="*/ 2942234 w 3517465"/>
                <a:gd name="connsiteY2" fmla="*/ 1135807 h 1135807"/>
                <a:gd name="connsiteX3" fmla="*/ 2897197 w 3517465"/>
                <a:gd name="connsiteY3" fmla="*/ 1110730 h 1135807"/>
                <a:gd name="connsiteX4" fmla="*/ 775409 w 3517465"/>
                <a:gd name="connsiteY4" fmla="*/ 498950 h 1135807"/>
                <a:gd name="connsiteX5" fmla="*/ 734151 w 3517465"/>
                <a:gd name="connsiteY5" fmla="*/ 500462 h 1135807"/>
                <a:gd name="connsiteX6" fmla="*/ 253139 w 3517465"/>
                <a:gd name="connsiteY6" fmla="*/ 327518 h 1135807"/>
                <a:gd name="connsiteX7" fmla="*/ 0 w 3517465"/>
                <a:gd name="connsiteY7" fmla="*/ 43383 h 1135807"/>
                <a:gd name="connsiteX8" fmla="*/ 636467 w 3517465"/>
                <a:gd name="connsiteY8" fmla="*/ 131 h 113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7465" h="1135807">
                  <a:moveTo>
                    <a:pt x="636467" y="131"/>
                  </a:moveTo>
                  <a:cubicBezTo>
                    <a:pt x="1296379" y="4955"/>
                    <a:pt x="2388029" y="146001"/>
                    <a:pt x="3517465" y="863943"/>
                  </a:cubicBezTo>
                  <a:lnTo>
                    <a:pt x="2942234" y="1135807"/>
                  </a:lnTo>
                  <a:lnTo>
                    <a:pt x="2897197" y="1110730"/>
                  </a:lnTo>
                  <a:cubicBezTo>
                    <a:pt x="2421082" y="854164"/>
                    <a:pt x="1608129" y="496935"/>
                    <a:pt x="775409" y="498950"/>
                  </a:cubicBezTo>
                  <a:lnTo>
                    <a:pt x="734151" y="500462"/>
                  </a:lnTo>
                  <a:lnTo>
                    <a:pt x="253139" y="327518"/>
                  </a:lnTo>
                  <a:lnTo>
                    <a:pt x="0" y="43383"/>
                  </a:lnTo>
                  <a:cubicBezTo>
                    <a:pt x="0" y="43383"/>
                    <a:pt x="240521" y="-2763"/>
                    <a:pt x="636467" y="13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0B6072E-266B-A93F-414C-99B5E9C259AF}"/>
                </a:ext>
              </a:extLst>
            </p:cNvPr>
            <p:cNvSpPr/>
            <p:nvPr/>
          </p:nvSpPr>
          <p:spPr>
            <a:xfrm>
              <a:off x="4491456" y="2100068"/>
              <a:ext cx="2896032" cy="1067624"/>
            </a:xfrm>
            <a:custGeom>
              <a:avLst/>
              <a:gdLst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98605 w 2896032"/>
                <a:gd name="connsiteY7" fmla="*/ 281603 h 1067624"/>
                <a:gd name="connsiteX8" fmla="*/ 0 w 2896032"/>
                <a:gd name="connsiteY8" fmla="*/ 25311 h 1067624"/>
                <a:gd name="connsiteX9" fmla="*/ 402826 w 2896032"/>
                <a:gd name="connsiteY9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822362 w 2896032"/>
                <a:gd name="connsiteY6" fmla="*/ 281603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  <a:gd name="connsiteX0" fmla="*/ 402826 w 2896032"/>
                <a:gd name="connsiteY0" fmla="*/ 42 h 1067624"/>
                <a:gd name="connsiteX1" fmla="*/ 2896032 w 2896032"/>
                <a:gd name="connsiteY1" fmla="*/ 827725 h 1067624"/>
                <a:gd name="connsiteX2" fmla="*/ 2387119 w 2896032"/>
                <a:gd name="connsiteY2" fmla="*/ 1067624 h 1067624"/>
                <a:gd name="connsiteX3" fmla="*/ 2379804 w 2896032"/>
                <a:gd name="connsiteY3" fmla="*/ 1062476 h 1067624"/>
                <a:gd name="connsiteX4" fmla="*/ 835875 w 2896032"/>
                <a:gd name="connsiteY4" fmla="*/ 467470 h 1067624"/>
                <a:gd name="connsiteX5" fmla="*/ 822362 w 2896032"/>
                <a:gd name="connsiteY5" fmla="*/ 466976 h 1067624"/>
                <a:gd name="connsiteX6" fmla="*/ 336587 w 2896032"/>
                <a:gd name="connsiteY6" fmla="*/ 381616 h 1067624"/>
                <a:gd name="connsiteX7" fmla="*/ 0 w 2896032"/>
                <a:gd name="connsiteY7" fmla="*/ 25311 h 1067624"/>
                <a:gd name="connsiteX8" fmla="*/ 402826 w 2896032"/>
                <a:gd name="connsiteY8" fmla="*/ 42 h 106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032" h="1067624">
                  <a:moveTo>
                    <a:pt x="402826" y="42"/>
                  </a:moveTo>
                  <a:cubicBezTo>
                    <a:pt x="953634" y="-2475"/>
                    <a:pt x="1978319" y="106230"/>
                    <a:pt x="2896032" y="827725"/>
                  </a:cubicBezTo>
                  <a:lnTo>
                    <a:pt x="2387119" y="1067624"/>
                  </a:lnTo>
                  <a:lnTo>
                    <a:pt x="2379804" y="1062476"/>
                  </a:lnTo>
                  <a:cubicBezTo>
                    <a:pt x="2038185" y="830347"/>
                    <a:pt x="1466544" y="513997"/>
                    <a:pt x="835875" y="467470"/>
                  </a:cubicBezTo>
                  <a:lnTo>
                    <a:pt x="822362" y="466976"/>
                  </a:lnTo>
                  <a:lnTo>
                    <a:pt x="336587" y="381616"/>
                  </a:lnTo>
                  <a:lnTo>
                    <a:pt x="0" y="25311"/>
                  </a:lnTo>
                  <a:cubicBezTo>
                    <a:pt x="0" y="25311"/>
                    <a:pt x="152459" y="1187"/>
                    <a:pt x="402826" y="42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0F52DAB-6E4D-56B9-6383-4934972752C1}"/>
                </a:ext>
              </a:extLst>
            </p:cNvPr>
            <p:cNvSpPr/>
            <p:nvPr/>
          </p:nvSpPr>
          <p:spPr>
            <a:xfrm>
              <a:off x="4797232" y="2859723"/>
              <a:ext cx="2289680" cy="1044775"/>
            </a:xfrm>
            <a:custGeom>
              <a:avLst/>
              <a:gdLst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50280 w 2289680"/>
                <a:gd name="connsiteY7" fmla="*/ 191126 h 1044775"/>
                <a:gd name="connsiteX8" fmla="*/ 0 w 2289680"/>
                <a:gd name="connsiteY8" fmla="*/ 59973 h 1044775"/>
                <a:gd name="connsiteX9" fmla="*/ 428700 w 2289680"/>
                <a:gd name="connsiteY9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764057 w 2289680"/>
                <a:gd name="connsiteY6" fmla="*/ 191126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  <a:gd name="connsiteX0" fmla="*/ 428700 w 2289680"/>
                <a:gd name="connsiteY0" fmla="*/ 470 h 1044775"/>
                <a:gd name="connsiteX1" fmla="*/ 2289680 w 2289680"/>
                <a:gd name="connsiteY1" fmla="*/ 847832 h 1044775"/>
                <a:gd name="connsiteX2" fmla="*/ 1858317 w 2289680"/>
                <a:gd name="connsiteY2" fmla="*/ 1044775 h 1044775"/>
                <a:gd name="connsiteX3" fmla="*/ 1775081 w 2289680"/>
                <a:gd name="connsiteY3" fmla="*/ 967245 h 1044775"/>
                <a:gd name="connsiteX4" fmla="*/ 772980 w 2289680"/>
                <a:gd name="connsiteY4" fmla="*/ 467435 h 1044775"/>
                <a:gd name="connsiteX5" fmla="*/ 764057 w 2289680"/>
                <a:gd name="connsiteY5" fmla="*/ 466821 h 1044775"/>
                <a:gd name="connsiteX6" fmla="*/ 602132 w 2289680"/>
                <a:gd name="connsiteY6" fmla="*/ 338764 h 1044775"/>
                <a:gd name="connsiteX7" fmla="*/ 0 w 2289680"/>
                <a:gd name="connsiteY7" fmla="*/ 59973 h 1044775"/>
                <a:gd name="connsiteX8" fmla="*/ 428700 w 2289680"/>
                <a:gd name="connsiteY8" fmla="*/ 470 h 104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680" h="1044775">
                  <a:moveTo>
                    <a:pt x="428700" y="470"/>
                  </a:moveTo>
                  <a:cubicBezTo>
                    <a:pt x="869463" y="-8880"/>
                    <a:pt x="1588598" y="115893"/>
                    <a:pt x="2289680" y="847832"/>
                  </a:cubicBezTo>
                  <a:lnTo>
                    <a:pt x="1858317" y="1044775"/>
                  </a:lnTo>
                  <a:lnTo>
                    <a:pt x="1775081" y="967245"/>
                  </a:lnTo>
                  <a:cubicBezTo>
                    <a:pt x="1534995" y="753883"/>
                    <a:pt x="1182079" y="514092"/>
                    <a:pt x="772980" y="467435"/>
                  </a:cubicBezTo>
                  <a:lnTo>
                    <a:pt x="764057" y="466821"/>
                  </a:lnTo>
                  <a:lnTo>
                    <a:pt x="602132" y="338764"/>
                  </a:lnTo>
                  <a:lnTo>
                    <a:pt x="0" y="59973"/>
                  </a:lnTo>
                  <a:cubicBezTo>
                    <a:pt x="0" y="59973"/>
                    <a:pt x="164243" y="6079"/>
                    <a:pt x="428700" y="47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AB70AA-C64C-E158-6273-2828A02D9295}"/>
                </a:ext>
              </a:extLst>
            </p:cNvPr>
            <p:cNvSpPr/>
            <p:nvPr/>
          </p:nvSpPr>
          <p:spPr>
            <a:xfrm>
              <a:off x="5096767" y="3593021"/>
              <a:ext cx="1696329" cy="1009156"/>
            </a:xfrm>
            <a:custGeom>
              <a:avLst/>
              <a:gdLst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75332 w 1696329"/>
                <a:gd name="connsiteY7" fmla="*/ 302092 h 1009156"/>
                <a:gd name="connsiteX8" fmla="*/ 0 w 1696329"/>
                <a:gd name="connsiteY8" fmla="*/ 106702 h 1009156"/>
                <a:gd name="connsiteX9" fmla="*/ 414662 w 1696329"/>
                <a:gd name="connsiteY9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661182 w 1696329"/>
                <a:gd name="connsiteY6" fmla="*/ 302092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  <a:gd name="connsiteX0" fmla="*/ 414662 w 1696329"/>
                <a:gd name="connsiteY0" fmla="*/ 197 h 1009156"/>
                <a:gd name="connsiteX1" fmla="*/ 1696329 w 1696329"/>
                <a:gd name="connsiteY1" fmla="*/ 878879 h 1009156"/>
                <a:gd name="connsiteX2" fmla="*/ 1284101 w 1696329"/>
                <a:gd name="connsiteY2" fmla="*/ 1009156 h 1009156"/>
                <a:gd name="connsiteX3" fmla="*/ 1239771 w 1696329"/>
                <a:gd name="connsiteY3" fmla="*/ 954055 h 1009156"/>
                <a:gd name="connsiteX4" fmla="*/ 662901 w 1696329"/>
                <a:gd name="connsiteY4" fmla="*/ 480953 h 1009156"/>
                <a:gd name="connsiteX5" fmla="*/ 661182 w 1696329"/>
                <a:gd name="connsiteY5" fmla="*/ 480412 h 1009156"/>
                <a:gd name="connsiteX6" fmla="*/ 218270 w 1696329"/>
                <a:gd name="connsiteY6" fmla="*/ 325904 h 1009156"/>
                <a:gd name="connsiteX7" fmla="*/ 0 w 1696329"/>
                <a:gd name="connsiteY7" fmla="*/ 106702 h 1009156"/>
                <a:gd name="connsiteX8" fmla="*/ 414662 w 1696329"/>
                <a:gd name="connsiteY8" fmla="*/ 197 h 100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6329" h="1009156">
                  <a:moveTo>
                    <a:pt x="414662" y="197"/>
                  </a:moveTo>
                  <a:cubicBezTo>
                    <a:pt x="740095" y="-6325"/>
                    <a:pt x="1216895" y="146442"/>
                    <a:pt x="1696329" y="878879"/>
                  </a:cubicBezTo>
                  <a:lnTo>
                    <a:pt x="1284101" y="1009156"/>
                  </a:lnTo>
                  <a:lnTo>
                    <a:pt x="1239771" y="954055"/>
                  </a:lnTo>
                  <a:cubicBezTo>
                    <a:pt x="1082102" y="765537"/>
                    <a:pt x="874701" y="561996"/>
                    <a:pt x="662901" y="480953"/>
                  </a:cubicBezTo>
                  <a:lnTo>
                    <a:pt x="661182" y="480412"/>
                  </a:lnTo>
                  <a:lnTo>
                    <a:pt x="218270" y="325904"/>
                  </a:lnTo>
                  <a:lnTo>
                    <a:pt x="0" y="106702"/>
                  </a:lnTo>
                  <a:cubicBezTo>
                    <a:pt x="0" y="106702"/>
                    <a:pt x="161548" y="5270"/>
                    <a:pt x="414662" y="197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1475D1-E2C0-F260-71DA-4342FDBB99CF}"/>
                </a:ext>
              </a:extLst>
            </p:cNvPr>
            <p:cNvSpPr/>
            <p:nvPr/>
          </p:nvSpPr>
          <p:spPr>
            <a:xfrm>
              <a:off x="5393184" y="4347049"/>
              <a:ext cx="1113898" cy="1040940"/>
            </a:xfrm>
            <a:custGeom>
              <a:avLst/>
              <a:gdLst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1048334 w 1113898"/>
                <a:gd name="connsiteY2" fmla="*/ 1040940 h 1040940"/>
                <a:gd name="connsiteX3" fmla="*/ 821953 w 1113898"/>
                <a:gd name="connsiteY3" fmla="*/ 1040940 h 1040940"/>
                <a:gd name="connsiteX4" fmla="*/ 781732 w 1113898"/>
                <a:gd name="connsiteY4" fmla="*/ 958040 h 1040940"/>
                <a:gd name="connsiteX5" fmla="*/ 575931 w 1113898"/>
                <a:gd name="connsiteY5" fmla="*/ 636627 h 1040940"/>
                <a:gd name="connsiteX6" fmla="*/ 526725 w 1113898"/>
                <a:gd name="connsiteY6" fmla="*/ 586387 h 1040940"/>
                <a:gd name="connsiteX7" fmla="*/ 240974 w 1113898"/>
                <a:gd name="connsiteY7" fmla="*/ 335072 h 1040940"/>
                <a:gd name="connsiteX8" fmla="*/ 0 w 1113898"/>
                <a:gd name="connsiteY8" fmla="*/ 113912 h 1040940"/>
                <a:gd name="connsiteX9" fmla="*/ 252517 w 1113898"/>
                <a:gd name="connsiteY9" fmla="*/ 565 h 1040940"/>
                <a:gd name="connsiteX0" fmla="*/ 252517 w 1113898"/>
                <a:gd name="connsiteY0" fmla="*/ 565 h 1040940"/>
                <a:gd name="connsiteX1" fmla="*/ 1113898 w 1113898"/>
                <a:gd name="connsiteY1" fmla="*/ 870553 h 1040940"/>
                <a:gd name="connsiteX2" fmla="*/ 821953 w 1113898"/>
                <a:gd name="connsiteY2" fmla="*/ 1040940 h 1040940"/>
                <a:gd name="connsiteX3" fmla="*/ 781732 w 1113898"/>
                <a:gd name="connsiteY3" fmla="*/ 958040 h 1040940"/>
                <a:gd name="connsiteX4" fmla="*/ 575931 w 1113898"/>
                <a:gd name="connsiteY4" fmla="*/ 636627 h 1040940"/>
                <a:gd name="connsiteX5" fmla="*/ 526725 w 1113898"/>
                <a:gd name="connsiteY5" fmla="*/ 586387 h 1040940"/>
                <a:gd name="connsiteX6" fmla="*/ 240974 w 1113898"/>
                <a:gd name="connsiteY6" fmla="*/ 335072 h 1040940"/>
                <a:gd name="connsiteX7" fmla="*/ 0 w 1113898"/>
                <a:gd name="connsiteY7" fmla="*/ 113912 h 1040940"/>
                <a:gd name="connsiteX8" fmla="*/ 252517 w 1113898"/>
                <a:gd name="connsiteY8" fmla="*/ 565 h 104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3898" h="1040940">
                  <a:moveTo>
                    <a:pt x="252517" y="565"/>
                  </a:moveTo>
                  <a:cubicBezTo>
                    <a:pt x="455857" y="-10531"/>
                    <a:pt x="764645" y="137207"/>
                    <a:pt x="1113898" y="870553"/>
                  </a:cubicBezTo>
                  <a:lnTo>
                    <a:pt x="821953" y="1040940"/>
                  </a:lnTo>
                  <a:lnTo>
                    <a:pt x="781732" y="958040"/>
                  </a:lnTo>
                  <a:cubicBezTo>
                    <a:pt x="723734" y="844551"/>
                    <a:pt x="653192" y="725871"/>
                    <a:pt x="575931" y="636627"/>
                  </a:cubicBezTo>
                  <a:lnTo>
                    <a:pt x="526725" y="586387"/>
                  </a:lnTo>
                  <a:lnTo>
                    <a:pt x="240974" y="335072"/>
                  </a:lnTo>
                  <a:lnTo>
                    <a:pt x="0" y="113912"/>
                  </a:lnTo>
                  <a:cubicBezTo>
                    <a:pt x="0" y="113912"/>
                    <a:pt x="94364" y="9196"/>
                    <a:pt x="252517" y="56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FA430F4-EDD3-5E69-F18C-208D6D5105C3}"/>
                </a:ext>
              </a:extLst>
            </p:cNvPr>
            <p:cNvSpPr/>
            <p:nvPr/>
          </p:nvSpPr>
          <p:spPr>
            <a:xfrm>
              <a:off x="5682319" y="5069872"/>
              <a:ext cx="382019" cy="970948"/>
            </a:xfrm>
            <a:custGeom>
              <a:avLst/>
              <a:gdLst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71206 w 382019"/>
                <a:gd name="connsiteY12" fmla="*/ 150014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71206 w 382019"/>
                <a:gd name="connsiteY13" fmla="*/ 150014 h 970948"/>
                <a:gd name="connsiteX14" fmla="*/ 618 w 382019"/>
                <a:gd name="connsiteY14" fmla="*/ 146287 h 970948"/>
                <a:gd name="connsiteX15" fmla="*/ 0 w 382019"/>
                <a:gd name="connsiteY15" fmla="*/ 144627 h 970948"/>
                <a:gd name="connsiteX16" fmla="*/ 108634 w 382019"/>
                <a:gd name="connsiteY16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221376 w 382019"/>
                <a:gd name="connsiteY11" fmla="*/ 606803 h 970948"/>
                <a:gd name="connsiteX12" fmla="*/ 142219 w 382019"/>
                <a:gd name="connsiteY12" fmla="*/ 370505 h 970948"/>
                <a:gd name="connsiteX13" fmla="*/ 618 w 382019"/>
                <a:gd name="connsiteY13" fmla="*/ 146287 h 970948"/>
                <a:gd name="connsiteX14" fmla="*/ 0 w 382019"/>
                <a:gd name="connsiteY14" fmla="*/ 144627 h 970948"/>
                <a:gd name="connsiteX15" fmla="*/ 108634 w 382019"/>
                <a:gd name="connsiteY15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135394 w 382019"/>
                <a:gd name="connsiteY4" fmla="*/ 153403 h 970948"/>
                <a:gd name="connsiteX5" fmla="*/ 284844 w 382019"/>
                <a:gd name="connsiteY5" fmla="*/ 608001 h 970948"/>
                <a:gd name="connsiteX6" fmla="*/ 340730 w 382019"/>
                <a:gd name="connsiteY6" fmla="*/ 609056 h 970948"/>
                <a:gd name="connsiteX7" fmla="*/ 359113 w 382019"/>
                <a:gd name="connsiteY7" fmla="*/ 733504 h 970948"/>
                <a:gd name="connsiteX8" fmla="*/ 381698 w 382019"/>
                <a:gd name="connsiteY8" fmla="*/ 922049 h 970948"/>
                <a:gd name="connsiteX9" fmla="*/ 296932 w 382019"/>
                <a:gd name="connsiteY9" fmla="*/ 942344 h 970948"/>
                <a:gd name="connsiteX10" fmla="*/ 171685 w 382019"/>
                <a:gd name="connsiteY10" fmla="*/ 605865 h 970948"/>
                <a:gd name="connsiteX11" fmla="*/ 142219 w 382019"/>
                <a:gd name="connsiteY11" fmla="*/ 370505 h 970948"/>
                <a:gd name="connsiteX12" fmla="*/ 618 w 382019"/>
                <a:gd name="connsiteY12" fmla="*/ 146287 h 970948"/>
                <a:gd name="connsiteX13" fmla="*/ 0 w 382019"/>
                <a:gd name="connsiteY13" fmla="*/ 144627 h 970948"/>
                <a:gd name="connsiteX14" fmla="*/ 108634 w 382019"/>
                <a:gd name="connsiteY14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181729 w 382019"/>
                <a:gd name="connsiteY3" fmla="*/ 155849 h 970948"/>
                <a:gd name="connsiteX4" fmla="*/ 284844 w 382019"/>
                <a:gd name="connsiteY4" fmla="*/ 608001 h 970948"/>
                <a:gd name="connsiteX5" fmla="*/ 340730 w 382019"/>
                <a:gd name="connsiteY5" fmla="*/ 609056 h 970948"/>
                <a:gd name="connsiteX6" fmla="*/ 359113 w 382019"/>
                <a:gd name="connsiteY6" fmla="*/ 733504 h 970948"/>
                <a:gd name="connsiteX7" fmla="*/ 381698 w 382019"/>
                <a:gd name="connsiteY7" fmla="*/ 922049 h 970948"/>
                <a:gd name="connsiteX8" fmla="*/ 296932 w 382019"/>
                <a:gd name="connsiteY8" fmla="*/ 942344 h 970948"/>
                <a:gd name="connsiteX9" fmla="*/ 171685 w 382019"/>
                <a:gd name="connsiteY9" fmla="*/ 605865 h 970948"/>
                <a:gd name="connsiteX10" fmla="*/ 142219 w 382019"/>
                <a:gd name="connsiteY10" fmla="*/ 370505 h 970948"/>
                <a:gd name="connsiteX11" fmla="*/ 618 w 382019"/>
                <a:gd name="connsiteY11" fmla="*/ 146287 h 970948"/>
                <a:gd name="connsiteX12" fmla="*/ 0 w 382019"/>
                <a:gd name="connsiteY12" fmla="*/ 144627 h 970948"/>
                <a:gd name="connsiteX13" fmla="*/ 108634 w 382019"/>
                <a:gd name="connsiteY13" fmla="*/ 2574 h 970948"/>
                <a:gd name="connsiteX0" fmla="*/ 108634 w 382019"/>
                <a:gd name="connsiteY0" fmla="*/ 2574 h 970948"/>
                <a:gd name="connsiteX1" fmla="*/ 225654 w 382019"/>
                <a:gd name="connsiteY1" fmla="*/ 114123 h 970948"/>
                <a:gd name="connsiteX2" fmla="*/ 241485 w 382019"/>
                <a:gd name="connsiteY2" fmla="*/ 157232 h 970948"/>
                <a:gd name="connsiteX3" fmla="*/ 284844 w 382019"/>
                <a:gd name="connsiteY3" fmla="*/ 608001 h 970948"/>
                <a:gd name="connsiteX4" fmla="*/ 340730 w 382019"/>
                <a:gd name="connsiteY4" fmla="*/ 609056 h 970948"/>
                <a:gd name="connsiteX5" fmla="*/ 359113 w 382019"/>
                <a:gd name="connsiteY5" fmla="*/ 733504 h 970948"/>
                <a:gd name="connsiteX6" fmla="*/ 381698 w 382019"/>
                <a:gd name="connsiteY6" fmla="*/ 922049 h 970948"/>
                <a:gd name="connsiteX7" fmla="*/ 296932 w 382019"/>
                <a:gd name="connsiteY7" fmla="*/ 942344 h 970948"/>
                <a:gd name="connsiteX8" fmla="*/ 171685 w 382019"/>
                <a:gd name="connsiteY8" fmla="*/ 605865 h 970948"/>
                <a:gd name="connsiteX9" fmla="*/ 142219 w 382019"/>
                <a:gd name="connsiteY9" fmla="*/ 370505 h 970948"/>
                <a:gd name="connsiteX10" fmla="*/ 618 w 382019"/>
                <a:gd name="connsiteY10" fmla="*/ 146287 h 970948"/>
                <a:gd name="connsiteX11" fmla="*/ 0 w 382019"/>
                <a:gd name="connsiteY11" fmla="*/ 144627 h 970948"/>
                <a:gd name="connsiteX12" fmla="*/ 108634 w 382019"/>
                <a:gd name="connsiteY12" fmla="*/ 2574 h 97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019" h="970948">
                  <a:moveTo>
                    <a:pt x="108634" y="2574"/>
                  </a:moveTo>
                  <a:cubicBezTo>
                    <a:pt x="152864" y="-11579"/>
                    <a:pt x="191768" y="33588"/>
                    <a:pt x="225654" y="114123"/>
                  </a:cubicBezTo>
                  <a:lnTo>
                    <a:pt x="241485" y="157232"/>
                  </a:lnTo>
                  <a:lnTo>
                    <a:pt x="284844" y="608001"/>
                  </a:lnTo>
                  <a:lnTo>
                    <a:pt x="340730" y="609056"/>
                  </a:lnTo>
                  <a:lnTo>
                    <a:pt x="359113" y="733504"/>
                  </a:lnTo>
                  <a:cubicBezTo>
                    <a:pt x="367748" y="798988"/>
                    <a:pt x="375264" y="862834"/>
                    <a:pt x="381698" y="922049"/>
                  </a:cubicBezTo>
                  <a:cubicBezTo>
                    <a:pt x="387420" y="973577"/>
                    <a:pt x="315137" y="990713"/>
                    <a:pt x="296932" y="942344"/>
                  </a:cubicBezTo>
                  <a:lnTo>
                    <a:pt x="171685" y="605865"/>
                  </a:lnTo>
                  <a:lnTo>
                    <a:pt x="142219" y="370505"/>
                  </a:lnTo>
                  <a:lnTo>
                    <a:pt x="618" y="146287"/>
                  </a:lnTo>
                  <a:lnTo>
                    <a:pt x="0" y="144627"/>
                  </a:lnTo>
                  <a:cubicBezTo>
                    <a:pt x="39294" y="57172"/>
                    <a:pt x="75462" y="13189"/>
                    <a:pt x="108634" y="2574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8D3A4DA-AD77-0522-628A-C7D85DE2552C}"/>
                </a:ext>
              </a:extLst>
            </p:cNvPr>
            <p:cNvSpPr/>
            <p:nvPr/>
          </p:nvSpPr>
          <p:spPr>
            <a:xfrm>
              <a:off x="4569659" y="2208162"/>
              <a:ext cx="2581557" cy="623256"/>
            </a:xfrm>
            <a:custGeom>
              <a:avLst/>
              <a:gdLst>
                <a:gd name="connsiteX0" fmla="*/ 0 w 2581557"/>
                <a:gd name="connsiteY0" fmla="*/ 0 h 623256"/>
                <a:gd name="connsiteX1" fmla="*/ 94102 w 2581557"/>
                <a:gd name="connsiteY1" fmla="*/ 22352 h 623256"/>
                <a:gd name="connsiteX2" fmla="*/ 789229 w 2581557"/>
                <a:gd name="connsiteY2" fmla="*/ 138999 h 623256"/>
                <a:gd name="connsiteX3" fmla="*/ 1836293 w 2581557"/>
                <a:gd name="connsiteY3" fmla="*/ 177541 h 623256"/>
                <a:gd name="connsiteX4" fmla="*/ 1862657 w 2581557"/>
                <a:gd name="connsiteY4" fmla="*/ 175792 h 623256"/>
                <a:gd name="connsiteX5" fmla="*/ 1943861 w 2581557"/>
                <a:gd name="connsiteY5" fmla="*/ 207451 h 623256"/>
                <a:gd name="connsiteX6" fmla="*/ 2469808 w 2581557"/>
                <a:gd name="connsiteY6" fmla="*/ 476815 h 623256"/>
                <a:gd name="connsiteX7" fmla="*/ 2581557 w 2581557"/>
                <a:gd name="connsiteY7" fmla="*/ 550058 h 623256"/>
                <a:gd name="connsiteX8" fmla="*/ 2569770 w 2581557"/>
                <a:gd name="connsiteY8" fmla="*/ 552199 h 623256"/>
                <a:gd name="connsiteX9" fmla="*/ 1881180 w 2581557"/>
                <a:gd name="connsiteY9" fmla="*/ 619469 h 623256"/>
                <a:gd name="connsiteX10" fmla="*/ 1715249 w 2581557"/>
                <a:gd name="connsiteY10" fmla="*/ 623256 h 623256"/>
                <a:gd name="connsiteX11" fmla="*/ 1638032 w 2581557"/>
                <a:gd name="connsiteY11" fmla="*/ 587278 h 623256"/>
                <a:gd name="connsiteX12" fmla="*/ 757673 w 2581557"/>
                <a:gd name="connsiteY12" fmla="*/ 359376 h 623256"/>
                <a:gd name="connsiteX13" fmla="*/ 744160 w 2581557"/>
                <a:gd name="connsiteY13" fmla="*/ 358882 h 623256"/>
                <a:gd name="connsiteX14" fmla="*/ 258385 w 2581557"/>
                <a:gd name="connsiteY14" fmla="*/ 273522 h 62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81557" h="623256">
                  <a:moveTo>
                    <a:pt x="0" y="0"/>
                  </a:moveTo>
                  <a:lnTo>
                    <a:pt x="94102" y="22352"/>
                  </a:lnTo>
                  <a:cubicBezTo>
                    <a:pt x="282641" y="64302"/>
                    <a:pt x="518500" y="107785"/>
                    <a:pt x="789229" y="138999"/>
                  </a:cubicBezTo>
                  <a:cubicBezTo>
                    <a:pt x="1079682" y="172537"/>
                    <a:pt x="1437837" y="194377"/>
                    <a:pt x="1836293" y="177541"/>
                  </a:cubicBezTo>
                  <a:lnTo>
                    <a:pt x="1862657" y="175792"/>
                  </a:lnTo>
                  <a:lnTo>
                    <a:pt x="1943861" y="207451"/>
                  </a:lnTo>
                  <a:cubicBezTo>
                    <a:pt x="2117832" y="280104"/>
                    <a:pt x="2294424" y="368790"/>
                    <a:pt x="2469808" y="476815"/>
                  </a:cubicBezTo>
                  <a:lnTo>
                    <a:pt x="2581557" y="550058"/>
                  </a:lnTo>
                  <a:lnTo>
                    <a:pt x="2569770" y="552199"/>
                  </a:lnTo>
                  <a:cubicBezTo>
                    <a:pt x="2331524" y="588273"/>
                    <a:pt x="2100703" y="609396"/>
                    <a:pt x="1881180" y="619469"/>
                  </a:cubicBezTo>
                  <a:lnTo>
                    <a:pt x="1715249" y="623256"/>
                  </a:lnTo>
                  <a:lnTo>
                    <a:pt x="1638032" y="587278"/>
                  </a:lnTo>
                  <a:cubicBezTo>
                    <a:pt x="1373585" y="473359"/>
                    <a:pt x="1073008" y="382640"/>
                    <a:pt x="757673" y="359376"/>
                  </a:cubicBezTo>
                  <a:lnTo>
                    <a:pt x="744160" y="358882"/>
                  </a:lnTo>
                  <a:lnTo>
                    <a:pt x="258385" y="27352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628;p16">
              <a:extLst>
                <a:ext uri="{FF2B5EF4-FFF2-40B4-BE49-F238E27FC236}">
                  <a16:creationId xmlns:a16="http://schemas.microsoft.com/office/drawing/2014/main" id="{F82327BB-6730-8760-FE61-81337D5F39E4}"/>
                </a:ext>
              </a:extLst>
            </p:cNvPr>
            <p:cNvSpPr/>
            <p:nvPr/>
          </p:nvSpPr>
          <p:spPr>
            <a:xfrm>
              <a:off x="4491456" y="2126087"/>
              <a:ext cx="3203368" cy="645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52" y="21600"/>
                  </a:moveTo>
                  <a:cubicBezTo>
                    <a:pt x="13847" y="21600"/>
                    <a:pt x="16999" y="20382"/>
                    <a:pt x="20299" y="16901"/>
                  </a:cubicBezTo>
                  <a:lnTo>
                    <a:pt x="21600" y="87"/>
                  </a:lnTo>
                  <a:cubicBezTo>
                    <a:pt x="15509" y="8198"/>
                    <a:pt x="9766" y="7519"/>
                    <a:pt x="5849" y="5274"/>
                  </a:cubicBezTo>
                  <a:cubicBezTo>
                    <a:pt x="3415" y="3881"/>
                    <a:pt x="1399" y="1758"/>
                    <a:pt x="0" y="0"/>
                  </a:cubicBezTo>
                  <a:lnTo>
                    <a:pt x="1294" y="16692"/>
                  </a:lnTo>
                  <a:cubicBezTo>
                    <a:pt x="2479" y="17893"/>
                    <a:pt x="3864" y="19059"/>
                    <a:pt x="5414" y="19964"/>
                  </a:cubicBezTo>
                  <a:cubicBezTo>
                    <a:pt x="7031" y="20904"/>
                    <a:pt x="8942" y="21600"/>
                    <a:pt x="11052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652;p16">
              <a:extLst>
                <a:ext uri="{FF2B5EF4-FFF2-40B4-BE49-F238E27FC236}">
                  <a16:creationId xmlns:a16="http://schemas.microsoft.com/office/drawing/2014/main" id="{4FE886A7-5643-4760-D104-97D7D450F6E0}"/>
                </a:ext>
              </a:extLst>
            </p:cNvPr>
            <p:cNvSpPr txBox="1"/>
            <p:nvPr/>
          </p:nvSpPr>
          <p:spPr>
            <a:xfrm>
              <a:off x="4637490" y="2193660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A51998-AEA0-337C-7014-D8C64AD05278}"/>
                </a:ext>
              </a:extLst>
            </p:cNvPr>
            <p:cNvSpPr/>
            <p:nvPr/>
          </p:nvSpPr>
          <p:spPr>
            <a:xfrm>
              <a:off x="5027477" y="3026300"/>
              <a:ext cx="1862291" cy="533686"/>
            </a:xfrm>
            <a:custGeom>
              <a:avLst/>
              <a:gdLst>
                <a:gd name="connsiteX0" fmla="*/ 0 w 1862291"/>
                <a:gd name="connsiteY0" fmla="*/ 0 h 533686"/>
                <a:gd name="connsiteX1" fmla="*/ 33823 w 1862291"/>
                <a:gd name="connsiteY1" fmla="*/ 6061 h 533686"/>
                <a:gd name="connsiteX2" fmla="*/ 332377 w 1862291"/>
                <a:gd name="connsiteY2" fmla="*/ 47331 h 533686"/>
                <a:gd name="connsiteX3" fmla="*/ 1244363 w 1862291"/>
                <a:gd name="connsiteY3" fmla="*/ 90172 h 533686"/>
                <a:gd name="connsiteX4" fmla="*/ 1278177 w 1862291"/>
                <a:gd name="connsiteY4" fmla="*/ 88761 h 533686"/>
                <a:gd name="connsiteX5" fmla="*/ 1278735 w 1862291"/>
                <a:gd name="connsiteY5" fmla="*/ 89026 h 533686"/>
                <a:gd name="connsiteX6" fmla="*/ 1796263 w 1862291"/>
                <a:gd name="connsiteY6" fmla="*/ 434315 h 533686"/>
                <a:gd name="connsiteX7" fmla="*/ 1862291 w 1862291"/>
                <a:gd name="connsiteY7" fmla="*/ 492877 h 533686"/>
                <a:gd name="connsiteX8" fmla="*/ 1620145 w 1862291"/>
                <a:gd name="connsiteY8" fmla="*/ 516005 h 533686"/>
                <a:gd name="connsiteX9" fmla="*/ 1356635 w 1862291"/>
                <a:gd name="connsiteY9" fmla="*/ 530583 h 533686"/>
                <a:gd name="connsiteX10" fmla="*/ 1183895 w 1862291"/>
                <a:gd name="connsiteY10" fmla="*/ 533686 h 533686"/>
                <a:gd name="connsiteX11" fmla="*/ 1107167 w 1862291"/>
                <a:gd name="connsiteY11" fmla="*/ 488249 h 533686"/>
                <a:gd name="connsiteX12" fmla="*/ 542736 w 1862291"/>
                <a:gd name="connsiteY12" fmla="*/ 300858 h 533686"/>
                <a:gd name="connsiteX13" fmla="*/ 533813 w 1862291"/>
                <a:gd name="connsiteY13" fmla="*/ 300244 h 533686"/>
                <a:gd name="connsiteX14" fmla="*/ 371888 w 1862291"/>
                <a:gd name="connsiteY14" fmla="*/ 172187 h 5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291" h="533686">
                  <a:moveTo>
                    <a:pt x="0" y="0"/>
                  </a:moveTo>
                  <a:lnTo>
                    <a:pt x="33823" y="6061"/>
                  </a:lnTo>
                  <a:cubicBezTo>
                    <a:pt x="127615" y="21076"/>
                    <a:pt x="227328" y="35114"/>
                    <a:pt x="332377" y="47331"/>
                  </a:cubicBezTo>
                  <a:cubicBezTo>
                    <a:pt x="589544" y="76981"/>
                    <a:pt x="899895" y="97521"/>
                    <a:pt x="1244363" y="90172"/>
                  </a:cubicBezTo>
                  <a:lnTo>
                    <a:pt x="1278177" y="88761"/>
                  </a:lnTo>
                  <a:lnTo>
                    <a:pt x="1278735" y="89026"/>
                  </a:lnTo>
                  <a:cubicBezTo>
                    <a:pt x="1446969" y="174798"/>
                    <a:pt x="1621022" y="287430"/>
                    <a:pt x="1796263" y="434315"/>
                  </a:cubicBezTo>
                  <a:lnTo>
                    <a:pt x="1862291" y="492877"/>
                  </a:lnTo>
                  <a:lnTo>
                    <a:pt x="1620145" y="516005"/>
                  </a:lnTo>
                  <a:cubicBezTo>
                    <a:pt x="1530633" y="522701"/>
                    <a:pt x="1442713" y="527479"/>
                    <a:pt x="1356635" y="530583"/>
                  </a:cubicBezTo>
                  <a:lnTo>
                    <a:pt x="1183895" y="533686"/>
                  </a:lnTo>
                  <a:lnTo>
                    <a:pt x="1107167" y="488249"/>
                  </a:lnTo>
                  <a:cubicBezTo>
                    <a:pt x="937790" y="395799"/>
                    <a:pt x="747286" y="324187"/>
                    <a:pt x="542736" y="300858"/>
                  </a:cubicBezTo>
                  <a:lnTo>
                    <a:pt x="533813" y="300244"/>
                  </a:lnTo>
                  <a:lnTo>
                    <a:pt x="371888" y="17218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632;p16">
              <a:extLst>
                <a:ext uri="{FF2B5EF4-FFF2-40B4-BE49-F238E27FC236}">
                  <a16:creationId xmlns:a16="http://schemas.microsoft.com/office/drawing/2014/main" id="{0B632D5E-DC36-F2D5-E56D-692B80FE266D}"/>
                </a:ext>
              </a:extLst>
            </p:cNvPr>
            <p:cNvSpPr/>
            <p:nvPr/>
          </p:nvSpPr>
          <p:spPr>
            <a:xfrm>
              <a:off x="4798271" y="2921729"/>
              <a:ext cx="2590256" cy="57618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683" y="3314"/>
                  </a:moveTo>
                  <a:cubicBezTo>
                    <a:pt x="2931" y="2398"/>
                    <a:pt x="1357" y="1209"/>
                    <a:pt x="0" y="0"/>
                  </a:cubicBezTo>
                  <a:lnTo>
                    <a:pt x="1552" y="18150"/>
                  </a:lnTo>
                  <a:cubicBezTo>
                    <a:pt x="2368" y="18734"/>
                    <a:pt x="3231" y="19280"/>
                    <a:pt x="4146" y="19768"/>
                  </a:cubicBezTo>
                  <a:cubicBezTo>
                    <a:pt x="6145" y="20820"/>
                    <a:pt x="8508" y="21600"/>
                    <a:pt x="11119" y="21600"/>
                  </a:cubicBezTo>
                  <a:cubicBezTo>
                    <a:pt x="13859" y="21600"/>
                    <a:pt x="16878" y="20742"/>
                    <a:pt x="20043" y="18442"/>
                  </a:cubicBezTo>
                  <a:lnTo>
                    <a:pt x="21600" y="253"/>
                  </a:lnTo>
                  <a:cubicBezTo>
                    <a:pt x="15035" y="6394"/>
                    <a:pt x="8972" y="5537"/>
                    <a:pt x="4683" y="33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653;p16">
              <a:extLst>
                <a:ext uri="{FF2B5EF4-FFF2-40B4-BE49-F238E27FC236}">
                  <a16:creationId xmlns:a16="http://schemas.microsoft.com/office/drawing/2014/main" id="{92773786-359A-D8D8-1005-4154CEAF158F}"/>
                </a:ext>
              </a:extLst>
            </p:cNvPr>
            <p:cNvSpPr txBox="1"/>
            <p:nvPr/>
          </p:nvSpPr>
          <p:spPr>
            <a:xfrm>
              <a:off x="4944305" y="294912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CAB1C8C-9F2E-0199-6823-AD945ADA4102}"/>
                </a:ext>
              </a:extLst>
            </p:cNvPr>
            <p:cNvSpPr/>
            <p:nvPr/>
          </p:nvSpPr>
          <p:spPr>
            <a:xfrm>
              <a:off x="5166709" y="3769963"/>
              <a:ext cx="1476269" cy="513690"/>
            </a:xfrm>
            <a:custGeom>
              <a:avLst/>
              <a:gdLst>
                <a:gd name="connsiteX0" fmla="*/ 0 w 1476269"/>
                <a:gd name="connsiteY0" fmla="*/ 0 h 513690"/>
                <a:gd name="connsiteX1" fmla="*/ 191633 w 1476269"/>
                <a:gd name="connsiteY1" fmla="*/ 25906 h 513690"/>
                <a:gd name="connsiteX2" fmla="*/ 972650 w 1476269"/>
                <a:gd name="connsiteY2" fmla="*/ 70243 h 513690"/>
                <a:gd name="connsiteX3" fmla="*/ 1052817 w 1476269"/>
                <a:gd name="connsiteY3" fmla="*/ 68769 h 513690"/>
                <a:gd name="connsiteX4" fmla="*/ 1095979 w 1476269"/>
                <a:gd name="connsiteY4" fmla="*/ 100325 h 513690"/>
                <a:gd name="connsiteX5" fmla="*/ 1447013 w 1476269"/>
                <a:gd name="connsiteY5" fmla="*/ 453624 h 513690"/>
                <a:gd name="connsiteX6" fmla="*/ 1476269 w 1476269"/>
                <a:gd name="connsiteY6" fmla="*/ 492068 h 513690"/>
                <a:gd name="connsiteX7" fmla="*/ 1339733 w 1476269"/>
                <a:gd name="connsiteY7" fmla="*/ 503551 h 513690"/>
                <a:gd name="connsiteX8" fmla="*/ 963367 w 1476269"/>
                <a:gd name="connsiteY8" fmla="*/ 513690 h 513690"/>
                <a:gd name="connsiteX9" fmla="*/ 914952 w 1476269"/>
                <a:gd name="connsiteY9" fmla="*/ 512910 h 513690"/>
                <a:gd name="connsiteX10" fmla="*/ 901693 w 1476269"/>
                <a:gd name="connsiteY10" fmla="*/ 500259 h 513690"/>
                <a:gd name="connsiteX11" fmla="*/ 592959 w 1476269"/>
                <a:gd name="connsiteY11" fmla="*/ 304011 h 513690"/>
                <a:gd name="connsiteX12" fmla="*/ 591240 w 1476269"/>
                <a:gd name="connsiteY12" fmla="*/ 303470 h 513690"/>
                <a:gd name="connsiteX13" fmla="*/ 148328 w 1476269"/>
                <a:gd name="connsiteY13" fmla="*/ 148962 h 513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269" h="513690">
                  <a:moveTo>
                    <a:pt x="0" y="0"/>
                  </a:moveTo>
                  <a:lnTo>
                    <a:pt x="191633" y="25906"/>
                  </a:lnTo>
                  <a:cubicBezTo>
                    <a:pt x="415755" y="51651"/>
                    <a:pt x="680325" y="70634"/>
                    <a:pt x="972650" y="70243"/>
                  </a:cubicBezTo>
                  <a:lnTo>
                    <a:pt x="1052817" y="68769"/>
                  </a:lnTo>
                  <a:lnTo>
                    <a:pt x="1095979" y="100325"/>
                  </a:lnTo>
                  <a:cubicBezTo>
                    <a:pt x="1210114" y="189525"/>
                    <a:pt x="1327901" y="305102"/>
                    <a:pt x="1447013" y="453624"/>
                  </a:cubicBezTo>
                  <a:lnTo>
                    <a:pt x="1476269" y="492068"/>
                  </a:lnTo>
                  <a:lnTo>
                    <a:pt x="1339733" y="503551"/>
                  </a:lnTo>
                  <a:cubicBezTo>
                    <a:pt x="1210247" y="510572"/>
                    <a:pt x="1084527" y="513690"/>
                    <a:pt x="963367" y="513690"/>
                  </a:cubicBezTo>
                  <a:lnTo>
                    <a:pt x="914952" y="512910"/>
                  </a:lnTo>
                  <a:lnTo>
                    <a:pt x="901693" y="500259"/>
                  </a:lnTo>
                  <a:cubicBezTo>
                    <a:pt x="803660" y="415679"/>
                    <a:pt x="698859" y="344533"/>
                    <a:pt x="592959" y="304011"/>
                  </a:cubicBezTo>
                  <a:lnTo>
                    <a:pt x="591240" y="303470"/>
                  </a:lnTo>
                  <a:lnTo>
                    <a:pt x="148328" y="14896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631;p16">
              <a:extLst>
                <a:ext uri="{FF2B5EF4-FFF2-40B4-BE49-F238E27FC236}">
                  <a16:creationId xmlns:a16="http://schemas.microsoft.com/office/drawing/2014/main" id="{2DB6B406-AA82-6EFB-C2C6-862E57B4F089}"/>
                </a:ext>
              </a:extLst>
            </p:cNvPr>
            <p:cNvSpPr/>
            <p:nvPr/>
          </p:nvSpPr>
          <p:spPr>
            <a:xfrm>
              <a:off x="5096767" y="3697008"/>
              <a:ext cx="1990145" cy="52314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839" y="1460"/>
                  </a:moveTo>
                  <a:cubicBezTo>
                    <a:pt x="1846" y="1031"/>
                    <a:pt x="897" y="537"/>
                    <a:pt x="0" y="0"/>
                  </a:cubicBezTo>
                  <a:lnTo>
                    <a:pt x="1970" y="19496"/>
                  </a:lnTo>
                  <a:cubicBezTo>
                    <a:pt x="2026" y="19517"/>
                    <a:pt x="2083" y="19539"/>
                    <a:pt x="2139" y="19582"/>
                  </a:cubicBezTo>
                  <a:cubicBezTo>
                    <a:pt x="4741" y="20741"/>
                    <a:pt x="7817" y="21600"/>
                    <a:pt x="11215" y="21600"/>
                  </a:cubicBezTo>
                  <a:cubicBezTo>
                    <a:pt x="13845" y="21600"/>
                    <a:pt x="16673" y="21085"/>
                    <a:pt x="19630" y="19796"/>
                  </a:cubicBezTo>
                  <a:lnTo>
                    <a:pt x="21600" y="322"/>
                  </a:lnTo>
                  <a:cubicBezTo>
                    <a:pt x="14325" y="4595"/>
                    <a:pt x="7704" y="3586"/>
                    <a:pt x="2839" y="14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654;p16">
              <a:extLst>
                <a:ext uri="{FF2B5EF4-FFF2-40B4-BE49-F238E27FC236}">
                  <a16:creationId xmlns:a16="http://schemas.microsoft.com/office/drawing/2014/main" id="{6E02D665-2E94-98E9-6420-D75D14B6FE1C}"/>
                </a:ext>
              </a:extLst>
            </p:cNvPr>
            <p:cNvSpPr txBox="1"/>
            <p:nvPr/>
          </p:nvSpPr>
          <p:spPr>
            <a:xfrm>
              <a:off x="5242801" y="3750302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CA02FEA-CF13-DA68-F058-46478DFF45E2}"/>
                </a:ext>
              </a:extLst>
            </p:cNvPr>
            <p:cNvSpPr/>
            <p:nvPr/>
          </p:nvSpPr>
          <p:spPr>
            <a:xfrm>
              <a:off x="5471604" y="4532934"/>
              <a:ext cx="925174" cy="476161"/>
            </a:xfrm>
            <a:custGeom>
              <a:avLst/>
              <a:gdLst>
                <a:gd name="connsiteX0" fmla="*/ 0 w 925174"/>
                <a:gd name="connsiteY0" fmla="*/ 0 h 476161"/>
                <a:gd name="connsiteX1" fmla="*/ 66068 w 925174"/>
                <a:gd name="connsiteY1" fmla="*/ 6553 h 476161"/>
                <a:gd name="connsiteX2" fmla="*/ 560253 w 925174"/>
                <a:gd name="connsiteY2" fmla="*/ 32055 h 476161"/>
                <a:gd name="connsiteX3" fmla="*/ 613843 w 925174"/>
                <a:gd name="connsiteY3" fmla="*/ 31358 h 476161"/>
                <a:gd name="connsiteX4" fmla="*/ 663067 w 925174"/>
                <a:gd name="connsiteY4" fmla="*/ 84203 h 476161"/>
                <a:gd name="connsiteX5" fmla="*/ 906532 w 925174"/>
                <a:gd name="connsiteY5" fmla="*/ 436281 h 476161"/>
                <a:gd name="connsiteX6" fmla="*/ 925174 w 925174"/>
                <a:gd name="connsiteY6" fmla="*/ 470575 h 476161"/>
                <a:gd name="connsiteX7" fmla="*/ 896943 w 925174"/>
                <a:gd name="connsiteY7" fmla="*/ 472065 h 476161"/>
                <a:gd name="connsiteX8" fmla="*/ 658985 w 925174"/>
                <a:gd name="connsiteY8" fmla="*/ 476161 h 476161"/>
                <a:gd name="connsiteX9" fmla="*/ 515245 w 925174"/>
                <a:gd name="connsiteY9" fmla="*/ 473277 h 476161"/>
                <a:gd name="connsiteX10" fmla="*/ 497511 w 925174"/>
                <a:gd name="connsiteY10" fmla="*/ 450743 h 476161"/>
                <a:gd name="connsiteX11" fmla="*/ 448305 w 925174"/>
                <a:gd name="connsiteY11" fmla="*/ 400503 h 476161"/>
                <a:gd name="connsiteX12" fmla="*/ 162554 w 925174"/>
                <a:gd name="connsiteY12" fmla="*/ 149188 h 47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5174" h="476161">
                  <a:moveTo>
                    <a:pt x="0" y="0"/>
                  </a:moveTo>
                  <a:lnTo>
                    <a:pt x="66068" y="6553"/>
                  </a:lnTo>
                  <a:cubicBezTo>
                    <a:pt x="217509" y="19916"/>
                    <a:pt x="383233" y="29422"/>
                    <a:pt x="560253" y="32055"/>
                  </a:cubicBezTo>
                  <a:lnTo>
                    <a:pt x="613843" y="31358"/>
                  </a:lnTo>
                  <a:lnTo>
                    <a:pt x="663067" y="84203"/>
                  </a:lnTo>
                  <a:cubicBezTo>
                    <a:pt x="740508" y="172742"/>
                    <a:pt x="822002" y="287878"/>
                    <a:pt x="906532" y="436281"/>
                  </a:cubicBezTo>
                  <a:lnTo>
                    <a:pt x="925174" y="470575"/>
                  </a:lnTo>
                  <a:lnTo>
                    <a:pt x="896943" y="472065"/>
                  </a:lnTo>
                  <a:cubicBezTo>
                    <a:pt x="815882" y="474861"/>
                    <a:pt x="736452" y="476161"/>
                    <a:pt x="658985" y="476161"/>
                  </a:cubicBezTo>
                  <a:lnTo>
                    <a:pt x="515245" y="473277"/>
                  </a:lnTo>
                  <a:lnTo>
                    <a:pt x="497511" y="450743"/>
                  </a:lnTo>
                  <a:lnTo>
                    <a:pt x="448305" y="400503"/>
                  </a:lnTo>
                  <a:lnTo>
                    <a:pt x="162554" y="14918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630;p16">
              <a:extLst>
                <a:ext uri="{FF2B5EF4-FFF2-40B4-BE49-F238E27FC236}">
                  <a16:creationId xmlns:a16="http://schemas.microsoft.com/office/drawing/2014/main" id="{51D92765-66ED-9265-2576-3F58A69FC814}"/>
                </a:ext>
              </a:extLst>
            </p:cNvPr>
            <p:cNvSpPr/>
            <p:nvPr/>
          </p:nvSpPr>
          <p:spPr>
            <a:xfrm>
              <a:off x="5391102" y="4461448"/>
              <a:ext cx="1401994" cy="48414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740" y="20626"/>
                  </a:lnTo>
                  <a:cubicBezTo>
                    <a:pt x="5400" y="21229"/>
                    <a:pt x="8300" y="21600"/>
                    <a:pt x="11393" y="21600"/>
                  </a:cubicBezTo>
                  <a:cubicBezTo>
                    <a:pt x="13780" y="21600"/>
                    <a:pt x="16288" y="21368"/>
                    <a:pt x="18876" y="20834"/>
                  </a:cubicBezTo>
                  <a:lnTo>
                    <a:pt x="21600" y="302"/>
                  </a:lnTo>
                  <a:cubicBezTo>
                    <a:pt x="13308" y="2807"/>
                    <a:pt x="5817" y="185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655;p16">
              <a:extLst>
                <a:ext uri="{FF2B5EF4-FFF2-40B4-BE49-F238E27FC236}">
                  <a16:creationId xmlns:a16="http://schemas.microsoft.com/office/drawing/2014/main" id="{7E1912B9-D0D9-18A2-66EB-8C9856D1DE17}"/>
                </a:ext>
              </a:extLst>
            </p:cNvPr>
            <p:cNvSpPr txBox="1"/>
            <p:nvPr/>
          </p:nvSpPr>
          <p:spPr>
            <a:xfrm>
              <a:off x="5537136" y="4460043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C6BEAED-E875-75D3-9989-A71E30E7405E}"/>
                </a:ext>
              </a:extLst>
            </p:cNvPr>
            <p:cNvSpPr/>
            <p:nvPr/>
          </p:nvSpPr>
          <p:spPr>
            <a:xfrm>
              <a:off x="5724242" y="5281564"/>
              <a:ext cx="308215" cy="461053"/>
            </a:xfrm>
            <a:custGeom>
              <a:avLst/>
              <a:gdLst>
                <a:gd name="connsiteX0" fmla="*/ 0 w 308215"/>
                <a:gd name="connsiteY0" fmla="*/ 0 h 461053"/>
                <a:gd name="connsiteX1" fmla="*/ 198944 w 308215"/>
                <a:gd name="connsiteY1" fmla="*/ 9040 h 461053"/>
                <a:gd name="connsiteX2" fmla="*/ 205685 w 308215"/>
                <a:gd name="connsiteY2" fmla="*/ 9196 h 461053"/>
                <a:gd name="connsiteX3" fmla="*/ 242921 w 308215"/>
                <a:gd name="connsiteY3" fmla="*/ 396310 h 461053"/>
                <a:gd name="connsiteX4" fmla="*/ 298807 w 308215"/>
                <a:gd name="connsiteY4" fmla="*/ 397365 h 461053"/>
                <a:gd name="connsiteX5" fmla="*/ 308215 w 308215"/>
                <a:gd name="connsiteY5" fmla="*/ 461053 h 461053"/>
                <a:gd name="connsiteX6" fmla="*/ 298189 w 308215"/>
                <a:gd name="connsiteY6" fmla="*/ 460864 h 461053"/>
                <a:gd name="connsiteX7" fmla="*/ 153570 w 308215"/>
                <a:gd name="connsiteY7" fmla="*/ 458134 h 461053"/>
                <a:gd name="connsiteX8" fmla="*/ 129762 w 308215"/>
                <a:gd name="connsiteY8" fmla="*/ 394174 h 461053"/>
                <a:gd name="connsiteX9" fmla="*/ 100296 w 308215"/>
                <a:gd name="connsiteY9" fmla="*/ 158814 h 46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15" h="461053">
                  <a:moveTo>
                    <a:pt x="0" y="0"/>
                  </a:moveTo>
                  <a:lnTo>
                    <a:pt x="198944" y="9040"/>
                  </a:lnTo>
                  <a:lnTo>
                    <a:pt x="205685" y="9196"/>
                  </a:lnTo>
                  <a:lnTo>
                    <a:pt x="242921" y="396310"/>
                  </a:lnTo>
                  <a:lnTo>
                    <a:pt x="298807" y="397365"/>
                  </a:lnTo>
                  <a:lnTo>
                    <a:pt x="308215" y="461053"/>
                  </a:lnTo>
                  <a:lnTo>
                    <a:pt x="298189" y="460864"/>
                  </a:lnTo>
                  <a:lnTo>
                    <a:pt x="153570" y="458134"/>
                  </a:lnTo>
                  <a:lnTo>
                    <a:pt x="129762" y="394174"/>
                  </a:lnTo>
                  <a:lnTo>
                    <a:pt x="100296" y="15881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8193D55-8591-7981-D3AC-30C8909A11AE}"/>
                </a:ext>
              </a:extLst>
            </p:cNvPr>
            <p:cNvSpPr/>
            <p:nvPr/>
          </p:nvSpPr>
          <p:spPr>
            <a:xfrm>
              <a:off x="5682319" y="5216158"/>
              <a:ext cx="824145" cy="464724"/>
            </a:xfrm>
            <a:custGeom>
              <a:avLst/>
              <a:gdLst>
                <a:gd name="connsiteX0" fmla="*/ 0 w 824145"/>
                <a:gd name="connsiteY0" fmla="*/ 0 h 464724"/>
                <a:gd name="connsiteX1" fmla="*/ 181111 w 824145"/>
                <a:gd name="connsiteY1" fmla="*/ 9562 h 464724"/>
                <a:gd name="connsiteX2" fmla="*/ 240867 w 824145"/>
                <a:gd name="connsiteY2" fmla="*/ 10945 h 464724"/>
                <a:gd name="connsiteX3" fmla="*/ 240867 w 824145"/>
                <a:gd name="connsiteY3" fmla="*/ 10945 h 464724"/>
                <a:gd name="connsiteX4" fmla="*/ 385924 w 824145"/>
                <a:gd name="connsiteY4" fmla="*/ 14303 h 464724"/>
                <a:gd name="connsiteX5" fmla="*/ 824145 w 824145"/>
                <a:gd name="connsiteY5" fmla="*/ 3551 h 464724"/>
                <a:gd name="connsiteX6" fmla="*/ 647900 w 824145"/>
                <a:gd name="connsiteY6" fmla="*/ 461557 h 464724"/>
                <a:gd name="connsiteX7" fmla="*/ 443720 w 824145"/>
                <a:gd name="connsiteY7" fmla="*/ 464724 h 464724"/>
                <a:gd name="connsiteX8" fmla="*/ 340112 w 824145"/>
                <a:gd name="connsiteY8" fmla="*/ 462769 h 464724"/>
                <a:gd name="connsiteX9" fmla="*/ 340112 w 824145"/>
                <a:gd name="connsiteY9" fmla="*/ 462769 h 464724"/>
                <a:gd name="connsiteX10" fmla="*/ 171068 w 824145"/>
                <a:gd name="connsiteY10" fmla="*/ 459578 h 464724"/>
                <a:gd name="connsiteX0" fmla="*/ 0 w 824145"/>
                <a:gd name="connsiteY0" fmla="*/ 0 h 464724"/>
                <a:gd name="connsiteX1" fmla="*/ 240867 w 824145"/>
                <a:gd name="connsiteY1" fmla="*/ 10945 h 464724"/>
                <a:gd name="connsiteX2" fmla="*/ 240867 w 824145"/>
                <a:gd name="connsiteY2" fmla="*/ 10945 h 464724"/>
                <a:gd name="connsiteX3" fmla="*/ 385924 w 824145"/>
                <a:gd name="connsiteY3" fmla="*/ 14303 h 464724"/>
                <a:gd name="connsiteX4" fmla="*/ 824145 w 824145"/>
                <a:gd name="connsiteY4" fmla="*/ 3551 h 464724"/>
                <a:gd name="connsiteX5" fmla="*/ 647900 w 824145"/>
                <a:gd name="connsiteY5" fmla="*/ 461557 h 464724"/>
                <a:gd name="connsiteX6" fmla="*/ 443720 w 824145"/>
                <a:gd name="connsiteY6" fmla="*/ 464724 h 464724"/>
                <a:gd name="connsiteX7" fmla="*/ 340112 w 824145"/>
                <a:gd name="connsiteY7" fmla="*/ 462769 h 464724"/>
                <a:gd name="connsiteX8" fmla="*/ 340112 w 824145"/>
                <a:gd name="connsiteY8" fmla="*/ 462769 h 464724"/>
                <a:gd name="connsiteX9" fmla="*/ 171068 w 824145"/>
                <a:gd name="connsiteY9" fmla="*/ 459578 h 464724"/>
                <a:gd name="connsiteX10" fmla="*/ 0 w 824145"/>
                <a:gd name="connsiteY10" fmla="*/ 0 h 46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4145" h="464724">
                  <a:moveTo>
                    <a:pt x="0" y="0"/>
                  </a:moveTo>
                  <a:lnTo>
                    <a:pt x="240867" y="10945"/>
                  </a:lnTo>
                  <a:lnTo>
                    <a:pt x="240867" y="10945"/>
                  </a:lnTo>
                  <a:lnTo>
                    <a:pt x="385924" y="14303"/>
                  </a:lnTo>
                  <a:cubicBezTo>
                    <a:pt x="525886" y="15423"/>
                    <a:pt x="672444" y="12256"/>
                    <a:pt x="824145" y="3551"/>
                  </a:cubicBezTo>
                  <a:lnTo>
                    <a:pt x="647900" y="461557"/>
                  </a:lnTo>
                  <a:cubicBezTo>
                    <a:pt x="578781" y="463668"/>
                    <a:pt x="510204" y="464724"/>
                    <a:pt x="443720" y="464724"/>
                  </a:cubicBezTo>
                  <a:lnTo>
                    <a:pt x="340112" y="462769"/>
                  </a:lnTo>
                  <a:lnTo>
                    <a:pt x="340112" y="462769"/>
                  </a:lnTo>
                  <a:lnTo>
                    <a:pt x="171068" y="4595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656;p16">
              <a:extLst>
                <a:ext uri="{FF2B5EF4-FFF2-40B4-BE49-F238E27FC236}">
                  <a16:creationId xmlns:a16="http://schemas.microsoft.com/office/drawing/2014/main" id="{54D3C0A8-BB6A-1567-7C2C-FC9EBF98ABCE}"/>
                </a:ext>
              </a:extLst>
            </p:cNvPr>
            <p:cNvSpPr txBox="1"/>
            <p:nvPr/>
          </p:nvSpPr>
          <p:spPr>
            <a:xfrm>
              <a:off x="5828353" y="5215506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06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FE34A5E-26F1-2D78-0DAF-EB1921A386BF}"/>
                </a:ext>
              </a:extLst>
            </p:cNvPr>
            <p:cNvSpPr/>
            <p:nvPr/>
          </p:nvSpPr>
          <p:spPr>
            <a:xfrm>
              <a:off x="4273838" y="1412654"/>
              <a:ext cx="3188195" cy="695755"/>
            </a:xfrm>
            <a:custGeom>
              <a:avLst/>
              <a:gdLst>
                <a:gd name="connsiteX0" fmla="*/ 0 w 3188195"/>
                <a:gd name="connsiteY0" fmla="*/ 0 h 695755"/>
                <a:gd name="connsiteX1" fmla="*/ 13627 w 3188195"/>
                <a:gd name="connsiteY1" fmla="*/ 4223 h 695755"/>
                <a:gd name="connsiteX2" fmla="*/ 1087125 w 3188195"/>
                <a:gd name="connsiteY2" fmla="*/ 218571 h 695755"/>
                <a:gd name="connsiteX3" fmla="*/ 2274040 w 3188195"/>
                <a:gd name="connsiteY3" fmla="*/ 249501 h 695755"/>
                <a:gd name="connsiteX4" fmla="*/ 2472942 w 3188195"/>
                <a:gd name="connsiteY4" fmla="*/ 231164 h 695755"/>
                <a:gd name="connsiteX5" fmla="*/ 2589230 w 3188195"/>
                <a:gd name="connsiteY5" fmla="*/ 277429 h 695755"/>
                <a:gd name="connsiteX6" fmla="*/ 3002068 w 3188195"/>
                <a:gd name="connsiteY6" fmla="*/ 471556 h 695755"/>
                <a:gd name="connsiteX7" fmla="*/ 3188195 w 3188195"/>
                <a:gd name="connsiteY7" fmla="*/ 573672 h 695755"/>
                <a:gd name="connsiteX8" fmla="*/ 3092432 w 3188195"/>
                <a:gd name="connsiteY8" fmla="*/ 593587 h 695755"/>
                <a:gd name="connsiteX9" fmla="*/ 2248048 w 3188195"/>
                <a:gd name="connsiteY9" fmla="*/ 695542 h 695755"/>
                <a:gd name="connsiteX10" fmla="*/ 2240364 w 3188195"/>
                <a:gd name="connsiteY10" fmla="*/ 695755 h 695755"/>
                <a:gd name="connsiteX11" fmla="*/ 2141786 w 3188195"/>
                <a:gd name="connsiteY11" fmla="*/ 654539 h 695755"/>
                <a:gd name="connsiteX12" fmla="*/ 681010 w 3188195"/>
                <a:gd name="connsiteY12" fmla="*/ 349610 h 695755"/>
                <a:gd name="connsiteX13" fmla="*/ 639752 w 3188195"/>
                <a:gd name="connsiteY13" fmla="*/ 351122 h 695755"/>
                <a:gd name="connsiteX14" fmla="*/ 158740 w 3188195"/>
                <a:gd name="connsiteY14" fmla="*/ 178178 h 69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8195" h="695755">
                  <a:moveTo>
                    <a:pt x="0" y="0"/>
                  </a:moveTo>
                  <a:lnTo>
                    <a:pt x="13627" y="4223"/>
                  </a:lnTo>
                  <a:cubicBezTo>
                    <a:pt x="193429" y="57964"/>
                    <a:pt x="579237" y="160049"/>
                    <a:pt x="1087125" y="218571"/>
                  </a:cubicBezTo>
                  <a:cubicBezTo>
                    <a:pt x="1411077" y="255740"/>
                    <a:pt x="1819411" y="278621"/>
                    <a:pt x="2274040" y="249501"/>
                  </a:cubicBezTo>
                  <a:lnTo>
                    <a:pt x="2472942" y="231164"/>
                  </a:lnTo>
                  <a:lnTo>
                    <a:pt x="2589230" y="277429"/>
                  </a:lnTo>
                  <a:cubicBezTo>
                    <a:pt x="2724970" y="334559"/>
                    <a:pt x="2862839" y="398981"/>
                    <a:pt x="3002068" y="471556"/>
                  </a:cubicBezTo>
                  <a:lnTo>
                    <a:pt x="3188195" y="573672"/>
                  </a:lnTo>
                  <a:lnTo>
                    <a:pt x="3092432" y="593587"/>
                  </a:lnTo>
                  <a:cubicBezTo>
                    <a:pt x="2799680" y="648867"/>
                    <a:pt x="2515956" y="680557"/>
                    <a:pt x="2248048" y="695542"/>
                  </a:cubicBezTo>
                  <a:lnTo>
                    <a:pt x="2240364" y="695755"/>
                  </a:lnTo>
                  <a:lnTo>
                    <a:pt x="2141786" y="654539"/>
                  </a:lnTo>
                  <a:cubicBezTo>
                    <a:pt x="1714189" y="487421"/>
                    <a:pt x="1201460" y="348351"/>
                    <a:pt x="681010" y="349610"/>
                  </a:cubicBezTo>
                  <a:lnTo>
                    <a:pt x="639752" y="351122"/>
                  </a:lnTo>
                  <a:lnTo>
                    <a:pt x="158740" y="17817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627;p16">
              <a:extLst>
                <a:ext uri="{FF2B5EF4-FFF2-40B4-BE49-F238E27FC236}">
                  <a16:creationId xmlns:a16="http://schemas.microsoft.com/office/drawing/2014/main" id="{E0355DB5-BDA9-A092-CD7C-3D479400C214}"/>
                </a:ext>
              </a:extLst>
            </p:cNvPr>
            <p:cNvSpPr/>
            <p:nvPr/>
          </p:nvSpPr>
          <p:spPr>
            <a:xfrm>
              <a:off x="4179439" y="1304883"/>
              <a:ext cx="3833121" cy="7379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7" y="21600"/>
                  </a:moveTo>
                  <a:cubicBezTo>
                    <a:pt x="13829" y="21600"/>
                    <a:pt x="17084" y="20047"/>
                    <a:pt x="20466" y="15329"/>
                  </a:cubicBezTo>
                  <a:lnTo>
                    <a:pt x="21600" y="0"/>
                  </a:lnTo>
                  <a:cubicBezTo>
                    <a:pt x="15862" y="10001"/>
                    <a:pt x="10309" y="9498"/>
                    <a:pt x="6658" y="7322"/>
                  </a:cubicBezTo>
                  <a:cubicBezTo>
                    <a:pt x="2842" y="5038"/>
                    <a:pt x="249" y="487"/>
                    <a:pt x="0" y="46"/>
                  </a:cubicBezTo>
                  <a:lnTo>
                    <a:pt x="1125" y="15268"/>
                  </a:lnTo>
                  <a:cubicBezTo>
                    <a:pt x="2371" y="16912"/>
                    <a:pt x="4144" y="18875"/>
                    <a:pt x="6295" y="20184"/>
                  </a:cubicBezTo>
                  <a:cubicBezTo>
                    <a:pt x="7645" y="20991"/>
                    <a:pt x="9242" y="21600"/>
                    <a:pt x="11007" y="21600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651;p16">
              <a:extLst>
                <a:ext uri="{FF2B5EF4-FFF2-40B4-BE49-F238E27FC236}">
                  <a16:creationId xmlns:a16="http://schemas.microsoft.com/office/drawing/2014/main" id="{7867485E-1443-601D-020F-888E1E4E8E8E}"/>
                </a:ext>
              </a:extLst>
            </p:cNvPr>
            <p:cNvSpPr txBox="1"/>
            <p:nvPr/>
          </p:nvSpPr>
          <p:spPr>
            <a:xfrm>
              <a:off x="4325473" y="1438199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8B70D98C-753A-4C27-646E-F5FDCAF1835E}"/>
              </a:ext>
            </a:extLst>
          </p:cNvPr>
          <p:cNvGrpSpPr/>
          <p:nvPr/>
        </p:nvGrpSpPr>
        <p:grpSpPr>
          <a:xfrm>
            <a:off x="7702104" y="3382671"/>
            <a:ext cx="2926080" cy="1105487"/>
            <a:chOff x="8921977" y="1466725"/>
            <a:chExt cx="2926080" cy="1105487"/>
          </a:xfrm>
        </p:grpSpPr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BA917D6B-20F3-BEAA-87A5-4B075C1913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590" name="TextBox 589">
              <a:extLst>
                <a:ext uri="{FF2B5EF4-FFF2-40B4-BE49-F238E27FC236}">
                  <a16:creationId xmlns:a16="http://schemas.microsoft.com/office/drawing/2014/main" id="{724777B1-4614-E06E-6E4E-E1052564734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C09620DD-CC9F-F422-7810-36AD93DAD449}"/>
              </a:ext>
            </a:extLst>
          </p:cNvPr>
          <p:cNvGrpSpPr/>
          <p:nvPr/>
        </p:nvGrpSpPr>
        <p:grpSpPr>
          <a:xfrm>
            <a:off x="7082231" y="4893595"/>
            <a:ext cx="2926080" cy="1105487"/>
            <a:chOff x="8921977" y="4073386"/>
            <a:chExt cx="2926080" cy="1105487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B3511FA2-930E-068F-B92E-9C687DAD8A3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9314DF21-7F5F-DBAF-A1BE-10556F4ED24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05A03EFC-5936-8EC7-4141-008980883722}"/>
              </a:ext>
            </a:extLst>
          </p:cNvPr>
          <p:cNvGrpSpPr/>
          <p:nvPr/>
        </p:nvGrpSpPr>
        <p:grpSpPr>
          <a:xfrm>
            <a:off x="1255960" y="2627210"/>
            <a:ext cx="2926080" cy="1105487"/>
            <a:chOff x="332936" y="2627766"/>
            <a:chExt cx="2926080" cy="1105487"/>
          </a:xfrm>
        </p:grpSpPr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57E99291-A96C-BE91-60C6-1C42900B5D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390778F5-C89A-63FB-B7D8-37BB58EBF9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3B11C0DB-39C7-A033-F888-A84E64109D10}"/>
              </a:ext>
            </a:extLst>
          </p:cNvPr>
          <p:cNvGrpSpPr/>
          <p:nvPr/>
        </p:nvGrpSpPr>
        <p:grpSpPr>
          <a:xfrm>
            <a:off x="1886763" y="4138132"/>
            <a:ext cx="2926080" cy="1105487"/>
            <a:chOff x="332936" y="4652338"/>
            <a:chExt cx="2926080" cy="1105487"/>
          </a:xfrm>
        </p:grpSpPr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0D82BFC4-9C8A-551E-457A-0B1782CC607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9C0845A6-F6BD-9455-9E3E-560A2DC9DE0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EA11C481-113F-0E09-2CD0-6477011239B0}"/>
              </a:ext>
            </a:extLst>
          </p:cNvPr>
          <p:cNvGrpSpPr/>
          <p:nvPr/>
        </p:nvGrpSpPr>
        <p:grpSpPr>
          <a:xfrm>
            <a:off x="8009960" y="1871749"/>
            <a:ext cx="2926080" cy="1105487"/>
            <a:chOff x="8921977" y="1466725"/>
            <a:chExt cx="2926080" cy="1105487"/>
          </a:xfrm>
        </p:grpSpPr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4D3B6396-EA35-EC7B-C40C-B709620850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FD109C08-D084-BC3D-7E99-2590E3E2734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77A31687-A212-62FC-AAFB-2C0A753CF6C3}"/>
              </a:ext>
            </a:extLst>
          </p:cNvPr>
          <p:cNvGrpSpPr/>
          <p:nvPr/>
        </p:nvGrpSpPr>
        <p:grpSpPr>
          <a:xfrm>
            <a:off x="686220" y="1116288"/>
            <a:ext cx="2926080" cy="1105487"/>
            <a:chOff x="332936" y="2627766"/>
            <a:chExt cx="2926080" cy="1105487"/>
          </a:xfrm>
        </p:grpSpPr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F8C0E539-8822-378A-0F0C-60417C1F3A3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D4CBF8A7-A0EE-2A35-3CAD-5AE75B6A9A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09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8606</TotalTime>
  <Words>453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Neue</vt:lpstr>
      <vt:lpstr>Open Sans</vt:lpstr>
      <vt:lpstr>Template PresentationGO</vt:lpstr>
      <vt:lpstr>Template PresentationGO Dark</vt:lpstr>
      <vt:lpstr>Custom Design</vt:lpstr>
      <vt:lpstr>Spiral Funnel Sextet – Slide Template</vt:lpstr>
      <vt:lpstr>Spiral Funnel Sextet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Sextet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2023-08-15T17:46:47Z</dcterms:modified>
  <cp:category>Charts &amp; Diagrams</cp:category>
</cp:coreProperties>
</file>