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5" name="Google Shape;72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726" name="Google Shape;72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518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5" name="Google Shape;725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726" name="Google Shape;72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494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Trio – Slide Template</a:t>
            </a:r>
            <a:endParaRPr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2EA42F-E75B-B55E-2EBC-0727C1851978}"/>
              </a:ext>
            </a:extLst>
          </p:cNvPr>
          <p:cNvGrpSpPr/>
          <p:nvPr/>
        </p:nvGrpSpPr>
        <p:grpSpPr>
          <a:xfrm>
            <a:off x="2913421" y="1594873"/>
            <a:ext cx="3314728" cy="3881376"/>
            <a:chOff x="4262122" y="1287660"/>
            <a:chExt cx="3661512" cy="428744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70DE36C-8449-80F3-0E86-77E35DE075DF}"/>
                </a:ext>
              </a:extLst>
            </p:cNvPr>
            <p:cNvSpPr/>
            <p:nvPr/>
          </p:nvSpPr>
          <p:spPr>
            <a:xfrm>
              <a:off x="4262122" y="1287660"/>
              <a:ext cx="3051000" cy="1943830"/>
            </a:xfrm>
            <a:custGeom>
              <a:avLst/>
              <a:gdLst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439548 w 3051000"/>
                <a:gd name="connsiteY6" fmla="*/ 605991 h 1943830"/>
                <a:gd name="connsiteX7" fmla="*/ 191142 w 3051000"/>
                <a:gd name="connsiteY7" fmla="*/ 605991 h 1943830"/>
                <a:gd name="connsiteX8" fmla="*/ 0 w 3051000"/>
                <a:gd name="connsiteY8" fmla="*/ 147860 h 1943830"/>
                <a:gd name="connsiteX9" fmla="*/ 860003 w 3051000"/>
                <a:gd name="connsiteY9" fmla="*/ 686 h 1943830"/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439548 w 3051000"/>
                <a:gd name="connsiteY6" fmla="*/ 605991 h 1943830"/>
                <a:gd name="connsiteX7" fmla="*/ 0 w 3051000"/>
                <a:gd name="connsiteY7" fmla="*/ 147860 h 1943830"/>
                <a:gd name="connsiteX8" fmla="*/ 860003 w 3051000"/>
                <a:gd name="connsiteY8" fmla="*/ 686 h 1943830"/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024501 w 3051000"/>
                <a:gd name="connsiteY6" fmla="*/ 826485 h 1943830"/>
                <a:gd name="connsiteX7" fmla="*/ 0 w 3051000"/>
                <a:gd name="connsiteY7" fmla="*/ 147860 h 1943830"/>
                <a:gd name="connsiteX8" fmla="*/ 860003 w 3051000"/>
                <a:gd name="connsiteY8" fmla="*/ 686 h 194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1000" h="1943830">
                  <a:moveTo>
                    <a:pt x="860003" y="686"/>
                  </a:moveTo>
                  <a:cubicBezTo>
                    <a:pt x="1505140" y="16623"/>
                    <a:pt x="2387567" y="316830"/>
                    <a:pt x="3051000" y="1605942"/>
                  </a:cubicBezTo>
                  <a:lnTo>
                    <a:pt x="2187388" y="1943830"/>
                  </a:lnTo>
                  <a:lnTo>
                    <a:pt x="2084984" y="1811000"/>
                  </a:lnTo>
                  <a:cubicBezTo>
                    <a:pt x="1901012" y="1584321"/>
                    <a:pt x="1680484" y="1361909"/>
                    <a:pt x="1440486" y="1220287"/>
                  </a:cubicBezTo>
                  <a:lnTo>
                    <a:pt x="1439548" y="1219786"/>
                  </a:lnTo>
                  <a:lnTo>
                    <a:pt x="1024501" y="826485"/>
                  </a:lnTo>
                  <a:lnTo>
                    <a:pt x="0" y="147860"/>
                  </a:lnTo>
                  <a:cubicBezTo>
                    <a:pt x="0" y="147860"/>
                    <a:pt x="358229" y="-11710"/>
                    <a:pt x="860003" y="686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3216DC9-3B4B-D6A3-CF3A-EA034B1E35BD}"/>
                </a:ext>
              </a:extLst>
            </p:cNvPr>
            <p:cNvSpPr/>
            <p:nvPr/>
          </p:nvSpPr>
          <p:spPr>
            <a:xfrm>
              <a:off x="4868475" y="2769778"/>
              <a:ext cx="1865858" cy="1829466"/>
            </a:xfrm>
            <a:custGeom>
              <a:avLst/>
              <a:gdLst>
                <a:gd name="connsiteX0" fmla="*/ 417705 w 1865858"/>
                <a:gd name="connsiteY0" fmla="*/ 115 h 1829466"/>
                <a:gd name="connsiteX1" fmla="*/ 1865858 w 1865858"/>
                <a:gd name="connsiteY1" fmla="*/ 1511848 h 1829466"/>
                <a:gd name="connsiteX2" fmla="*/ 1244193 w 1865858"/>
                <a:gd name="connsiteY2" fmla="*/ 1829466 h 1829466"/>
                <a:gd name="connsiteX3" fmla="*/ 1141769 w 1865858"/>
                <a:gd name="connsiteY3" fmla="*/ 1581478 h 1829466"/>
                <a:gd name="connsiteX4" fmla="*/ 856932 w 1865858"/>
                <a:gd name="connsiteY4" fmla="*/ 1130904 h 1829466"/>
                <a:gd name="connsiteX5" fmla="*/ 813849 w 1865858"/>
                <a:gd name="connsiteY5" fmla="*/ 1092390 h 1829466"/>
                <a:gd name="connsiteX6" fmla="*/ 813849 w 1865858"/>
                <a:gd name="connsiteY6" fmla="*/ 433701 h 1829466"/>
                <a:gd name="connsiteX7" fmla="*/ 130747 w 1865858"/>
                <a:gd name="connsiteY7" fmla="*/ 433701 h 1829466"/>
                <a:gd name="connsiteX8" fmla="*/ 0 w 1865858"/>
                <a:gd name="connsiteY8" fmla="*/ 120255 h 1829466"/>
                <a:gd name="connsiteX9" fmla="*/ 347958 w 1865858"/>
                <a:gd name="connsiteY9" fmla="*/ 2098 h 1829466"/>
                <a:gd name="connsiteX10" fmla="*/ 417705 w 1865858"/>
                <a:gd name="connsiteY10" fmla="*/ 115 h 1829466"/>
                <a:gd name="connsiteX0" fmla="*/ 417705 w 1865858"/>
                <a:gd name="connsiteY0" fmla="*/ 115 h 1829466"/>
                <a:gd name="connsiteX1" fmla="*/ 1865858 w 1865858"/>
                <a:gd name="connsiteY1" fmla="*/ 1511848 h 1829466"/>
                <a:gd name="connsiteX2" fmla="*/ 1244193 w 1865858"/>
                <a:gd name="connsiteY2" fmla="*/ 1829466 h 1829466"/>
                <a:gd name="connsiteX3" fmla="*/ 1141769 w 1865858"/>
                <a:gd name="connsiteY3" fmla="*/ 1581478 h 1829466"/>
                <a:gd name="connsiteX4" fmla="*/ 856932 w 1865858"/>
                <a:gd name="connsiteY4" fmla="*/ 1130904 h 1829466"/>
                <a:gd name="connsiteX5" fmla="*/ 813849 w 1865858"/>
                <a:gd name="connsiteY5" fmla="*/ 1092390 h 1829466"/>
                <a:gd name="connsiteX6" fmla="*/ 813849 w 1865858"/>
                <a:gd name="connsiteY6" fmla="*/ 433701 h 1829466"/>
                <a:gd name="connsiteX7" fmla="*/ 0 w 1865858"/>
                <a:gd name="connsiteY7" fmla="*/ 120255 h 1829466"/>
                <a:gd name="connsiteX8" fmla="*/ 347958 w 1865858"/>
                <a:gd name="connsiteY8" fmla="*/ 2098 h 1829466"/>
                <a:gd name="connsiteX9" fmla="*/ 417705 w 1865858"/>
                <a:gd name="connsiteY9" fmla="*/ 115 h 182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5858" h="1829466">
                  <a:moveTo>
                    <a:pt x="417705" y="115"/>
                  </a:moveTo>
                  <a:cubicBezTo>
                    <a:pt x="779163" y="6350"/>
                    <a:pt x="1327167" y="270813"/>
                    <a:pt x="1865858" y="1511848"/>
                  </a:cubicBezTo>
                  <a:lnTo>
                    <a:pt x="1244193" y="1829466"/>
                  </a:lnTo>
                  <a:lnTo>
                    <a:pt x="1141769" y="1581478"/>
                  </a:lnTo>
                  <a:cubicBezTo>
                    <a:pt x="1057847" y="1400470"/>
                    <a:pt x="961245" y="1234379"/>
                    <a:pt x="856932" y="1130904"/>
                  </a:cubicBezTo>
                  <a:lnTo>
                    <a:pt x="813849" y="1092390"/>
                  </a:lnTo>
                  <a:lnTo>
                    <a:pt x="813849" y="433701"/>
                  </a:lnTo>
                  <a:lnTo>
                    <a:pt x="0" y="120255"/>
                  </a:lnTo>
                  <a:cubicBezTo>
                    <a:pt x="0" y="120255"/>
                    <a:pt x="133101" y="18099"/>
                    <a:pt x="347958" y="2098"/>
                  </a:cubicBezTo>
                  <a:cubicBezTo>
                    <a:pt x="370339" y="431"/>
                    <a:pt x="393607" y="-301"/>
                    <a:pt x="417705" y="11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55B9DB7-0B8B-1870-A3AC-857C1574F1F7}"/>
                </a:ext>
              </a:extLst>
            </p:cNvPr>
            <p:cNvSpPr/>
            <p:nvPr/>
          </p:nvSpPr>
          <p:spPr>
            <a:xfrm>
              <a:off x="5445706" y="4137012"/>
              <a:ext cx="610369" cy="1438089"/>
            </a:xfrm>
            <a:custGeom>
              <a:avLst/>
              <a:gdLst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468306 w 610370"/>
                <a:gd name="connsiteY11" fmla="*/ 1120392 h 1438089"/>
                <a:gd name="connsiteX12" fmla="*/ 92403 w 610370"/>
                <a:gd name="connsiteY12" fmla="*/ 151392 h 1438089"/>
                <a:gd name="connsiteX13" fmla="*/ 565 w 610370"/>
                <a:gd name="connsiteY13" fmla="*/ 142842 h 1438089"/>
                <a:gd name="connsiteX14" fmla="*/ 0 w 610370"/>
                <a:gd name="connsiteY14" fmla="*/ 141478 h 1438089"/>
                <a:gd name="connsiteX15" fmla="*/ 174809 w 610370"/>
                <a:gd name="connsiteY15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468306 w 610370"/>
                <a:gd name="connsiteY11" fmla="*/ 1120392 h 1438089"/>
                <a:gd name="connsiteX12" fmla="*/ 271675 w 610370"/>
                <a:gd name="connsiteY12" fmla="*/ 623107 h 1438089"/>
                <a:gd name="connsiteX13" fmla="*/ 92403 w 610370"/>
                <a:gd name="connsiteY13" fmla="*/ 151392 h 1438089"/>
                <a:gd name="connsiteX14" fmla="*/ 565 w 610370"/>
                <a:gd name="connsiteY14" fmla="*/ 142842 h 1438089"/>
                <a:gd name="connsiteX15" fmla="*/ 0 w 610370"/>
                <a:gd name="connsiteY15" fmla="*/ 141478 h 1438089"/>
                <a:gd name="connsiteX16" fmla="*/ 174809 w 610370"/>
                <a:gd name="connsiteY16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271675 w 610370"/>
                <a:gd name="connsiteY11" fmla="*/ 623107 h 1438089"/>
                <a:gd name="connsiteX12" fmla="*/ 92403 w 610370"/>
                <a:gd name="connsiteY12" fmla="*/ 151392 h 1438089"/>
                <a:gd name="connsiteX13" fmla="*/ 565 w 610370"/>
                <a:gd name="connsiteY13" fmla="*/ 142842 h 1438089"/>
                <a:gd name="connsiteX14" fmla="*/ 0 w 610370"/>
                <a:gd name="connsiteY14" fmla="*/ 141478 h 1438089"/>
                <a:gd name="connsiteX15" fmla="*/ 174809 w 610370"/>
                <a:gd name="connsiteY15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271675 w 610370"/>
                <a:gd name="connsiteY11" fmla="*/ 623107 h 1438089"/>
                <a:gd name="connsiteX12" fmla="*/ 565 w 610370"/>
                <a:gd name="connsiteY12" fmla="*/ 142842 h 1438089"/>
                <a:gd name="connsiteX13" fmla="*/ 0 w 610370"/>
                <a:gd name="connsiteY13" fmla="*/ 141478 h 1438089"/>
                <a:gd name="connsiteX14" fmla="*/ 174809 w 610370"/>
                <a:gd name="connsiteY14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517703 w 610370"/>
                <a:gd name="connsiteY4" fmla="*/ 1121316 h 1438089"/>
                <a:gd name="connsiteX5" fmla="*/ 572919 w 610370"/>
                <a:gd name="connsiteY5" fmla="*/ 1122349 h 1438089"/>
                <a:gd name="connsiteX6" fmla="*/ 576069 w 610370"/>
                <a:gd name="connsiteY6" fmla="*/ 1141417 h 1438089"/>
                <a:gd name="connsiteX7" fmla="*/ 609981 w 610370"/>
                <a:gd name="connsiteY7" fmla="*/ 1388486 h 1438089"/>
                <a:gd name="connsiteX8" fmla="*/ 525734 w 610370"/>
                <a:gd name="connsiteY8" fmla="*/ 1410816 h 1438089"/>
                <a:gd name="connsiteX9" fmla="*/ 404956 w 610370"/>
                <a:gd name="connsiteY9" fmla="*/ 1119207 h 1438089"/>
                <a:gd name="connsiteX10" fmla="*/ 271675 w 610370"/>
                <a:gd name="connsiteY10" fmla="*/ 623107 h 1438089"/>
                <a:gd name="connsiteX11" fmla="*/ 565 w 610370"/>
                <a:gd name="connsiteY11" fmla="*/ 142842 h 1438089"/>
                <a:gd name="connsiteX12" fmla="*/ 0 w 610370"/>
                <a:gd name="connsiteY12" fmla="*/ 141478 h 1438089"/>
                <a:gd name="connsiteX13" fmla="*/ 174809 w 610370"/>
                <a:gd name="connsiteY13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517703 w 610370"/>
                <a:gd name="connsiteY3" fmla="*/ 1121316 h 1438089"/>
                <a:gd name="connsiteX4" fmla="*/ 572919 w 610370"/>
                <a:gd name="connsiteY4" fmla="*/ 1122349 h 1438089"/>
                <a:gd name="connsiteX5" fmla="*/ 576069 w 610370"/>
                <a:gd name="connsiteY5" fmla="*/ 1141417 h 1438089"/>
                <a:gd name="connsiteX6" fmla="*/ 609981 w 610370"/>
                <a:gd name="connsiteY6" fmla="*/ 1388486 h 1438089"/>
                <a:gd name="connsiteX7" fmla="*/ 525734 w 610370"/>
                <a:gd name="connsiteY7" fmla="*/ 1410816 h 1438089"/>
                <a:gd name="connsiteX8" fmla="*/ 404956 w 610370"/>
                <a:gd name="connsiteY8" fmla="*/ 1119207 h 1438089"/>
                <a:gd name="connsiteX9" fmla="*/ 271675 w 610370"/>
                <a:gd name="connsiteY9" fmla="*/ 623107 h 1438089"/>
                <a:gd name="connsiteX10" fmla="*/ 565 w 610370"/>
                <a:gd name="connsiteY10" fmla="*/ 142842 h 1438089"/>
                <a:gd name="connsiteX11" fmla="*/ 0 w 610370"/>
                <a:gd name="connsiteY11" fmla="*/ 141478 h 1438089"/>
                <a:gd name="connsiteX12" fmla="*/ 174809 w 610370"/>
                <a:gd name="connsiteY12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572919 w 610370"/>
                <a:gd name="connsiteY3" fmla="*/ 1122349 h 1438089"/>
                <a:gd name="connsiteX4" fmla="*/ 576069 w 610370"/>
                <a:gd name="connsiteY4" fmla="*/ 1141417 h 1438089"/>
                <a:gd name="connsiteX5" fmla="*/ 609981 w 610370"/>
                <a:gd name="connsiteY5" fmla="*/ 1388486 h 1438089"/>
                <a:gd name="connsiteX6" fmla="*/ 525734 w 610370"/>
                <a:gd name="connsiteY6" fmla="*/ 1410816 h 1438089"/>
                <a:gd name="connsiteX7" fmla="*/ 404956 w 610370"/>
                <a:gd name="connsiteY7" fmla="*/ 1119207 h 1438089"/>
                <a:gd name="connsiteX8" fmla="*/ 271675 w 610370"/>
                <a:gd name="connsiteY8" fmla="*/ 623107 h 1438089"/>
                <a:gd name="connsiteX9" fmla="*/ 565 w 610370"/>
                <a:gd name="connsiteY9" fmla="*/ 142842 h 1438089"/>
                <a:gd name="connsiteX10" fmla="*/ 0 w 610370"/>
                <a:gd name="connsiteY10" fmla="*/ 141478 h 1438089"/>
                <a:gd name="connsiteX11" fmla="*/ 174809 w 610370"/>
                <a:gd name="connsiteY11" fmla="*/ 303 h 143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0370" h="1438089">
                  <a:moveTo>
                    <a:pt x="174809" y="303"/>
                  </a:moveTo>
                  <a:cubicBezTo>
                    <a:pt x="228296" y="4633"/>
                    <a:pt x="277031" y="55148"/>
                    <a:pt x="321107" y="136243"/>
                  </a:cubicBezTo>
                  <a:lnTo>
                    <a:pt x="335862" y="167716"/>
                  </a:lnTo>
                  <a:lnTo>
                    <a:pt x="572919" y="1122349"/>
                  </a:lnTo>
                  <a:lnTo>
                    <a:pt x="576069" y="1141417"/>
                  </a:lnTo>
                  <a:cubicBezTo>
                    <a:pt x="589325" y="1230221"/>
                    <a:pt x="600620" y="1314118"/>
                    <a:pt x="609981" y="1388486"/>
                  </a:cubicBezTo>
                  <a:cubicBezTo>
                    <a:pt x="616229" y="1439464"/>
                    <a:pt x="545505" y="1458159"/>
                    <a:pt x="525734" y="1410816"/>
                  </a:cubicBezTo>
                  <a:lnTo>
                    <a:pt x="404956" y="1119207"/>
                  </a:lnTo>
                  <a:lnTo>
                    <a:pt x="271675" y="623107"/>
                  </a:lnTo>
                  <a:lnTo>
                    <a:pt x="565" y="142842"/>
                  </a:lnTo>
                  <a:lnTo>
                    <a:pt x="0" y="141478"/>
                  </a:lnTo>
                  <a:cubicBezTo>
                    <a:pt x="63083" y="37829"/>
                    <a:pt x="121322" y="-4027"/>
                    <a:pt x="174809" y="30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357A274B-9C31-99F1-562B-C4D13482FB37}"/>
                </a:ext>
              </a:extLst>
            </p:cNvPr>
            <p:cNvSpPr/>
            <p:nvPr/>
          </p:nvSpPr>
          <p:spPr>
            <a:xfrm>
              <a:off x="4477846" y="1578414"/>
              <a:ext cx="2704683" cy="1159898"/>
            </a:xfrm>
            <a:custGeom>
              <a:avLst/>
              <a:gdLst>
                <a:gd name="connsiteX0" fmla="*/ 0 w 2704683"/>
                <a:gd name="connsiteY0" fmla="*/ 0 h 1159898"/>
                <a:gd name="connsiteX1" fmla="*/ 9841 w 2704683"/>
                <a:gd name="connsiteY1" fmla="*/ 2733 h 1159898"/>
                <a:gd name="connsiteX2" fmla="*/ 917990 w 2704683"/>
                <a:gd name="connsiteY2" fmla="*/ 171298 h 1159898"/>
                <a:gd name="connsiteX3" fmla="*/ 1734622 w 2704683"/>
                <a:gd name="connsiteY3" fmla="*/ 211628 h 1159898"/>
                <a:gd name="connsiteX4" fmla="*/ 1966598 w 2704683"/>
                <a:gd name="connsiteY4" fmla="*/ 202526 h 1159898"/>
                <a:gd name="connsiteX5" fmla="*/ 2020589 w 2704683"/>
                <a:gd name="connsiteY5" fmla="*/ 244973 h 1159898"/>
                <a:gd name="connsiteX6" fmla="*/ 2577116 w 2704683"/>
                <a:gd name="connsiteY6" fmla="*/ 876750 h 1159898"/>
                <a:gd name="connsiteX7" fmla="*/ 2704683 w 2704683"/>
                <a:gd name="connsiteY7" fmla="*/ 1078958 h 1159898"/>
                <a:gd name="connsiteX8" fmla="*/ 2637944 w 2704683"/>
                <a:gd name="connsiteY8" fmla="*/ 1090431 h 1159898"/>
                <a:gd name="connsiteX9" fmla="*/ 1650123 w 2704683"/>
                <a:gd name="connsiteY9" fmla="*/ 1159893 h 1159898"/>
                <a:gd name="connsiteX10" fmla="*/ 1525429 w 2704683"/>
                <a:gd name="connsiteY10" fmla="*/ 1156486 h 1159898"/>
                <a:gd name="connsiteX11" fmla="*/ 1400844 w 2704683"/>
                <a:gd name="connsiteY11" fmla="*/ 1049702 h 1159898"/>
                <a:gd name="connsiteX12" fmla="*/ 1224763 w 2704683"/>
                <a:gd name="connsiteY12" fmla="*/ 929533 h 1159898"/>
                <a:gd name="connsiteX13" fmla="*/ 1223825 w 2704683"/>
                <a:gd name="connsiteY13" fmla="*/ 929032 h 1159898"/>
                <a:gd name="connsiteX14" fmla="*/ 808778 w 2704683"/>
                <a:gd name="connsiteY14" fmla="*/ 535731 h 115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4683" h="1159898">
                  <a:moveTo>
                    <a:pt x="0" y="0"/>
                  </a:moveTo>
                  <a:lnTo>
                    <a:pt x="9841" y="2733"/>
                  </a:lnTo>
                  <a:cubicBezTo>
                    <a:pt x="210015" y="55905"/>
                    <a:pt x="526623" y="127118"/>
                    <a:pt x="917990" y="171298"/>
                  </a:cubicBezTo>
                  <a:cubicBezTo>
                    <a:pt x="1150203" y="197443"/>
                    <a:pt x="1427566" y="215904"/>
                    <a:pt x="1734622" y="211628"/>
                  </a:cubicBezTo>
                  <a:lnTo>
                    <a:pt x="1966598" y="202526"/>
                  </a:lnTo>
                  <a:lnTo>
                    <a:pt x="2020589" y="244973"/>
                  </a:lnTo>
                  <a:cubicBezTo>
                    <a:pt x="2211467" y="406604"/>
                    <a:pt x="2399353" y="613526"/>
                    <a:pt x="2577116" y="876750"/>
                  </a:cubicBezTo>
                  <a:lnTo>
                    <a:pt x="2704683" y="1078958"/>
                  </a:lnTo>
                  <a:lnTo>
                    <a:pt x="2637944" y="1090431"/>
                  </a:lnTo>
                  <a:cubicBezTo>
                    <a:pt x="2292890" y="1140204"/>
                    <a:pt x="1960970" y="1160277"/>
                    <a:pt x="1650123" y="1159893"/>
                  </a:cubicBezTo>
                  <a:lnTo>
                    <a:pt x="1525429" y="1156486"/>
                  </a:lnTo>
                  <a:lnTo>
                    <a:pt x="1400844" y="1049702"/>
                  </a:lnTo>
                  <a:cubicBezTo>
                    <a:pt x="1343545" y="1005394"/>
                    <a:pt x="1284763" y="964939"/>
                    <a:pt x="1224763" y="929533"/>
                  </a:cubicBezTo>
                  <a:lnTo>
                    <a:pt x="1223825" y="929032"/>
                  </a:lnTo>
                  <a:lnTo>
                    <a:pt x="808778" y="53573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18864336-B4C2-3ACE-3F89-6D4292D6E7DF}"/>
                </a:ext>
              </a:extLst>
            </p:cNvPr>
            <p:cNvSpPr/>
            <p:nvPr/>
          </p:nvSpPr>
          <p:spPr>
            <a:xfrm>
              <a:off x="5210024" y="3021577"/>
              <a:ext cx="1401220" cy="1013674"/>
            </a:xfrm>
            <a:custGeom>
              <a:avLst/>
              <a:gdLst>
                <a:gd name="connsiteX0" fmla="*/ 0 w 1401220"/>
                <a:gd name="connsiteY0" fmla="*/ 0 h 1013674"/>
                <a:gd name="connsiteX1" fmla="*/ 185748 w 1401220"/>
                <a:gd name="connsiteY1" fmla="*/ 25096 h 1013674"/>
                <a:gd name="connsiteX2" fmla="*/ 586701 w 1401220"/>
                <a:gd name="connsiteY2" fmla="*/ 57831 h 1013674"/>
                <a:gd name="connsiteX3" fmla="*/ 757106 w 1401220"/>
                <a:gd name="connsiteY3" fmla="*/ 63508 h 1013674"/>
                <a:gd name="connsiteX4" fmla="*/ 828331 w 1401220"/>
                <a:gd name="connsiteY4" fmla="*/ 131802 h 1013674"/>
                <a:gd name="connsiteX5" fmla="*/ 1322246 w 1401220"/>
                <a:gd name="connsiteY5" fmla="*/ 839035 h 1013674"/>
                <a:gd name="connsiteX6" fmla="*/ 1401220 w 1401220"/>
                <a:gd name="connsiteY6" fmla="*/ 995102 h 1013674"/>
                <a:gd name="connsiteX7" fmla="*/ 1288796 w 1401220"/>
                <a:gd name="connsiteY7" fmla="*/ 1004110 h 1013674"/>
                <a:gd name="connsiteX8" fmla="*/ 918010 w 1401220"/>
                <a:gd name="connsiteY8" fmla="*/ 1013674 h 1013674"/>
                <a:gd name="connsiteX9" fmla="*/ 617436 w 1401220"/>
                <a:gd name="connsiteY9" fmla="*/ 1004883 h 1013674"/>
                <a:gd name="connsiteX10" fmla="*/ 592095 w 1401220"/>
                <a:gd name="connsiteY10" fmla="*/ 967707 h 1013674"/>
                <a:gd name="connsiteX11" fmla="*/ 515383 w 1401220"/>
                <a:gd name="connsiteY11" fmla="*/ 879105 h 1013674"/>
                <a:gd name="connsiteX12" fmla="*/ 472300 w 1401220"/>
                <a:gd name="connsiteY12" fmla="*/ 840591 h 1013674"/>
                <a:gd name="connsiteX13" fmla="*/ 472300 w 1401220"/>
                <a:gd name="connsiteY13" fmla="*/ 181902 h 101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01220" h="1013674">
                  <a:moveTo>
                    <a:pt x="0" y="0"/>
                  </a:moveTo>
                  <a:lnTo>
                    <a:pt x="185748" y="25096"/>
                  </a:lnTo>
                  <a:cubicBezTo>
                    <a:pt x="307698" y="38876"/>
                    <a:pt x="442097" y="50510"/>
                    <a:pt x="586701" y="57831"/>
                  </a:cubicBezTo>
                  <a:lnTo>
                    <a:pt x="757106" y="63508"/>
                  </a:lnTo>
                  <a:lnTo>
                    <a:pt x="828331" y="131802"/>
                  </a:lnTo>
                  <a:cubicBezTo>
                    <a:pt x="987503" y="295562"/>
                    <a:pt x="1154134" y="523999"/>
                    <a:pt x="1322246" y="839035"/>
                  </a:cubicBezTo>
                  <a:lnTo>
                    <a:pt x="1401220" y="995102"/>
                  </a:lnTo>
                  <a:lnTo>
                    <a:pt x="1288796" y="1004110"/>
                  </a:lnTo>
                  <a:cubicBezTo>
                    <a:pt x="1162362" y="1010678"/>
                    <a:pt x="1038602" y="1013674"/>
                    <a:pt x="918010" y="1013674"/>
                  </a:cubicBezTo>
                  <a:lnTo>
                    <a:pt x="617436" y="1004883"/>
                  </a:lnTo>
                  <a:lnTo>
                    <a:pt x="592095" y="967707"/>
                  </a:lnTo>
                  <a:cubicBezTo>
                    <a:pt x="567058" y="934756"/>
                    <a:pt x="541462" y="904974"/>
                    <a:pt x="515383" y="879105"/>
                  </a:cubicBezTo>
                  <a:lnTo>
                    <a:pt x="472300" y="840591"/>
                  </a:lnTo>
                  <a:lnTo>
                    <a:pt x="472300" y="18190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87EA911-BDC0-91CE-6EBA-DB82A7344DBB}"/>
                </a:ext>
              </a:extLst>
            </p:cNvPr>
            <p:cNvSpPr/>
            <p:nvPr/>
          </p:nvSpPr>
          <p:spPr>
            <a:xfrm>
              <a:off x="5491673" y="4360283"/>
              <a:ext cx="538292" cy="975491"/>
            </a:xfrm>
            <a:custGeom>
              <a:avLst/>
              <a:gdLst>
                <a:gd name="connsiteX0" fmla="*/ 514324 w 538292"/>
                <a:gd name="connsiteY0" fmla="*/ 898843 h 975491"/>
                <a:gd name="connsiteX1" fmla="*/ 526952 w 538292"/>
                <a:gd name="connsiteY1" fmla="*/ 899079 h 975491"/>
                <a:gd name="connsiteX2" fmla="*/ 530102 w 538292"/>
                <a:gd name="connsiteY2" fmla="*/ 918147 h 975491"/>
                <a:gd name="connsiteX3" fmla="*/ 538292 w 538292"/>
                <a:gd name="connsiteY3" fmla="*/ 975491 h 975491"/>
                <a:gd name="connsiteX4" fmla="*/ 526951 w 538292"/>
                <a:gd name="connsiteY4" fmla="*/ 975279 h 975491"/>
                <a:gd name="connsiteX5" fmla="*/ 0 w 538292"/>
                <a:gd name="connsiteY5" fmla="*/ 0 h 975491"/>
                <a:gd name="connsiteX6" fmla="*/ 70856 w 538292"/>
                <a:gd name="connsiteY6" fmla="*/ 6596 h 975491"/>
                <a:gd name="connsiteX7" fmla="*/ 127490 w 538292"/>
                <a:gd name="connsiteY7" fmla="*/ 10651 h 975491"/>
                <a:gd name="connsiteX8" fmla="*/ 471736 w 538292"/>
                <a:gd name="connsiteY8" fmla="*/ 898046 h 975491"/>
                <a:gd name="connsiteX9" fmla="*/ 514324 w 538292"/>
                <a:gd name="connsiteY9" fmla="*/ 898843 h 975491"/>
                <a:gd name="connsiteX10" fmla="*/ 526951 w 538292"/>
                <a:gd name="connsiteY10" fmla="*/ 975280 h 975491"/>
                <a:gd name="connsiteX11" fmla="*/ 390796 w 538292"/>
                <a:gd name="connsiteY11" fmla="*/ 972733 h 975491"/>
                <a:gd name="connsiteX12" fmla="*/ 358989 w 538292"/>
                <a:gd name="connsiteY12" fmla="*/ 895937 h 975491"/>
                <a:gd name="connsiteX13" fmla="*/ 225708 w 538292"/>
                <a:gd name="connsiteY13" fmla="*/ 399837 h 97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8292" h="975491">
                  <a:moveTo>
                    <a:pt x="514324" y="898843"/>
                  </a:moveTo>
                  <a:lnTo>
                    <a:pt x="526952" y="899079"/>
                  </a:lnTo>
                  <a:lnTo>
                    <a:pt x="530102" y="918147"/>
                  </a:lnTo>
                  <a:lnTo>
                    <a:pt x="538292" y="975491"/>
                  </a:lnTo>
                  <a:lnTo>
                    <a:pt x="526951" y="975279"/>
                  </a:lnTo>
                  <a:close/>
                  <a:moveTo>
                    <a:pt x="0" y="0"/>
                  </a:moveTo>
                  <a:lnTo>
                    <a:pt x="70856" y="6596"/>
                  </a:lnTo>
                  <a:lnTo>
                    <a:pt x="127490" y="10651"/>
                  </a:lnTo>
                  <a:lnTo>
                    <a:pt x="471736" y="898046"/>
                  </a:lnTo>
                  <a:lnTo>
                    <a:pt x="514324" y="898843"/>
                  </a:lnTo>
                  <a:lnTo>
                    <a:pt x="526951" y="975280"/>
                  </a:lnTo>
                  <a:lnTo>
                    <a:pt x="390796" y="972733"/>
                  </a:lnTo>
                  <a:lnTo>
                    <a:pt x="358989" y="895937"/>
                  </a:lnTo>
                  <a:lnTo>
                    <a:pt x="225708" y="39983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19"/>
            <p:cNvSpPr/>
            <p:nvPr/>
          </p:nvSpPr>
          <p:spPr>
            <a:xfrm>
              <a:off x="4262122" y="1433278"/>
              <a:ext cx="3661512" cy="1228829"/>
            </a:xfrm>
            <a:custGeom>
              <a:avLst/>
              <a:gdLst/>
              <a:ahLst/>
              <a:cxnLst/>
              <a:rect l="l" t="t" r="r" b="b"/>
              <a:pathLst>
                <a:path w="21600" h="21591" extrusionOk="0">
                  <a:moveTo>
                    <a:pt x="18894" y="19316"/>
                  </a:moveTo>
                  <a:lnTo>
                    <a:pt x="21600" y="0"/>
                  </a:lnTo>
                  <a:cubicBezTo>
                    <a:pt x="15888" y="5711"/>
                    <a:pt x="10341" y="5446"/>
                    <a:pt x="6688" y="4221"/>
                  </a:cubicBezTo>
                  <a:cubicBezTo>
                    <a:pt x="2994" y="2979"/>
                    <a:pt x="429" y="521"/>
                    <a:pt x="0" y="91"/>
                  </a:cubicBezTo>
                  <a:lnTo>
                    <a:pt x="2681" y="19224"/>
                  </a:lnTo>
                  <a:cubicBezTo>
                    <a:pt x="4884" y="20485"/>
                    <a:pt x="7749" y="21591"/>
                    <a:pt x="11007" y="21591"/>
                  </a:cubicBezTo>
                  <a:cubicBezTo>
                    <a:pt x="13452" y="21600"/>
                    <a:pt x="16118" y="20970"/>
                    <a:pt x="18894" y="193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19"/>
            <p:cNvSpPr/>
            <p:nvPr/>
          </p:nvSpPr>
          <p:spPr>
            <a:xfrm>
              <a:off x="4868475" y="2889354"/>
              <a:ext cx="2444647" cy="106969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823" y="20781"/>
                  </a:moveTo>
                  <a:lnTo>
                    <a:pt x="21600" y="94"/>
                  </a:lnTo>
                  <a:cubicBezTo>
                    <a:pt x="15039" y="3171"/>
                    <a:pt x="8969" y="2751"/>
                    <a:pt x="4659" y="1638"/>
                  </a:cubicBezTo>
                  <a:cubicBezTo>
                    <a:pt x="2922" y="1187"/>
                    <a:pt x="1355" y="599"/>
                    <a:pt x="0" y="0"/>
                  </a:cubicBezTo>
                  <a:lnTo>
                    <a:pt x="3772" y="20655"/>
                  </a:lnTo>
                  <a:cubicBezTo>
                    <a:pt x="6010" y="21232"/>
                    <a:pt x="8482" y="21600"/>
                    <a:pt x="11129" y="21600"/>
                  </a:cubicBezTo>
                  <a:cubicBezTo>
                    <a:pt x="13260" y="21600"/>
                    <a:pt x="15503" y="21358"/>
                    <a:pt x="17823" y="207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19"/>
            <p:cNvSpPr txBox="1"/>
            <p:nvPr/>
          </p:nvSpPr>
          <p:spPr>
            <a:xfrm>
              <a:off x="4638142" y="1887320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5" name="Google Shape;745;p19"/>
            <p:cNvSpPr txBox="1"/>
            <p:nvPr/>
          </p:nvSpPr>
          <p:spPr>
            <a:xfrm>
              <a:off x="5244495" y="321351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9A6516E-AC4D-EB21-1B25-BF0358C6F030}"/>
                </a:ext>
              </a:extLst>
            </p:cNvPr>
            <p:cNvSpPr/>
            <p:nvPr/>
          </p:nvSpPr>
          <p:spPr>
            <a:xfrm>
              <a:off x="5446270" y="4279855"/>
              <a:ext cx="1287022" cy="981344"/>
            </a:xfrm>
            <a:custGeom>
              <a:avLst/>
              <a:gdLst>
                <a:gd name="connsiteX0" fmla="*/ 1287022 w 1287022"/>
                <a:gd name="connsiteY0" fmla="*/ 3708 h 981344"/>
                <a:gd name="connsiteX1" fmla="*/ 873658 w 1287022"/>
                <a:gd name="connsiteY1" fmla="*/ 978749 h 981344"/>
                <a:gd name="connsiteX2" fmla="*/ 670672 w 1287022"/>
                <a:gd name="connsiteY2" fmla="*/ 981344 h 981344"/>
                <a:gd name="connsiteX3" fmla="*/ 572354 w 1287022"/>
                <a:gd name="connsiteY3" fmla="*/ 979506 h 981344"/>
                <a:gd name="connsiteX4" fmla="*/ 529825 w 1287022"/>
                <a:gd name="connsiteY4" fmla="*/ 722070 h 981344"/>
                <a:gd name="connsiteX5" fmla="*/ 363068 w 1287022"/>
                <a:gd name="connsiteY5" fmla="*/ 84110 h 981344"/>
                <a:gd name="connsiteX6" fmla="*/ 335297 w 1287022"/>
                <a:gd name="connsiteY6" fmla="*/ 24873 h 981344"/>
                <a:gd name="connsiteX7" fmla="*/ 417191 w 1287022"/>
                <a:gd name="connsiteY7" fmla="*/ 28892 h 981344"/>
                <a:gd name="connsiteX8" fmla="*/ 1287022 w 1287022"/>
                <a:gd name="connsiteY8" fmla="*/ 3708 h 981344"/>
                <a:gd name="connsiteX9" fmla="*/ 0 w 1287022"/>
                <a:gd name="connsiteY9" fmla="*/ 0 h 981344"/>
                <a:gd name="connsiteX10" fmla="*/ 116259 w 1287022"/>
                <a:gd name="connsiteY10" fmla="*/ 10823 h 981344"/>
                <a:gd name="connsiteX11" fmla="*/ 262780 w 1287022"/>
                <a:gd name="connsiteY11" fmla="*/ 21314 h 981344"/>
                <a:gd name="connsiteX12" fmla="*/ 335297 w 1287022"/>
                <a:gd name="connsiteY12" fmla="*/ 24874 h 981344"/>
                <a:gd name="connsiteX13" fmla="*/ 363068 w 1287022"/>
                <a:gd name="connsiteY13" fmla="*/ 84111 h 981344"/>
                <a:gd name="connsiteX14" fmla="*/ 529825 w 1287022"/>
                <a:gd name="connsiteY14" fmla="*/ 722071 h 981344"/>
                <a:gd name="connsiteX15" fmla="*/ 572354 w 1287022"/>
                <a:gd name="connsiteY15" fmla="*/ 979507 h 981344"/>
                <a:gd name="connsiteX16" fmla="*/ 404391 w 1287022"/>
                <a:gd name="connsiteY16" fmla="*/ 976365 h 98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7022" h="981344">
                  <a:moveTo>
                    <a:pt x="1287022" y="3708"/>
                  </a:moveTo>
                  <a:lnTo>
                    <a:pt x="873658" y="978749"/>
                  </a:lnTo>
                  <a:cubicBezTo>
                    <a:pt x="805491" y="980297"/>
                    <a:pt x="737264" y="981344"/>
                    <a:pt x="670672" y="981344"/>
                  </a:cubicBezTo>
                  <a:lnTo>
                    <a:pt x="572354" y="979506"/>
                  </a:lnTo>
                  <a:lnTo>
                    <a:pt x="529825" y="722070"/>
                  </a:lnTo>
                  <a:cubicBezTo>
                    <a:pt x="486811" y="487093"/>
                    <a:pt x="431368" y="250356"/>
                    <a:pt x="363068" y="84110"/>
                  </a:cubicBezTo>
                  <a:lnTo>
                    <a:pt x="335297" y="24873"/>
                  </a:lnTo>
                  <a:lnTo>
                    <a:pt x="417191" y="28892"/>
                  </a:lnTo>
                  <a:cubicBezTo>
                    <a:pt x="680791" y="38788"/>
                    <a:pt x="974818" y="34239"/>
                    <a:pt x="1287022" y="3708"/>
                  </a:cubicBezTo>
                  <a:close/>
                  <a:moveTo>
                    <a:pt x="0" y="0"/>
                  </a:moveTo>
                  <a:lnTo>
                    <a:pt x="116259" y="10823"/>
                  </a:lnTo>
                  <a:cubicBezTo>
                    <a:pt x="163719" y="14744"/>
                    <a:pt x="212592" y="18272"/>
                    <a:pt x="262780" y="21314"/>
                  </a:cubicBezTo>
                  <a:lnTo>
                    <a:pt x="335297" y="24874"/>
                  </a:lnTo>
                  <a:lnTo>
                    <a:pt x="363068" y="84111"/>
                  </a:lnTo>
                  <a:cubicBezTo>
                    <a:pt x="431368" y="250357"/>
                    <a:pt x="486811" y="487094"/>
                    <a:pt x="529825" y="722071"/>
                  </a:cubicBezTo>
                  <a:lnTo>
                    <a:pt x="572354" y="979507"/>
                  </a:lnTo>
                  <a:lnTo>
                    <a:pt x="404391" y="9763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19"/>
            <p:cNvSpPr txBox="1"/>
            <p:nvPr/>
          </p:nvSpPr>
          <p:spPr>
            <a:xfrm>
              <a:off x="5822290" y="453971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D7BB5D-52D9-AF6B-57F7-4AC0BC8768E7}"/>
              </a:ext>
            </a:extLst>
          </p:cNvPr>
          <p:cNvGrpSpPr/>
          <p:nvPr/>
        </p:nvGrpSpPr>
        <p:grpSpPr>
          <a:xfrm>
            <a:off x="1267531" y="4117873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09D76E3-C7F5-CAC1-09F0-0C11D98AE58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03 -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DE05D30-E91A-953D-B2AC-35AE89F8DAD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F21FA5C-637F-040A-D979-7AD17B38C99E}"/>
              </a:ext>
            </a:extLst>
          </p:cNvPr>
          <p:cNvGrpSpPr/>
          <p:nvPr/>
        </p:nvGrpSpPr>
        <p:grpSpPr>
          <a:xfrm>
            <a:off x="6224384" y="2935492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0C2C3C8-BF19-8D84-2D9C-B70AA0C389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963E2A3-DA1A-1735-FDD5-383CD6FBC4E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D3EE926-70E7-9131-7108-4482FC44E648}"/>
              </a:ext>
            </a:extLst>
          </p:cNvPr>
          <p:cNvGrpSpPr/>
          <p:nvPr/>
        </p:nvGrpSpPr>
        <p:grpSpPr>
          <a:xfrm>
            <a:off x="390182" y="1753110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057C853-0ECC-4112-CA7B-6A80AD82A7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4AD34F1-77F6-DFD4-B0EB-4C1334BCEFC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8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Trio – Slide Template</a:t>
            </a:r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A98F8F-2F84-8278-DF24-E62BBCEA7E8D}"/>
              </a:ext>
            </a:extLst>
          </p:cNvPr>
          <p:cNvGrpSpPr/>
          <p:nvPr/>
        </p:nvGrpSpPr>
        <p:grpSpPr>
          <a:xfrm>
            <a:off x="2913421" y="1594873"/>
            <a:ext cx="3314728" cy="3881376"/>
            <a:chOff x="4262122" y="1287660"/>
            <a:chExt cx="3661512" cy="4287441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6408863-77D7-0879-C809-3A13E7BB671B}"/>
                </a:ext>
              </a:extLst>
            </p:cNvPr>
            <p:cNvSpPr/>
            <p:nvPr/>
          </p:nvSpPr>
          <p:spPr>
            <a:xfrm>
              <a:off x="4262122" y="1287660"/>
              <a:ext cx="3051000" cy="1943830"/>
            </a:xfrm>
            <a:custGeom>
              <a:avLst/>
              <a:gdLst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439548 w 3051000"/>
                <a:gd name="connsiteY6" fmla="*/ 605991 h 1943830"/>
                <a:gd name="connsiteX7" fmla="*/ 191142 w 3051000"/>
                <a:gd name="connsiteY7" fmla="*/ 605991 h 1943830"/>
                <a:gd name="connsiteX8" fmla="*/ 0 w 3051000"/>
                <a:gd name="connsiteY8" fmla="*/ 147860 h 1943830"/>
                <a:gd name="connsiteX9" fmla="*/ 860003 w 3051000"/>
                <a:gd name="connsiteY9" fmla="*/ 686 h 1943830"/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439548 w 3051000"/>
                <a:gd name="connsiteY6" fmla="*/ 605991 h 1943830"/>
                <a:gd name="connsiteX7" fmla="*/ 0 w 3051000"/>
                <a:gd name="connsiteY7" fmla="*/ 147860 h 1943830"/>
                <a:gd name="connsiteX8" fmla="*/ 860003 w 3051000"/>
                <a:gd name="connsiteY8" fmla="*/ 686 h 1943830"/>
                <a:gd name="connsiteX0" fmla="*/ 860003 w 3051000"/>
                <a:gd name="connsiteY0" fmla="*/ 686 h 1943830"/>
                <a:gd name="connsiteX1" fmla="*/ 3051000 w 3051000"/>
                <a:gd name="connsiteY1" fmla="*/ 1605942 h 1943830"/>
                <a:gd name="connsiteX2" fmla="*/ 2187388 w 3051000"/>
                <a:gd name="connsiteY2" fmla="*/ 1943830 h 1943830"/>
                <a:gd name="connsiteX3" fmla="*/ 2084984 w 3051000"/>
                <a:gd name="connsiteY3" fmla="*/ 1811000 h 1943830"/>
                <a:gd name="connsiteX4" fmla="*/ 1440486 w 3051000"/>
                <a:gd name="connsiteY4" fmla="*/ 1220287 h 1943830"/>
                <a:gd name="connsiteX5" fmla="*/ 1439548 w 3051000"/>
                <a:gd name="connsiteY5" fmla="*/ 1219786 h 1943830"/>
                <a:gd name="connsiteX6" fmla="*/ 1024501 w 3051000"/>
                <a:gd name="connsiteY6" fmla="*/ 826485 h 1943830"/>
                <a:gd name="connsiteX7" fmla="*/ 0 w 3051000"/>
                <a:gd name="connsiteY7" fmla="*/ 147860 h 1943830"/>
                <a:gd name="connsiteX8" fmla="*/ 860003 w 3051000"/>
                <a:gd name="connsiteY8" fmla="*/ 686 h 194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1000" h="1943830">
                  <a:moveTo>
                    <a:pt x="860003" y="686"/>
                  </a:moveTo>
                  <a:cubicBezTo>
                    <a:pt x="1505140" y="16623"/>
                    <a:pt x="2387567" y="316830"/>
                    <a:pt x="3051000" y="1605942"/>
                  </a:cubicBezTo>
                  <a:lnTo>
                    <a:pt x="2187388" y="1943830"/>
                  </a:lnTo>
                  <a:lnTo>
                    <a:pt x="2084984" y="1811000"/>
                  </a:lnTo>
                  <a:cubicBezTo>
                    <a:pt x="1901012" y="1584321"/>
                    <a:pt x="1680484" y="1361909"/>
                    <a:pt x="1440486" y="1220287"/>
                  </a:cubicBezTo>
                  <a:lnTo>
                    <a:pt x="1439548" y="1219786"/>
                  </a:lnTo>
                  <a:lnTo>
                    <a:pt x="1024501" y="826485"/>
                  </a:lnTo>
                  <a:lnTo>
                    <a:pt x="0" y="147860"/>
                  </a:lnTo>
                  <a:cubicBezTo>
                    <a:pt x="0" y="147860"/>
                    <a:pt x="358229" y="-11710"/>
                    <a:pt x="860003" y="686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90A3B9A-C447-259F-5C9F-42B3B2115B46}"/>
                </a:ext>
              </a:extLst>
            </p:cNvPr>
            <p:cNvSpPr/>
            <p:nvPr/>
          </p:nvSpPr>
          <p:spPr>
            <a:xfrm>
              <a:off x="4868475" y="2769778"/>
              <a:ext cx="1865858" cy="1829466"/>
            </a:xfrm>
            <a:custGeom>
              <a:avLst/>
              <a:gdLst>
                <a:gd name="connsiteX0" fmla="*/ 417705 w 1865858"/>
                <a:gd name="connsiteY0" fmla="*/ 115 h 1829466"/>
                <a:gd name="connsiteX1" fmla="*/ 1865858 w 1865858"/>
                <a:gd name="connsiteY1" fmla="*/ 1511848 h 1829466"/>
                <a:gd name="connsiteX2" fmla="*/ 1244193 w 1865858"/>
                <a:gd name="connsiteY2" fmla="*/ 1829466 h 1829466"/>
                <a:gd name="connsiteX3" fmla="*/ 1141769 w 1865858"/>
                <a:gd name="connsiteY3" fmla="*/ 1581478 h 1829466"/>
                <a:gd name="connsiteX4" fmla="*/ 856932 w 1865858"/>
                <a:gd name="connsiteY4" fmla="*/ 1130904 h 1829466"/>
                <a:gd name="connsiteX5" fmla="*/ 813849 w 1865858"/>
                <a:gd name="connsiteY5" fmla="*/ 1092390 h 1829466"/>
                <a:gd name="connsiteX6" fmla="*/ 813849 w 1865858"/>
                <a:gd name="connsiteY6" fmla="*/ 433701 h 1829466"/>
                <a:gd name="connsiteX7" fmla="*/ 130747 w 1865858"/>
                <a:gd name="connsiteY7" fmla="*/ 433701 h 1829466"/>
                <a:gd name="connsiteX8" fmla="*/ 0 w 1865858"/>
                <a:gd name="connsiteY8" fmla="*/ 120255 h 1829466"/>
                <a:gd name="connsiteX9" fmla="*/ 347958 w 1865858"/>
                <a:gd name="connsiteY9" fmla="*/ 2098 h 1829466"/>
                <a:gd name="connsiteX10" fmla="*/ 417705 w 1865858"/>
                <a:gd name="connsiteY10" fmla="*/ 115 h 1829466"/>
                <a:gd name="connsiteX0" fmla="*/ 417705 w 1865858"/>
                <a:gd name="connsiteY0" fmla="*/ 115 h 1829466"/>
                <a:gd name="connsiteX1" fmla="*/ 1865858 w 1865858"/>
                <a:gd name="connsiteY1" fmla="*/ 1511848 h 1829466"/>
                <a:gd name="connsiteX2" fmla="*/ 1244193 w 1865858"/>
                <a:gd name="connsiteY2" fmla="*/ 1829466 h 1829466"/>
                <a:gd name="connsiteX3" fmla="*/ 1141769 w 1865858"/>
                <a:gd name="connsiteY3" fmla="*/ 1581478 h 1829466"/>
                <a:gd name="connsiteX4" fmla="*/ 856932 w 1865858"/>
                <a:gd name="connsiteY4" fmla="*/ 1130904 h 1829466"/>
                <a:gd name="connsiteX5" fmla="*/ 813849 w 1865858"/>
                <a:gd name="connsiteY5" fmla="*/ 1092390 h 1829466"/>
                <a:gd name="connsiteX6" fmla="*/ 813849 w 1865858"/>
                <a:gd name="connsiteY6" fmla="*/ 433701 h 1829466"/>
                <a:gd name="connsiteX7" fmla="*/ 0 w 1865858"/>
                <a:gd name="connsiteY7" fmla="*/ 120255 h 1829466"/>
                <a:gd name="connsiteX8" fmla="*/ 347958 w 1865858"/>
                <a:gd name="connsiteY8" fmla="*/ 2098 h 1829466"/>
                <a:gd name="connsiteX9" fmla="*/ 417705 w 1865858"/>
                <a:gd name="connsiteY9" fmla="*/ 115 h 182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5858" h="1829466">
                  <a:moveTo>
                    <a:pt x="417705" y="115"/>
                  </a:moveTo>
                  <a:cubicBezTo>
                    <a:pt x="779163" y="6350"/>
                    <a:pt x="1327167" y="270813"/>
                    <a:pt x="1865858" y="1511848"/>
                  </a:cubicBezTo>
                  <a:lnTo>
                    <a:pt x="1244193" y="1829466"/>
                  </a:lnTo>
                  <a:lnTo>
                    <a:pt x="1141769" y="1581478"/>
                  </a:lnTo>
                  <a:cubicBezTo>
                    <a:pt x="1057847" y="1400470"/>
                    <a:pt x="961245" y="1234379"/>
                    <a:pt x="856932" y="1130904"/>
                  </a:cubicBezTo>
                  <a:lnTo>
                    <a:pt x="813849" y="1092390"/>
                  </a:lnTo>
                  <a:lnTo>
                    <a:pt x="813849" y="433701"/>
                  </a:lnTo>
                  <a:lnTo>
                    <a:pt x="0" y="120255"/>
                  </a:lnTo>
                  <a:cubicBezTo>
                    <a:pt x="0" y="120255"/>
                    <a:pt x="133101" y="18099"/>
                    <a:pt x="347958" y="2098"/>
                  </a:cubicBezTo>
                  <a:cubicBezTo>
                    <a:pt x="370339" y="431"/>
                    <a:pt x="393607" y="-301"/>
                    <a:pt x="417705" y="115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0AE0C05-480C-234C-52C2-42C0BC0EC134}"/>
                </a:ext>
              </a:extLst>
            </p:cNvPr>
            <p:cNvSpPr/>
            <p:nvPr/>
          </p:nvSpPr>
          <p:spPr>
            <a:xfrm>
              <a:off x="5445706" y="4137012"/>
              <a:ext cx="610369" cy="1438089"/>
            </a:xfrm>
            <a:custGeom>
              <a:avLst/>
              <a:gdLst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468306 w 610370"/>
                <a:gd name="connsiteY11" fmla="*/ 1120392 h 1438089"/>
                <a:gd name="connsiteX12" fmla="*/ 92403 w 610370"/>
                <a:gd name="connsiteY12" fmla="*/ 151392 h 1438089"/>
                <a:gd name="connsiteX13" fmla="*/ 565 w 610370"/>
                <a:gd name="connsiteY13" fmla="*/ 142842 h 1438089"/>
                <a:gd name="connsiteX14" fmla="*/ 0 w 610370"/>
                <a:gd name="connsiteY14" fmla="*/ 141478 h 1438089"/>
                <a:gd name="connsiteX15" fmla="*/ 174809 w 610370"/>
                <a:gd name="connsiteY15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468306 w 610370"/>
                <a:gd name="connsiteY11" fmla="*/ 1120392 h 1438089"/>
                <a:gd name="connsiteX12" fmla="*/ 271675 w 610370"/>
                <a:gd name="connsiteY12" fmla="*/ 623107 h 1438089"/>
                <a:gd name="connsiteX13" fmla="*/ 92403 w 610370"/>
                <a:gd name="connsiteY13" fmla="*/ 151392 h 1438089"/>
                <a:gd name="connsiteX14" fmla="*/ 565 w 610370"/>
                <a:gd name="connsiteY14" fmla="*/ 142842 h 1438089"/>
                <a:gd name="connsiteX15" fmla="*/ 0 w 610370"/>
                <a:gd name="connsiteY15" fmla="*/ 141478 h 1438089"/>
                <a:gd name="connsiteX16" fmla="*/ 174809 w 610370"/>
                <a:gd name="connsiteY16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271675 w 610370"/>
                <a:gd name="connsiteY11" fmla="*/ 623107 h 1438089"/>
                <a:gd name="connsiteX12" fmla="*/ 92403 w 610370"/>
                <a:gd name="connsiteY12" fmla="*/ 151392 h 1438089"/>
                <a:gd name="connsiteX13" fmla="*/ 565 w 610370"/>
                <a:gd name="connsiteY13" fmla="*/ 142842 h 1438089"/>
                <a:gd name="connsiteX14" fmla="*/ 0 w 610370"/>
                <a:gd name="connsiteY14" fmla="*/ 141478 h 1438089"/>
                <a:gd name="connsiteX15" fmla="*/ 174809 w 610370"/>
                <a:gd name="connsiteY15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143052 w 610370"/>
                <a:gd name="connsiteY4" fmla="*/ 155543 h 1438089"/>
                <a:gd name="connsiteX5" fmla="*/ 517703 w 610370"/>
                <a:gd name="connsiteY5" fmla="*/ 1121316 h 1438089"/>
                <a:gd name="connsiteX6" fmla="*/ 572919 w 610370"/>
                <a:gd name="connsiteY6" fmla="*/ 1122349 h 1438089"/>
                <a:gd name="connsiteX7" fmla="*/ 576069 w 610370"/>
                <a:gd name="connsiteY7" fmla="*/ 1141417 h 1438089"/>
                <a:gd name="connsiteX8" fmla="*/ 609981 w 610370"/>
                <a:gd name="connsiteY8" fmla="*/ 1388486 h 1438089"/>
                <a:gd name="connsiteX9" fmla="*/ 525734 w 610370"/>
                <a:gd name="connsiteY9" fmla="*/ 1410816 h 1438089"/>
                <a:gd name="connsiteX10" fmla="*/ 404956 w 610370"/>
                <a:gd name="connsiteY10" fmla="*/ 1119207 h 1438089"/>
                <a:gd name="connsiteX11" fmla="*/ 271675 w 610370"/>
                <a:gd name="connsiteY11" fmla="*/ 623107 h 1438089"/>
                <a:gd name="connsiteX12" fmla="*/ 565 w 610370"/>
                <a:gd name="connsiteY12" fmla="*/ 142842 h 1438089"/>
                <a:gd name="connsiteX13" fmla="*/ 0 w 610370"/>
                <a:gd name="connsiteY13" fmla="*/ 141478 h 1438089"/>
                <a:gd name="connsiteX14" fmla="*/ 174809 w 610370"/>
                <a:gd name="connsiteY14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263345 w 610370"/>
                <a:gd name="connsiteY3" fmla="*/ 164156 h 1438089"/>
                <a:gd name="connsiteX4" fmla="*/ 517703 w 610370"/>
                <a:gd name="connsiteY4" fmla="*/ 1121316 h 1438089"/>
                <a:gd name="connsiteX5" fmla="*/ 572919 w 610370"/>
                <a:gd name="connsiteY5" fmla="*/ 1122349 h 1438089"/>
                <a:gd name="connsiteX6" fmla="*/ 576069 w 610370"/>
                <a:gd name="connsiteY6" fmla="*/ 1141417 h 1438089"/>
                <a:gd name="connsiteX7" fmla="*/ 609981 w 610370"/>
                <a:gd name="connsiteY7" fmla="*/ 1388486 h 1438089"/>
                <a:gd name="connsiteX8" fmla="*/ 525734 w 610370"/>
                <a:gd name="connsiteY8" fmla="*/ 1410816 h 1438089"/>
                <a:gd name="connsiteX9" fmla="*/ 404956 w 610370"/>
                <a:gd name="connsiteY9" fmla="*/ 1119207 h 1438089"/>
                <a:gd name="connsiteX10" fmla="*/ 271675 w 610370"/>
                <a:gd name="connsiteY10" fmla="*/ 623107 h 1438089"/>
                <a:gd name="connsiteX11" fmla="*/ 565 w 610370"/>
                <a:gd name="connsiteY11" fmla="*/ 142842 h 1438089"/>
                <a:gd name="connsiteX12" fmla="*/ 0 w 610370"/>
                <a:gd name="connsiteY12" fmla="*/ 141478 h 1438089"/>
                <a:gd name="connsiteX13" fmla="*/ 174809 w 610370"/>
                <a:gd name="connsiteY13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517703 w 610370"/>
                <a:gd name="connsiteY3" fmla="*/ 1121316 h 1438089"/>
                <a:gd name="connsiteX4" fmla="*/ 572919 w 610370"/>
                <a:gd name="connsiteY4" fmla="*/ 1122349 h 1438089"/>
                <a:gd name="connsiteX5" fmla="*/ 576069 w 610370"/>
                <a:gd name="connsiteY5" fmla="*/ 1141417 h 1438089"/>
                <a:gd name="connsiteX6" fmla="*/ 609981 w 610370"/>
                <a:gd name="connsiteY6" fmla="*/ 1388486 h 1438089"/>
                <a:gd name="connsiteX7" fmla="*/ 525734 w 610370"/>
                <a:gd name="connsiteY7" fmla="*/ 1410816 h 1438089"/>
                <a:gd name="connsiteX8" fmla="*/ 404956 w 610370"/>
                <a:gd name="connsiteY8" fmla="*/ 1119207 h 1438089"/>
                <a:gd name="connsiteX9" fmla="*/ 271675 w 610370"/>
                <a:gd name="connsiteY9" fmla="*/ 623107 h 1438089"/>
                <a:gd name="connsiteX10" fmla="*/ 565 w 610370"/>
                <a:gd name="connsiteY10" fmla="*/ 142842 h 1438089"/>
                <a:gd name="connsiteX11" fmla="*/ 0 w 610370"/>
                <a:gd name="connsiteY11" fmla="*/ 141478 h 1438089"/>
                <a:gd name="connsiteX12" fmla="*/ 174809 w 610370"/>
                <a:gd name="connsiteY12" fmla="*/ 303 h 1438089"/>
                <a:gd name="connsiteX0" fmla="*/ 174809 w 610370"/>
                <a:gd name="connsiteY0" fmla="*/ 303 h 1438089"/>
                <a:gd name="connsiteX1" fmla="*/ 321107 w 610370"/>
                <a:gd name="connsiteY1" fmla="*/ 136243 h 1438089"/>
                <a:gd name="connsiteX2" fmla="*/ 335862 w 610370"/>
                <a:gd name="connsiteY2" fmla="*/ 167716 h 1438089"/>
                <a:gd name="connsiteX3" fmla="*/ 572919 w 610370"/>
                <a:gd name="connsiteY3" fmla="*/ 1122349 h 1438089"/>
                <a:gd name="connsiteX4" fmla="*/ 576069 w 610370"/>
                <a:gd name="connsiteY4" fmla="*/ 1141417 h 1438089"/>
                <a:gd name="connsiteX5" fmla="*/ 609981 w 610370"/>
                <a:gd name="connsiteY5" fmla="*/ 1388486 h 1438089"/>
                <a:gd name="connsiteX6" fmla="*/ 525734 w 610370"/>
                <a:gd name="connsiteY6" fmla="*/ 1410816 h 1438089"/>
                <a:gd name="connsiteX7" fmla="*/ 404956 w 610370"/>
                <a:gd name="connsiteY7" fmla="*/ 1119207 h 1438089"/>
                <a:gd name="connsiteX8" fmla="*/ 271675 w 610370"/>
                <a:gd name="connsiteY8" fmla="*/ 623107 h 1438089"/>
                <a:gd name="connsiteX9" fmla="*/ 565 w 610370"/>
                <a:gd name="connsiteY9" fmla="*/ 142842 h 1438089"/>
                <a:gd name="connsiteX10" fmla="*/ 0 w 610370"/>
                <a:gd name="connsiteY10" fmla="*/ 141478 h 1438089"/>
                <a:gd name="connsiteX11" fmla="*/ 174809 w 610370"/>
                <a:gd name="connsiteY11" fmla="*/ 303 h 143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0370" h="1438089">
                  <a:moveTo>
                    <a:pt x="174809" y="303"/>
                  </a:moveTo>
                  <a:cubicBezTo>
                    <a:pt x="228296" y="4633"/>
                    <a:pt x="277031" y="55148"/>
                    <a:pt x="321107" y="136243"/>
                  </a:cubicBezTo>
                  <a:lnTo>
                    <a:pt x="335862" y="167716"/>
                  </a:lnTo>
                  <a:lnTo>
                    <a:pt x="572919" y="1122349"/>
                  </a:lnTo>
                  <a:lnTo>
                    <a:pt x="576069" y="1141417"/>
                  </a:lnTo>
                  <a:cubicBezTo>
                    <a:pt x="589325" y="1230221"/>
                    <a:pt x="600620" y="1314118"/>
                    <a:pt x="609981" y="1388486"/>
                  </a:cubicBezTo>
                  <a:cubicBezTo>
                    <a:pt x="616229" y="1439464"/>
                    <a:pt x="545505" y="1458159"/>
                    <a:pt x="525734" y="1410816"/>
                  </a:cubicBezTo>
                  <a:lnTo>
                    <a:pt x="404956" y="1119207"/>
                  </a:lnTo>
                  <a:lnTo>
                    <a:pt x="271675" y="623107"/>
                  </a:lnTo>
                  <a:lnTo>
                    <a:pt x="565" y="142842"/>
                  </a:lnTo>
                  <a:lnTo>
                    <a:pt x="0" y="141478"/>
                  </a:lnTo>
                  <a:cubicBezTo>
                    <a:pt x="63083" y="37829"/>
                    <a:pt x="121322" y="-4027"/>
                    <a:pt x="174809" y="30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C7B3FA-7263-D62E-BE34-B3DA782D11E6}"/>
                </a:ext>
              </a:extLst>
            </p:cNvPr>
            <p:cNvSpPr/>
            <p:nvPr/>
          </p:nvSpPr>
          <p:spPr>
            <a:xfrm>
              <a:off x="4477846" y="1578414"/>
              <a:ext cx="2704683" cy="1159898"/>
            </a:xfrm>
            <a:custGeom>
              <a:avLst/>
              <a:gdLst>
                <a:gd name="connsiteX0" fmla="*/ 0 w 2704683"/>
                <a:gd name="connsiteY0" fmla="*/ 0 h 1159898"/>
                <a:gd name="connsiteX1" fmla="*/ 9841 w 2704683"/>
                <a:gd name="connsiteY1" fmla="*/ 2733 h 1159898"/>
                <a:gd name="connsiteX2" fmla="*/ 917990 w 2704683"/>
                <a:gd name="connsiteY2" fmla="*/ 171298 h 1159898"/>
                <a:gd name="connsiteX3" fmla="*/ 1734622 w 2704683"/>
                <a:gd name="connsiteY3" fmla="*/ 211628 h 1159898"/>
                <a:gd name="connsiteX4" fmla="*/ 1966598 w 2704683"/>
                <a:gd name="connsiteY4" fmla="*/ 202526 h 1159898"/>
                <a:gd name="connsiteX5" fmla="*/ 2020589 w 2704683"/>
                <a:gd name="connsiteY5" fmla="*/ 244973 h 1159898"/>
                <a:gd name="connsiteX6" fmla="*/ 2577116 w 2704683"/>
                <a:gd name="connsiteY6" fmla="*/ 876750 h 1159898"/>
                <a:gd name="connsiteX7" fmla="*/ 2704683 w 2704683"/>
                <a:gd name="connsiteY7" fmla="*/ 1078958 h 1159898"/>
                <a:gd name="connsiteX8" fmla="*/ 2637944 w 2704683"/>
                <a:gd name="connsiteY8" fmla="*/ 1090431 h 1159898"/>
                <a:gd name="connsiteX9" fmla="*/ 1650123 w 2704683"/>
                <a:gd name="connsiteY9" fmla="*/ 1159893 h 1159898"/>
                <a:gd name="connsiteX10" fmla="*/ 1525429 w 2704683"/>
                <a:gd name="connsiteY10" fmla="*/ 1156486 h 1159898"/>
                <a:gd name="connsiteX11" fmla="*/ 1400844 w 2704683"/>
                <a:gd name="connsiteY11" fmla="*/ 1049702 h 1159898"/>
                <a:gd name="connsiteX12" fmla="*/ 1224763 w 2704683"/>
                <a:gd name="connsiteY12" fmla="*/ 929533 h 1159898"/>
                <a:gd name="connsiteX13" fmla="*/ 1223825 w 2704683"/>
                <a:gd name="connsiteY13" fmla="*/ 929032 h 1159898"/>
                <a:gd name="connsiteX14" fmla="*/ 808778 w 2704683"/>
                <a:gd name="connsiteY14" fmla="*/ 535731 h 115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4683" h="1159898">
                  <a:moveTo>
                    <a:pt x="0" y="0"/>
                  </a:moveTo>
                  <a:lnTo>
                    <a:pt x="9841" y="2733"/>
                  </a:lnTo>
                  <a:cubicBezTo>
                    <a:pt x="210015" y="55905"/>
                    <a:pt x="526623" y="127118"/>
                    <a:pt x="917990" y="171298"/>
                  </a:cubicBezTo>
                  <a:cubicBezTo>
                    <a:pt x="1150203" y="197443"/>
                    <a:pt x="1427566" y="215904"/>
                    <a:pt x="1734622" y="211628"/>
                  </a:cubicBezTo>
                  <a:lnTo>
                    <a:pt x="1966598" y="202526"/>
                  </a:lnTo>
                  <a:lnTo>
                    <a:pt x="2020589" y="244973"/>
                  </a:lnTo>
                  <a:cubicBezTo>
                    <a:pt x="2211467" y="406604"/>
                    <a:pt x="2399353" y="613526"/>
                    <a:pt x="2577116" y="876750"/>
                  </a:cubicBezTo>
                  <a:lnTo>
                    <a:pt x="2704683" y="1078958"/>
                  </a:lnTo>
                  <a:lnTo>
                    <a:pt x="2637944" y="1090431"/>
                  </a:lnTo>
                  <a:cubicBezTo>
                    <a:pt x="2292890" y="1140204"/>
                    <a:pt x="1960970" y="1160277"/>
                    <a:pt x="1650123" y="1159893"/>
                  </a:cubicBezTo>
                  <a:lnTo>
                    <a:pt x="1525429" y="1156486"/>
                  </a:lnTo>
                  <a:lnTo>
                    <a:pt x="1400844" y="1049702"/>
                  </a:lnTo>
                  <a:cubicBezTo>
                    <a:pt x="1343545" y="1005394"/>
                    <a:pt x="1284763" y="964939"/>
                    <a:pt x="1224763" y="929533"/>
                  </a:cubicBezTo>
                  <a:lnTo>
                    <a:pt x="1223825" y="929032"/>
                  </a:lnTo>
                  <a:lnTo>
                    <a:pt x="808778" y="53573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FC237F5-05C2-8E9B-9066-D4AB918322F1}"/>
                </a:ext>
              </a:extLst>
            </p:cNvPr>
            <p:cNvSpPr/>
            <p:nvPr/>
          </p:nvSpPr>
          <p:spPr>
            <a:xfrm>
              <a:off x="5210024" y="3021577"/>
              <a:ext cx="1401220" cy="1013674"/>
            </a:xfrm>
            <a:custGeom>
              <a:avLst/>
              <a:gdLst>
                <a:gd name="connsiteX0" fmla="*/ 0 w 1401220"/>
                <a:gd name="connsiteY0" fmla="*/ 0 h 1013674"/>
                <a:gd name="connsiteX1" fmla="*/ 185748 w 1401220"/>
                <a:gd name="connsiteY1" fmla="*/ 25096 h 1013674"/>
                <a:gd name="connsiteX2" fmla="*/ 586701 w 1401220"/>
                <a:gd name="connsiteY2" fmla="*/ 57831 h 1013674"/>
                <a:gd name="connsiteX3" fmla="*/ 757106 w 1401220"/>
                <a:gd name="connsiteY3" fmla="*/ 63508 h 1013674"/>
                <a:gd name="connsiteX4" fmla="*/ 828331 w 1401220"/>
                <a:gd name="connsiteY4" fmla="*/ 131802 h 1013674"/>
                <a:gd name="connsiteX5" fmla="*/ 1322246 w 1401220"/>
                <a:gd name="connsiteY5" fmla="*/ 839035 h 1013674"/>
                <a:gd name="connsiteX6" fmla="*/ 1401220 w 1401220"/>
                <a:gd name="connsiteY6" fmla="*/ 995102 h 1013674"/>
                <a:gd name="connsiteX7" fmla="*/ 1288796 w 1401220"/>
                <a:gd name="connsiteY7" fmla="*/ 1004110 h 1013674"/>
                <a:gd name="connsiteX8" fmla="*/ 918010 w 1401220"/>
                <a:gd name="connsiteY8" fmla="*/ 1013674 h 1013674"/>
                <a:gd name="connsiteX9" fmla="*/ 617436 w 1401220"/>
                <a:gd name="connsiteY9" fmla="*/ 1004883 h 1013674"/>
                <a:gd name="connsiteX10" fmla="*/ 592095 w 1401220"/>
                <a:gd name="connsiteY10" fmla="*/ 967707 h 1013674"/>
                <a:gd name="connsiteX11" fmla="*/ 515383 w 1401220"/>
                <a:gd name="connsiteY11" fmla="*/ 879105 h 1013674"/>
                <a:gd name="connsiteX12" fmla="*/ 472300 w 1401220"/>
                <a:gd name="connsiteY12" fmla="*/ 840591 h 1013674"/>
                <a:gd name="connsiteX13" fmla="*/ 472300 w 1401220"/>
                <a:gd name="connsiteY13" fmla="*/ 181902 h 101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01220" h="1013674">
                  <a:moveTo>
                    <a:pt x="0" y="0"/>
                  </a:moveTo>
                  <a:lnTo>
                    <a:pt x="185748" y="25096"/>
                  </a:lnTo>
                  <a:cubicBezTo>
                    <a:pt x="307698" y="38876"/>
                    <a:pt x="442097" y="50510"/>
                    <a:pt x="586701" y="57831"/>
                  </a:cubicBezTo>
                  <a:lnTo>
                    <a:pt x="757106" y="63508"/>
                  </a:lnTo>
                  <a:lnTo>
                    <a:pt x="828331" y="131802"/>
                  </a:lnTo>
                  <a:cubicBezTo>
                    <a:pt x="987503" y="295562"/>
                    <a:pt x="1154134" y="523999"/>
                    <a:pt x="1322246" y="839035"/>
                  </a:cubicBezTo>
                  <a:lnTo>
                    <a:pt x="1401220" y="995102"/>
                  </a:lnTo>
                  <a:lnTo>
                    <a:pt x="1288796" y="1004110"/>
                  </a:lnTo>
                  <a:cubicBezTo>
                    <a:pt x="1162362" y="1010678"/>
                    <a:pt x="1038602" y="1013674"/>
                    <a:pt x="918010" y="1013674"/>
                  </a:cubicBezTo>
                  <a:lnTo>
                    <a:pt x="617436" y="1004883"/>
                  </a:lnTo>
                  <a:lnTo>
                    <a:pt x="592095" y="967707"/>
                  </a:lnTo>
                  <a:cubicBezTo>
                    <a:pt x="567058" y="934756"/>
                    <a:pt x="541462" y="904974"/>
                    <a:pt x="515383" y="879105"/>
                  </a:cubicBezTo>
                  <a:lnTo>
                    <a:pt x="472300" y="840591"/>
                  </a:lnTo>
                  <a:lnTo>
                    <a:pt x="472300" y="181902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9EF6B5-407C-3F12-639E-78CA855485AA}"/>
                </a:ext>
              </a:extLst>
            </p:cNvPr>
            <p:cNvSpPr/>
            <p:nvPr/>
          </p:nvSpPr>
          <p:spPr>
            <a:xfrm>
              <a:off x="5491673" y="4360283"/>
              <a:ext cx="538292" cy="975491"/>
            </a:xfrm>
            <a:custGeom>
              <a:avLst/>
              <a:gdLst>
                <a:gd name="connsiteX0" fmla="*/ 514324 w 538292"/>
                <a:gd name="connsiteY0" fmla="*/ 898843 h 975491"/>
                <a:gd name="connsiteX1" fmla="*/ 526952 w 538292"/>
                <a:gd name="connsiteY1" fmla="*/ 899079 h 975491"/>
                <a:gd name="connsiteX2" fmla="*/ 530102 w 538292"/>
                <a:gd name="connsiteY2" fmla="*/ 918147 h 975491"/>
                <a:gd name="connsiteX3" fmla="*/ 538292 w 538292"/>
                <a:gd name="connsiteY3" fmla="*/ 975491 h 975491"/>
                <a:gd name="connsiteX4" fmla="*/ 526951 w 538292"/>
                <a:gd name="connsiteY4" fmla="*/ 975279 h 975491"/>
                <a:gd name="connsiteX5" fmla="*/ 0 w 538292"/>
                <a:gd name="connsiteY5" fmla="*/ 0 h 975491"/>
                <a:gd name="connsiteX6" fmla="*/ 70856 w 538292"/>
                <a:gd name="connsiteY6" fmla="*/ 6596 h 975491"/>
                <a:gd name="connsiteX7" fmla="*/ 127490 w 538292"/>
                <a:gd name="connsiteY7" fmla="*/ 10651 h 975491"/>
                <a:gd name="connsiteX8" fmla="*/ 471736 w 538292"/>
                <a:gd name="connsiteY8" fmla="*/ 898046 h 975491"/>
                <a:gd name="connsiteX9" fmla="*/ 514324 w 538292"/>
                <a:gd name="connsiteY9" fmla="*/ 898843 h 975491"/>
                <a:gd name="connsiteX10" fmla="*/ 526951 w 538292"/>
                <a:gd name="connsiteY10" fmla="*/ 975280 h 975491"/>
                <a:gd name="connsiteX11" fmla="*/ 390796 w 538292"/>
                <a:gd name="connsiteY11" fmla="*/ 972733 h 975491"/>
                <a:gd name="connsiteX12" fmla="*/ 358989 w 538292"/>
                <a:gd name="connsiteY12" fmla="*/ 895937 h 975491"/>
                <a:gd name="connsiteX13" fmla="*/ 225708 w 538292"/>
                <a:gd name="connsiteY13" fmla="*/ 399837 h 97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8292" h="975491">
                  <a:moveTo>
                    <a:pt x="514324" y="898843"/>
                  </a:moveTo>
                  <a:lnTo>
                    <a:pt x="526952" y="899079"/>
                  </a:lnTo>
                  <a:lnTo>
                    <a:pt x="530102" y="918147"/>
                  </a:lnTo>
                  <a:lnTo>
                    <a:pt x="538292" y="975491"/>
                  </a:lnTo>
                  <a:lnTo>
                    <a:pt x="526951" y="975279"/>
                  </a:lnTo>
                  <a:close/>
                  <a:moveTo>
                    <a:pt x="0" y="0"/>
                  </a:moveTo>
                  <a:lnTo>
                    <a:pt x="70856" y="6596"/>
                  </a:lnTo>
                  <a:lnTo>
                    <a:pt x="127490" y="10651"/>
                  </a:lnTo>
                  <a:lnTo>
                    <a:pt x="471736" y="898046"/>
                  </a:lnTo>
                  <a:lnTo>
                    <a:pt x="514324" y="898843"/>
                  </a:lnTo>
                  <a:lnTo>
                    <a:pt x="526951" y="975280"/>
                  </a:lnTo>
                  <a:lnTo>
                    <a:pt x="390796" y="972733"/>
                  </a:lnTo>
                  <a:lnTo>
                    <a:pt x="358989" y="895937"/>
                  </a:lnTo>
                  <a:lnTo>
                    <a:pt x="225708" y="39983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732;p19">
              <a:extLst>
                <a:ext uri="{FF2B5EF4-FFF2-40B4-BE49-F238E27FC236}">
                  <a16:creationId xmlns:a16="http://schemas.microsoft.com/office/drawing/2014/main" id="{7BC98DC6-2C21-37E4-A486-CF034FB4D2C5}"/>
                </a:ext>
              </a:extLst>
            </p:cNvPr>
            <p:cNvSpPr/>
            <p:nvPr/>
          </p:nvSpPr>
          <p:spPr>
            <a:xfrm>
              <a:off x="4262122" y="1433278"/>
              <a:ext cx="3661512" cy="1228829"/>
            </a:xfrm>
            <a:custGeom>
              <a:avLst/>
              <a:gdLst/>
              <a:ahLst/>
              <a:cxnLst/>
              <a:rect l="l" t="t" r="r" b="b"/>
              <a:pathLst>
                <a:path w="21600" h="21591" extrusionOk="0">
                  <a:moveTo>
                    <a:pt x="18894" y="19316"/>
                  </a:moveTo>
                  <a:lnTo>
                    <a:pt x="21600" y="0"/>
                  </a:lnTo>
                  <a:cubicBezTo>
                    <a:pt x="15888" y="5711"/>
                    <a:pt x="10341" y="5446"/>
                    <a:pt x="6688" y="4221"/>
                  </a:cubicBezTo>
                  <a:cubicBezTo>
                    <a:pt x="2994" y="2979"/>
                    <a:pt x="429" y="521"/>
                    <a:pt x="0" y="91"/>
                  </a:cubicBezTo>
                  <a:lnTo>
                    <a:pt x="2681" y="19224"/>
                  </a:lnTo>
                  <a:cubicBezTo>
                    <a:pt x="4884" y="20485"/>
                    <a:pt x="7749" y="21591"/>
                    <a:pt x="11007" y="21591"/>
                  </a:cubicBezTo>
                  <a:cubicBezTo>
                    <a:pt x="13452" y="21600"/>
                    <a:pt x="16118" y="20970"/>
                    <a:pt x="18894" y="193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734;p19">
              <a:extLst>
                <a:ext uri="{FF2B5EF4-FFF2-40B4-BE49-F238E27FC236}">
                  <a16:creationId xmlns:a16="http://schemas.microsoft.com/office/drawing/2014/main" id="{57F24CF5-AC58-271A-A9E4-4AEEE6C7B3F9}"/>
                </a:ext>
              </a:extLst>
            </p:cNvPr>
            <p:cNvSpPr/>
            <p:nvPr/>
          </p:nvSpPr>
          <p:spPr>
            <a:xfrm>
              <a:off x="4868475" y="2889354"/>
              <a:ext cx="2444647" cy="106969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7823" y="20781"/>
                  </a:moveTo>
                  <a:lnTo>
                    <a:pt x="21600" y="94"/>
                  </a:lnTo>
                  <a:cubicBezTo>
                    <a:pt x="15039" y="3171"/>
                    <a:pt x="8969" y="2751"/>
                    <a:pt x="4659" y="1638"/>
                  </a:cubicBezTo>
                  <a:cubicBezTo>
                    <a:pt x="2922" y="1187"/>
                    <a:pt x="1355" y="599"/>
                    <a:pt x="0" y="0"/>
                  </a:cubicBezTo>
                  <a:lnTo>
                    <a:pt x="3772" y="20655"/>
                  </a:lnTo>
                  <a:cubicBezTo>
                    <a:pt x="6010" y="21232"/>
                    <a:pt x="8482" y="21600"/>
                    <a:pt x="11129" y="21600"/>
                  </a:cubicBezTo>
                  <a:cubicBezTo>
                    <a:pt x="13260" y="21600"/>
                    <a:pt x="15503" y="21358"/>
                    <a:pt x="17823" y="2078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744;p19">
              <a:extLst>
                <a:ext uri="{FF2B5EF4-FFF2-40B4-BE49-F238E27FC236}">
                  <a16:creationId xmlns:a16="http://schemas.microsoft.com/office/drawing/2014/main" id="{B95FBD58-1CDE-5C7C-7C34-C12F2058E7AD}"/>
                </a:ext>
              </a:extLst>
            </p:cNvPr>
            <p:cNvSpPr txBox="1"/>
            <p:nvPr/>
          </p:nvSpPr>
          <p:spPr>
            <a:xfrm>
              <a:off x="4638142" y="1887320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" name="Google Shape;745;p19">
              <a:extLst>
                <a:ext uri="{FF2B5EF4-FFF2-40B4-BE49-F238E27FC236}">
                  <a16:creationId xmlns:a16="http://schemas.microsoft.com/office/drawing/2014/main" id="{86854C3C-74FB-8584-2C42-CEC5941BE2FA}"/>
                </a:ext>
              </a:extLst>
            </p:cNvPr>
            <p:cNvSpPr txBox="1"/>
            <p:nvPr/>
          </p:nvSpPr>
          <p:spPr>
            <a:xfrm>
              <a:off x="5244495" y="321351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1B30506-A6F3-B232-54DA-4912515AD113}"/>
                </a:ext>
              </a:extLst>
            </p:cNvPr>
            <p:cNvSpPr/>
            <p:nvPr/>
          </p:nvSpPr>
          <p:spPr>
            <a:xfrm>
              <a:off x="5446270" y="4279855"/>
              <a:ext cx="1287022" cy="981344"/>
            </a:xfrm>
            <a:custGeom>
              <a:avLst/>
              <a:gdLst>
                <a:gd name="connsiteX0" fmla="*/ 1287022 w 1287022"/>
                <a:gd name="connsiteY0" fmla="*/ 3708 h 981344"/>
                <a:gd name="connsiteX1" fmla="*/ 873658 w 1287022"/>
                <a:gd name="connsiteY1" fmla="*/ 978749 h 981344"/>
                <a:gd name="connsiteX2" fmla="*/ 670672 w 1287022"/>
                <a:gd name="connsiteY2" fmla="*/ 981344 h 981344"/>
                <a:gd name="connsiteX3" fmla="*/ 572354 w 1287022"/>
                <a:gd name="connsiteY3" fmla="*/ 979506 h 981344"/>
                <a:gd name="connsiteX4" fmla="*/ 529825 w 1287022"/>
                <a:gd name="connsiteY4" fmla="*/ 722070 h 981344"/>
                <a:gd name="connsiteX5" fmla="*/ 363068 w 1287022"/>
                <a:gd name="connsiteY5" fmla="*/ 84110 h 981344"/>
                <a:gd name="connsiteX6" fmla="*/ 335297 w 1287022"/>
                <a:gd name="connsiteY6" fmla="*/ 24873 h 981344"/>
                <a:gd name="connsiteX7" fmla="*/ 417191 w 1287022"/>
                <a:gd name="connsiteY7" fmla="*/ 28892 h 981344"/>
                <a:gd name="connsiteX8" fmla="*/ 1287022 w 1287022"/>
                <a:gd name="connsiteY8" fmla="*/ 3708 h 981344"/>
                <a:gd name="connsiteX9" fmla="*/ 0 w 1287022"/>
                <a:gd name="connsiteY9" fmla="*/ 0 h 981344"/>
                <a:gd name="connsiteX10" fmla="*/ 116259 w 1287022"/>
                <a:gd name="connsiteY10" fmla="*/ 10823 h 981344"/>
                <a:gd name="connsiteX11" fmla="*/ 262780 w 1287022"/>
                <a:gd name="connsiteY11" fmla="*/ 21314 h 981344"/>
                <a:gd name="connsiteX12" fmla="*/ 335297 w 1287022"/>
                <a:gd name="connsiteY12" fmla="*/ 24874 h 981344"/>
                <a:gd name="connsiteX13" fmla="*/ 363068 w 1287022"/>
                <a:gd name="connsiteY13" fmla="*/ 84111 h 981344"/>
                <a:gd name="connsiteX14" fmla="*/ 529825 w 1287022"/>
                <a:gd name="connsiteY14" fmla="*/ 722071 h 981344"/>
                <a:gd name="connsiteX15" fmla="*/ 572354 w 1287022"/>
                <a:gd name="connsiteY15" fmla="*/ 979507 h 981344"/>
                <a:gd name="connsiteX16" fmla="*/ 404391 w 1287022"/>
                <a:gd name="connsiteY16" fmla="*/ 976365 h 98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87022" h="981344">
                  <a:moveTo>
                    <a:pt x="1287022" y="3708"/>
                  </a:moveTo>
                  <a:lnTo>
                    <a:pt x="873658" y="978749"/>
                  </a:lnTo>
                  <a:cubicBezTo>
                    <a:pt x="805491" y="980297"/>
                    <a:pt x="737264" y="981344"/>
                    <a:pt x="670672" y="981344"/>
                  </a:cubicBezTo>
                  <a:lnTo>
                    <a:pt x="572354" y="979506"/>
                  </a:lnTo>
                  <a:lnTo>
                    <a:pt x="529825" y="722070"/>
                  </a:lnTo>
                  <a:cubicBezTo>
                    <a:pt x="486811" y="487093"/>
                    <a:pt x="431368" y="250356"/>
                    <a:pt x="363068" y="84110"/>
                  </a:cubicBezTo>
                  <a:lnTo>
                    <a:pt x="335297" y="24873"/>
                  </a:lnTo>
                  <a:lnTo>
                    <a:pt x="417191" y="28892"/>
                  </a:lnTo>
                  <a:cubicBezTo>
                    <a:pt x="680791" y="38788"/>
                    <a:pt x="974818" y="34239"/>
                    <a:pt x="1287022" y="3708"/>
                  </a:cubicBezTo>
                  <a:close/>
                  <a:moveTo>
                    <a:pt x="0" y="0"/>
                  </a:moveTo>
                  <a:lnTo>
                    <a:pt x="116259" y="10823"/>
                  </a:lnTo>
                  <a:cubicBezTo>
                    <a:pt x="163719" y="14744"/>
                    <a:pt x="212592" y="18272"/>
                    <a:pt x="262780" y="21314"/>
                  </a:cubicBezTo>
                  <a:lnTo>
                    <a:pt x="335297" y="24874"/>
                  </a:lnTo>
                  <a:lnTo>
                    <a:pt x="363068" y="84111"/>
                  </a:lnTo>
                  <a:cubicBezTo>
                    <a:pt x="431368" y="250357"/>
                    <a:pt x="486811" y="487094"/>
                    <a:pt x="529825" y="722071"/>
                  </a:cubicBezTo>
                  <a:lnTo>
                    <a:pt x="572354" y="979507"/>
                  </a:lnTo>
                  <a:lnTo>
                    <a:pt x="404391" y="9763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746;p19">
              <a:extLst>
                <a:ext uri="{FF2B5EF4-FFF2-40B4-BE49-F238E27FC236}">
                  <a16:creationId xmlns:a16="http://schemas.microsoft.com/office/drawing/2014/main" id="{FE1E1C20-80B8-B831-0678-5BC08B293575}"/>
                </a:ext>
              </a:extLst>
            </p:cNvPr>
            <p:cNvSpPr txBox="1"/>
            <p:nvPr/>
          </p:nvSpPr>
          <p:spPr>
            <a:xfrm>
              <a:off x="5822290" y="453971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5D5554B-BB94-1D0B-6A77-B9C8BD718061}"/>
              </a:ext>
            </a:extLst>
          </p:cNvPr>
          <p:cNvGrpSpPr/>
          <p:nvPr/>
        </p:nvGrpSpPr>
        <p:grpSpPr>
          <a:xfrm>
            <a:off x="1267531" y="4117873"/>
            <a:ext cx="2194560" cy="1260003"/>
            <a:chOff x="332936" y="2555951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4FA9D4F-1B5A-BCB4-4558-21A3BC20864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D77DD6E-DF5E-3C56-E4E0-5DD0BBEF5A7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736B3CC-7CE4-9B40-FD25-430A6331E1E6}"/>
              </a:ext>
            </a:extLst>
          </p:cNvPr>
          <p:cNvGrpSpPr/>
          <p:nvPr/>
        </p:nvGrpSpPr>
        <p:grpSpPr>
          <a:xfrm>
            <a:off x="6224384" y="2935492"/>
            <a:ext cx="2194560" cy="1260003"/>
            <a:chOff x="8921977" y="1394910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878798E-0CAD-2234-7D4A-67B99E1E59B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30D5B8F-E9B0-C3E5-DF08-7F20B9611DA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09817DA-7830-7D31-347F-EA40964B79AD}"/>
              </a:ext>
            </a:extLst>
          </p:cNvPr>
          <p:cNvGrpSpPr/>
          <p:nvPr/>
        </p:nvGrpSpPr>
        <p:grpSpPr>
          <a:xfrm>
            <a:off x="390182" y="1753110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761F79F-F775-5370-B2A9-6CBF997E726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8E9409E-D1BA-80BA-DCD1-4B178092E5F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78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10319</TotalTime>
  <Words>309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Funnel Trio – Slide Template</vt:lpstr>
      <vt:lpstr>Spiral Funnel Trio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Trio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2023-08-15T17:43:53Z</dcterms:modified>
  <cp:category>Charts &amp; Diagrams</cp:category>
</cp:coreProperties>
</file>