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432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59" d="100"/>
          <a:sy n="59" d="100"/>
        </p:scale>
        <p:origin x="108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1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26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Banners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95649" y="1162050"/>
            <a:ext cx="5546425" cy="1344822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35" name="Freeform: Shape 34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 flip="none" rotWithShape="1">
              <a:gsLst>
                <a:gs pos="100000">
                  <a:srgbClr val="042432"/>
                </a:gs>
                <a:gs pos="0">
                  <a:schemeClr val="tx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95649" y="2874618"/>
            <a:ext cx="5546425" cy="1344822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95649" y="4587185"/>
            <a:ext cx="5546425" cy="1344822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7" name="Freeform: Shape 46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ight Triangle 47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5">
                    <a:lumMod val="75000"/>
                  </a:schemeClr>
                </a:gs>
                <a:gs pos="0">
                  <a:schemeClr val="accent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Triangle 48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6">
                    <a:lumMod val="75000"/>
                  </a:schemeClr>
                </a:gs>
                <a:gs pos="0">
                  <a:schemeClr val="accent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98031" y="2536778"/>
            <a:ext cx="5544043" cy="100584"/>
            <a:chOff x="3298031" y="2536778"/>
            <a:chExt cx="5544043" cy="100584"/>
          </a:xfrm>
        </p:grpSpPr>
        <p:sp>
          <p:nvSpPr>
            <p:cNvPr id="51" name="Oval 50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98031" y="4279301"/>
            <a:ext cx="5544043" cy="100584"/>
            <a:chOff x="3298031" y="2536778"/>
            <a:chExt cx="5544043" cy="100584"/>
          </a:xfrm>
        </p:grpSpPr>
        <p:sp>
          <p:nvSpPr>
            <p:cNvPr id="56" name="Oval 55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98031" y="6021825"/>
            <a:ext cx="5544043" cy="100584"/>
            <a:chOff x="3298031" y="2536778"/>
            <a:chExt cx="5544043" cy="100584"/>
          </a:xfrm>
        </p:grpSpPr>
        <p:sp>
          <p:nvSpPr>
            <p:cNvPr id="64" name="Oval 63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591299" y="4566847"/>
            <a:ext cx="2141815" cy="1025101"/>
            <a:chOff x="350992" y="2798738"/>
            <a:chExt cx="2282460" cy="1025101"/>
          </a:xfrm>
        </p:grpSpPr>
        <p:sp>
          <p:nvSpPr>
            <p:cNvPr id="94" name="TextBox 93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591299" y="2837233"/>
            <a:ext cx="2141815" cy="1025101"/>
            <a:chOff x="350992" y="2798738"/>
            <a:chExt cx="2282460" cy="1025101"/>
          </a:xfrm>
        </p:grpSpPr>
        <p:sp>
          <p:nvSpPr>
            <p:cNvPr id="97" name="TextBox 96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591299" y="1107619"/>
            <a:ext cx="2141815" cy="1025101"/>
            <a:chOff x="350992" y="2798738"/>
            <a:chExt cx="2282460" cy="1025101"/>
          </a:xfrm>
        </p:grpSpPr>
        <p:sp>
          <p:nvSpPr>
            <p:cNvPr id="100" name="TextBox 99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408694" y="4566847"/>
            <a:ext cx="2141815" cy="1025101"/>
            <a:chOff x="350992" y="2798738"/>
            <a:chExt cx="2282460" cy="1025101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408694" y="2837233"/>
            <a:ext cx="2141815" cy="1025101"/>
            <a:chOff x="350992" y="2798738"/>
            <a:chExt cx="2282460" cy="1025101"/>
          </a:xfrm>
        </p:grpSpPr>
        <p:sp>
          <p:nvSpPr>
            <p:cNvPr id="108" name="TextBox 107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408694" y="1107619"/>
            <a:ext cx="2141815" cy="1025101"/>
            <a:chOff x="350992" y="2798738"/>
            <a:chExt cx="2282460" cy="1025101"/>
          </a:xfrm>
        </p:grpSpPr>
        <p:sp>
          <p:nvSpPr>
            <p:cNvPr id="106" name="TextBox 105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2" name="Freeform 288"/>
          <p:cNvSpPr/>
          <p:nvPr/>
        </p:nvSpPr>
        <p:spPr>
          <a:xfrm>
            <a:off x="2037495" y="1285580"/>
            <a:ext cx="810628" cy="810213"/>
          </a:xfrm>
          <a:custGeom>
            <a:avLst/>
            <a:gdLst/>
            <a:ahLst/>
            <a:cxnLst/>
            <a:rect l="l" t="t" r="r" b="b"/>
            <a:pathLst>
              <a:path w="468766" h="468766">
                <a:moveTo>
                  <a:pt x="198324" y="0"/>
                </a:moveTo>
                <a:cubicBezTo>
                  <a:pt x="225180" y="0"/>
                  <a:pt x="250863" y="5212"/>
                  <a:pt x="275372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4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2" y="407353"/>
                </a:lnTo>
                <a:cubicBezTo>
                  <a:pt x="465292" y="414302"/>
                  <a:pt x="468766" y="422753"/>
                  <a:pt x="468766" y="432707"/>
                </a:cubicBezTo>
                <a:cubicBezTo>
                  <a:pt x="468766" y="442473"/>
                  <a:pt x="465197" y="450924"/>
                  <a:pt x="458061" y="458061"/>
                </a:cubicBezTo>
                <a:cubicBezTo>
                  <a:pt x="450925" y="465198"/>
                  <a:pt x="442473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7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4" y="321009"/>
                  <a:pt x="26058" y="299881"/>
                  <a:pt x="15634" y="275372"/>
                </a:cubicBezTo>
                <a:cubicBezTo>
                  <a:pt x="5212" y="250863"/>
                  <a:pt x="0" y="225180"/>
                  <a:pt x="0" y="198324"/>
                </a:cubicBezTo>
                <a:cubicBezTo>
                  <a:pt x="0" y="171468"/>
                  <a:pt x="5212" y="145785"/>
                  <a:pt x="15634" y="121276"/>
                </a:cubicBezTo>
                <a:cubicBezTo>
                  <a:pt x="26058" y="96767"/>
                  <a:pt x="40144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7" y="0"/>
                  <a:pt x="198324" y="0"/>
                </a:cubicBezTo>
                <a:close/>
                <a:moveTo>
                  <a:pt x="198324" y="72118"/>
                </a:moveTo>
                <a:cubicBezTo>
                  <a:pt x="163579" y="72118"/>
                  <a:pt x="133859" y="84466"/>
                  <a:pt x="109163" y="109163"/>
                </a:cubicBezTo>
                <a:cubicBezTo>
                  <a:pt x="84466" y="133859"/>
                  <a:pt x="72118" y="163580"/>
                  <a:pt x="72118" y="198324"/>
                </a:cubicBezTo>
                <a:cubicBezTo>
                  <a:pt x="72118" y="233068"/>
                  <a:pt x="84466" y="262789"/>
                  <a:pt x="109163" y="287485"/>
                </a:cubicBezTo>
                <a:cubicBezTo>
                  <a:pt x="133859" y="312182"/>
                  <a:pt x="163579" y="324530"/>
                  <a:pt x="198324" y="324530"/>
                </a:cubicBezTo>
                <a:cubicBezTo>
                  <a:pt x="233068" y="324530"/>
                  <a:pt x="262789" y="312182"/>
                  <a:pt x="287486" y="287485"/>
                </a:cubicBezTo>
                <a:cubicBezTo>
                  <a:pt x="312182" y="262789"/>
                  <a:pt x="324531" y="233068"/>
                  <a:pt x="324531" y="198324"/>
                </a:cubicBezTo>
                <a:cubicBezTo>
                  <a:pt x="324531" y="163580"/>
                  <a:pt x="312182" y="133859"/>
                  <a:pt x="287486" y="109163"/>
                </a:cubicBezTo>
                <a:cubicBezTo>
                  <a:pt x="262789" y="84466"/>
                  <a:pt x="233068" y="72118"/>
                  <a:pt x="198324" y="72118"/>
                </a:cubicBezTo>
                <a:close/>
              </a:path>
            </a:pathLst>
          </a:cu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Freeform 304"/>
          <p:cNvSpPr/>
          <p:nvPr/>
        </p:nvSpPr>
        <p:spPr>
          <a:xfrm>
            <a:off x="2068674" y="3007285"/>
            <a:ext cx="748270" cy="74788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Freeform 386"/>
          <p:cNvSpPr/>
          <p:nvPr/>
        </p:nvSpPr>
        <p:spPr>
          <a:xfrm>
            <a:off x="9174791" y="1338451"/>
            <a:ext cx="925108" cy="737663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Freeform 430"/>
          <p:cNvSpPr/>
          <p:nvPr/>
        </p:nvSpPr>
        <p:spPr>
          <a:xfrm>
            <a:off x="2037739" y="4773040"/>
            <a:ext cx="810140" cy="685563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5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Freeform 449"/>
          <p:cNvSpPr/>
          <p:nvPr/>
        </p:nvSpPr>
        <p:spPr>
          <a:xfrm>
            <a:off x="9200360" y="2972727"/>
            <a:ext cx="873970" cy="810213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Freeform 450"/>
          <p:cNvSpPr/>
          <p:nvPr/>
        </p:nvSpPr>
        <p:spPr>
          <a:xfrm>
            <a:off x="9232031" y="4679554"/>
            <a:ext cx="810628" cy="872536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6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828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Split Banners for PowerPoint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3295649" y="1162050"/>
            <a:ext cx="5546425" cy="1344822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35" name="Freeform: Shape 34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 flip="none" rotWithShape="1">
              <a:gsLst>
                <a:gs pos="100000">
                  <a:srgbClr val="042432"/>
                </a:gs>
                <a:gs pos="0">
                  <a:schemeClr val="tx2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ight Triangle 36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1">
                    <a:lumMod val="75000"/>
                  </a:schemeClr>
                </a:gs>
                <a:gs pos="0">
                  <a:schemeClr val="accent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95649" y="2874618"/>
            <a:ext cx="5546425" cy="1344822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0" name="Freeform: Shape 39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2">
                    <a:lumMod val="75000"/>
                  </a:schemeClr>
                </a:gs>
                <a:gs pos="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3">
                    <a:lumMod val="75000"/>
                  </a:schemeClr>
                </a:gs>
                <a:gs pos="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295649" y="4587185"/>
            <a:ext cx="5546425" cy="1344822"/>
            <a:chOff x="3295649" y="923925"/>
            <a:chExt cx="5546425" cy="1344822"/>
          </a:xfrm>
          <a:solidFill>
            <a:schemeClr val="accent1"/>
          </a:solidFill>
        </p:grpSpPr>
        <p:sp>
          <p:nvSpPr>
            <p:cNvPr id="47" name="Freeform: Shape 46"/>
            <p:cNvSpPr/>
            <p:nvPr/>
          </p:nvSpPr>
          <p:spPr>
            <a:xfrm>
              <a:off x="3295649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2242498 w 3155006"/>
                <a:gd name="connsiteY1" fmla="*/ 0 h 1057275"/>
                <a:gd name="connsiteX2" fmla="*/ 3155006 w 3155006"/>
                <a:gd name="connsiteY2" fmla="*/ 1057275 h 1057275"/>
                <a:gd name="connsiteX3" fmla="*/ 0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2242498" y="0"/>
                  </a:lnTo>
                  <a:lnTo>
                    <a:pt x="3155006" y="1057275"/>
                  </a:lnTo>
                  <a:lnTo>
                    <a:pt x="0" y="105727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ight Triangle 47"/>
            <p:cNvSpPr/>
            <p:nvPr/>
          </p:nvSpPr>
          <p:spPr>
            <a:xfrm flipH="1" flipV="1">
              <a:off x="3295649" y="1981200"/>
              <a:ext cx="517225" cy="287547"/>
            </a:xfrm>
            <a:prstGeom prst="rtTriangle">
              <a:avLst/>
            </a:prstGeom>
            <a:gradFill>
              <a:gsLst>
                <a:gs pos="100000">
                  <a:schemeClr val="accent5">
                    <a:lumMod val="75000"/>
                  </a:schemeClr>
                </a:gs>
                <a:gs pos="0">
                  <a:schemeClr val="accent5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ight Triangle 48"/>
            <p:cNvSpPr/>
            <p:nvPr/>
          </p:nvSpPr>
          <p:spPr>
            <a:xfrm flipV="1">
              <a:off x="8320866" y="1981199"/>
              <a:ext cx="521208" cy="287547"/>
            </a:xfrm>
            <a:prstGeom prst="rtTriangle">
              <a:avLst/>
            </a:prstGeom>
            <a:gradFill>
              <a:gsLst>
                <a:gs pos="100000">
                  <a:schemeClr val="accent6">
                    <a:lumMod val="75000"/>
                  </a:schemeClr>
                </a:gs>
                <a:gs pos="0">
                  <a:schemeClr val="accent6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/>
            <p:cNvSpPr/>
            <p:nvPr/>
          </p:nvSpPr>
          <p:spPr>
            <a:xfrm>
              <a:off x="5687068" y="923925"/>
              <a:ext cx="3155006" cy="1057275"/>
            </a:xfrm>
            <a:custGeom>
              <a:avLst/>
              <a:gdLst>
                <a:gd name="connsiteX0" fmla="*/ 0 w 3155006"/>
                <a:gd name="connsiteY0" fmla="*/ 0 h 1057275"/>
                <a:gd name="connsiteX1" fmla="*/ 3155006 w 3155006"/>
                <a:gd name="connsiteY1" fmla="*/ 0 h 1057275"/>
                <a:gd name="connsiteX2" fmla="*/ 3155006 w 3155006"/>
                <a:gd name="connsiteY2" fmla="*/ 1057275 h 1057275"/>
                <a:gd name="connsiteX3" fmla="*/ 912508 w 3155006"/>
                <a:gd name="connsiteY3" fmla="*/ 1057275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55006" h="1057275">
                  <a:moveTo>
                    <a:pt x="0" y="0"/>
                  </a:moveTo>
                  <a:lnTo>
                    <a:pt x="3155006" y="0"/>
                  </a:lnTo>
                  <a:lnTo>
                    <a:pt x="3155006" y="1057275"/>
                  </a:lnTo>
                  <a:lnTo>
                    <a:pt x="912508" y="105727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98031" y="2536778"/>
            <a:ext cx="5544043" cy="100584"/>
            <a:chOff x="3298031" y="2536778"/>
            <a:chExt cx="5544043" cy="100584"/>
          </a:xfrm>
        </p:grpSpPr>
        <p:sp>
          <p:nvSpPr>
            <p:cNvPr id="51" name="Oval 50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98031" y="4279301"/>
            <a:ext cx="5544043" cy="100584"/>
            <a:chOff x="3298031" y="2536778"/>
            <a:chExt cx="5544043" cy="100584"/>
          </a:xfrm>
        </p:grpSpPr>
        <p:sp>
          <p:nvSpPr>
            <p:cNvPr id="56" name="Oval 55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298031" y="6021825"/>
            <a:ext cx="5544043" cy="100584"/>
            <a:chOff x="3298031" y="2536778"/>
            <a:chExt cx="5544043" cy="100584"/>
          </a:xfrm>
        </p:grpSpPr>
        <p:sp>
          <p:nvSpPr>
            <p:cNvPr id="64" name="Oval 63"/>
            <p:cNvSpPr/>
            <p:nvPr/>
          </p:nvSpPr>
          <p:spPr>
            <a:xfrm>
              <a:off x="3298031" y="2536778"/>
              <a:ext cx="315262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6591300" y="2536778"/>
              <a:ext cx="2250774" cy="100584"/>
            </a:xfrm>
            <a:prstGeom prst="ellipse">
              <a:avLst/>
            </a:prstGeom>
            <a:gradFill>
              <a:gsLst>
                <a:gs pos="0">
                  <a:schemeClr val="tx1">
                    <a:alpha val="20000"/>
                  </a:schemeClr>
                </a:gs>
                <a:gs pos="100000">
                  <a:schemeClr val="tx1">
                    <a:gamma/>
                    <a:shade val="46275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591299" y="4566847"/>
            <a:ext cx="2141815" cy="1025101"/>
            <a:chOff x="350992" y="2798738"/>
            <a:chExt cx="2282460" cy="1025101"/>
          </a:xfrm>
        </p:grpSpPr>
        <p:sp>
          <p:nvSpPr>
            <p:cNvPr id="94" name="TextBox 93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591299" y="2837233"/>
            <a:ext cx="2141815" cy="1025101"/>
            <a:chOff x="350992" y="2798738"/>
            <a:chExt cx="2282460" cy="1025101"/>
          </a:xfrm>
        </p:grpSpPr>
        <p:sp>
          <p:nvSpPr>
            <p:cNvPr id="97" name="TextBox 96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591299" y="1107619"/>
            <a:ext cx="2141815" cy="1025101"/>
            <a:chOff x="350992" y="2798738"/>
            <a:chExt cx="2282460" cy="1025101"/>
          </a:xfrm>
        </p:grpSpPr>
        <p:sp>
          <p:nvSpPr>
            <p:cNvPr id="100" name="TextBox 99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408694" y="4566847"/>
            <a:ext cx="2141815" cy="1025101"/>
            <a:chOff x="350992" y="2798738"/>
            <a:chExt cx="2282460" cy="1025101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408694" y="2837233"/>
            <a:ext cx="2141815" cy="1025101"/>
            <a:chOff x="350992" y="2798738"/>
            <a:chExt cx="2282460" cy="1025101"/>
          </a:xfrm>
        </p:grpSpPr>
        <p:sp>
          <p:nvSpPr>
            <p:cNvPr id="108" name="TextBox 107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408694" y="1107619"/>
            <a:ext cx="2141815" cy="1025101"/>
            <a:chOff x="350992" y="2798738"/>
            <a:chExt cx="2282460" cy="1025101"/>
          </a:xfrm>
        </p:grpSpPr>
        <p:sp>
          <p:nvSpPr>
            <p:cNvPr id="106" name="TextBox 105"/>
            <p:cNvSpPr txBox="1"/>
            <p:nvPr/>
          </p:nvSpPr>
          <p:spPr>
            <a:xfrm>
              <a:off x="350992" y="2798738"/>
              <a:ext cx="2282460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8787" y="3177508"/>
              <a:ext cx="2274665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pharetra egestas erat dolor, at amet. 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2" name="Freeform 288"/>
          <p:cNvSpPr/>
          <p:nvPr/>
        </p:nvSpPr>
        <p:spPr>
          <a:xfrm>
            <a:off x="2037495" y="1285580"/>
            <a:ext cx="810628" cy="810213"/>
          </a:xfrm>
          <a:custGeom>
            <a:avLst/>
            <a:gdLst/>
            <a:ahLst/>
            <a:cxnLst/>
            <a:rect l="l" t="t" r="r" b="b"/>
            <a:pathLst>
              <a:path w="468766" h="468766">
                <a:moveTo>
                  <a:pt x="198324" y="0"/>
                </a:moveTo>
                <a:cubicBezTo>
                  <a:pt x="225180" y="0"/>
                  <a:pt x="250863" y="5212"/>
                  <a:pt x="275372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4" y="75639"/>
                  <a:pt x="370590" y="96767"/>
                  <a:pt x="381013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2" y="407353"/>
                </a:lnTo>
                <a:cubicBezTo>
                  <a:pt x="465292" y="414302"/>
                  <a:pt x="468766" y="422753"/>
                  <a:pt x="468766" y="432707"/>
                </a:cubicBezTo>
                <a:cubicBezTo>
                  <a:pt x="468766" y="442473"/>
                  <a:pt x="465197" y="450924"/>
                  <a:pt x="458061" y="458061"/>
                </a:cubicBezTo>
                <a:cubicBezTo>
                  <a:pt x="450925" y="465198"/>
                  <a:pt x="442473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7" y="396648"/>
                  <a:pt x="145785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4" y="321009"/>
                  <a:pt x="26058" y="299881"/>
                  <a:pt x="15634" y="275372"/>
                </a:cubicBezTo>
                <a:cubicBezTo>
                  <a:pt x="5212" y="250863"/>
                  <a:pt x="0" y="225180"/>
                  <a:pt x="0" y="198324"/>
                </a:cubicBezTo>
                <a:cubicBezTo>
                  <a:pt x="0" y="171468"/>
                  <a:pt x="5212" y="145785"/>
                  <a:pt x="15634" y="121276"/>
                </a:cubicBezTo>
                <a:cubicBezTo>
                  <a:pt x="26058" y="96767"/>
                  <a:pt x="40144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5" y="5212"/>
                  <a:pt x="171467" y="0"/>
                  <a:pt x="198324" y="0"/>
                </a:cubicBezTo>
                <a:close/>
                <a:moveTo>
                  <a:pt x="198324" y="72118"/>
                </a:moveTo>
                <a:cubicBezTo>
                  <a:pt x="163579" y="72118"/>
                  <a:pt x="133859" y="84466"/>
                  <a:pt x="109163" y="109163"/>
                </a:cubicBezTo>
                <a:cubicBezTo>
                  <a:pt x="84466" y="133859"/>
                  <a:pt x="72118" y="163580"/>
                  <a:pt x="72118" y="198324"/>
                </a:cubicBezTo>
                <a:cubicBezTo>
                  <a:pt x="72118" y="233068"/>
                  <a:pt x="84466" y="262789"/>
                  <a:pt x="109163" y="287485"/>
                </a:cubicBezTo>
                <a:cubicBezTo>
                  <a:pt x="133859" y="312182"/>
                  <a:pt x="163579" y="324530"/>
                  <a:pt x="198324" y="324530"/>
                </a:cubicBezTo>
                <a:cubicBezTo>
                  <a:pt x="233068" y="324530"/>
                  <a:pt x="262789" y="312182"/>
                  <a:pt x="287486" y="287485"/>
                </a:cubicBezTo>
                <a:cubicBezTo>
                  <a:pt x="312182" y="262789"/>
                  <a:pt x="324531" y="233068"/>
                  <a:pt x="324531" y="198324"/>
                </a:cubicBezTo>
                <a:cubicBezTo>
                  <a:pt x="324531" y="163580"/>
                  <a:pt x="312182" y="133859"/>
                  <a:pt x="287486" y="109163"/>
                </a:cubicBezTo>
                <a:cubicBezTo>
                  <a:pt x="262789" y="84466"/>
                  <a:pt x="233068" y="72118"/>
                  <a:pt x="198324" y="72118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Freeform 304"/>
          <p:cNvSpPr/>
          <p:nvPr/>
        </p:nvSpPr>
        <p:spPr>
          <a:xfrm>
            <a:off x="2068674" y="3007285"/>
            <a:ext cx="748270" cy="747888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Freeform 386"/>
          <p:cNvSpPr/>
          <p:nvPr/>
        </p:nvSpPr>
        <p:spPr>
          <a:xfrm>
            <a:off x="9174791" y="1338451"/>
            <a:ext cx="925108" cy="737663"/>
          </a:xfrm>
          <a:custGeom>
            <a:avLst/>
            <a:gdLst>
              <a:gd name="connsiteX0" fmla="*/ 90147 w 534968"/>
              <a:gd name="connsiteY0" fmla="*/ 54088 h 426791"/>
              <a:gd name="connsiteX1" fmla="*/ 64652 w 534968"/>
              <a:gd name="connsiteY1" fmla="*/ 64652 h 426791"/>
              <a:gd name="connsiteX2" fmla="*/ 54089 w 534968"/>
              <a:gd name="connsiteY2" fmla="*/ 90147 h 426791"/>
              <a:gd name="connsiteX3" fmla="*/ 64652 w 534968"/>
              <a:gd name="connsiteY3" fmla="*/ 115642 h 426791"/>
              <a:gd name="connsiteX4" fmla="*/ 90147 w 534968"/>
              <a:gd name="connsiteY4" fmla="*/ 126206 h 426791"/>
              <a:gd name="connsiteX5" fmla="*/ 115642 w 534968"/>
              <a:gd name="connsiteY5" fmla="*/ 115642 h 426791"/>
              <a:gd name="connsiteX6" fmla="*/ 126206 w 534968"/>
              <a:gd name="connsiteY6" fmla="*/ 90147 h 426791"/>
              <a:gd name="connsiteX7" fmla="*/ 115642 w 534968"/>
              <a:gd name="connsiteY7" fmla="*/ 64652 h 426791"/>
              <a:gd name="connsiteX8" fmla="*/ 90147 w 534968"/>
              <a:gd name="connsiteY8" fmla="*/ 54088 h 426791"/>
              <a:gd name="connsiteX9" fmla="*/ 198325 w 534968"/>
              <a:gd name="connsiteY9" fmla="*/ 0 h 426791"/>
              <a:gd name="connsiteX10" fmla="*/ 261428 w 534968"/>
              <a:gd name="connsiteY10" fmla="*/ 0 h 426791"/>
              <a:gd name="connsiteX11" fmla="*/ 294387 w 534968"/>
              <a:gd name="connsiteY11" fmla="*/ 7465 h 426791"/>
              <a:gd name="connsiteX12" fmla="*/ 323122 w 534968"/>
              <a:gd name="connsiteY12" fmla="*/ 25636 h 426791"/>
              <a:gd name="connsiteX13" fmla="*/ 524545 w 534968"/>
              <a:gd name="connsiteY13" fmla="*/ 226777 h 426791"/>
              <a:gd name="connsiteX14" fmla="*/ 534968 w 534968"/>
              <a:gd name="connsiteY14" fmla="*/ 252412 h 426791"/>
              <a:gd name="connsiteX15" fmla="*/ 524545 w 534968"/>
              <a:gd name="connsiteY15" fmla="*/ 277766 h 426791"/>
              <a:gd name="connsiteX16" fmla="*/ 386225 w 534968"/>
              <a:gd name="connsiteY16" fmla="*/ 416368 h 426791"/>
              <a:gd name="connsiteX17" fmla="*/ 360590 w 534968"/>
              <a:gd name="connsiteY17" fmla="*/ 426791 h 426791"/>
              <a:gd name="connsiteX18" fmla="*/ 343969 w 534968"/>
              <a:gd name="connsiteY18" fmla="*/ 422847 h 426791"/>
              <a:gd name="connsiteX19" fmla="*/ 329038 w 534968"/>
              <a:gd name="connsiteY19" fmla="*/ 410170 h 426791"/>
              <a:gd name="connsiteX20" fmla="*/ 461442 w 534968"/>
              <a:gd name="connsiteY20" fmla="*/ 277766 h 426791"/>
              <a:gd name="connsiteX21" fmla="*/ 471865 w 534968"/>
              <a:gd name="connsiteY21" fmla="*/ 252412 h 426791"/>
              <a:gd name="connsiteX22" fmla="*/ 461442 w 534968"/>
              <a:gd name="connsiteY22" fmla="*/ 226777 h 426791"/>
              <a:gd name="connsiteX23" fmla="*/ 260019 w 534968"/>
              <a:gd name="connsiteY23" fmla="*/ 25636 h 426791"/>
              <a:gd name="connsiteX24" fmla="*/ 231284 w 534968"/>
              <a:gd name="connsiteY24" fmla="*/ 7465 h 426791"/>
              <a:gd name="connsiteX25" fmla="*/ 198325 w 534968"/>
              <a:gd name="connsiteY25" fmla="*/ 0 h 426791"/>
              <a:gd name="connsiteX26" fmla="*/ 36059 w 534968"/>
              <a:gd name="connsiteY26" fmla="*/ 0 h 426791"/>
              <a:gd name="connsiteX27" fmla="*/ 153251 w 534968"/>
              <a:gd name="connsiteY27" fmla="*/ 0 h 426791"/>
              <a:gd name="connsiteX28" fmla="*/ 186211 w 534968"/>
              <a:gd name="connsiteY28" fmla="*/ 7465 h 426791"/>
              <a:gd name="connsiteX29" fmla="*/ 214945 w 534968"/>
              <a:gd name="connsiteY29" fmla="*/ 25636 h 426791"/>
              <a:gd name="connsiteX30" fmla="*/ 416368 w 534968"/>
              <a:gd name="connsiteY30" fmla="*/ 226777 h 426791"/>
              <a:gd name="connsiteX31" fmla="*/ 426791 w 534968"/>
              <a:gd name="connsiteY31" fmla="*/ 252412 h 426791"/>
              <a:gd name="connsiteX32" fmla="*/ 416368 w 534968"/>
              <a:gd name="connsiteY32" fmla="*/ 277766 h 426791"/>
              <a:gd name="connsiteX33" fmla="*/ 278048 w 534968"/>
              <a:gd name="connsiteY33" fmla="*/ 416368 h 426791"/>
              <a:gd name="connsiteX34" fmla="*/ 252413 w 534968"/>
              <a:gd name="connsiteY34" fmla="*/ 426791 h 426791"/>
              <a:gd name="connsiteX35" fmla="*/ 227059 w 534968"/>
              <a:gd name="connsiteY35" fmla="*/ 416368 h 426791"/>
              <a:gd name="connsiteX36" fmla="*/ 25636 w 534968"/>
              <a:gd name="connsiteY36" fmla="*/ 214663 h 426791"/>
              <a:gd name="connsiteX37" fmla="*/ 7465 w 534968"/>
              <a:gd name="connsiteY37" fmla="*/ 186210 h 426791"/>
              <a:gd name="connsiteX38" fmla="*/ 0 w 534968"/>
              <a:gd name="connsiteY38" fmla="*/ 153250 h 426791"/>
              <a:gd name="connsiteX39" fmla="*/ 0 w 534968"/>
              <a:gd name="connsiteY39" fmla="*/ 36059 h 426791"/>
              <a:gd name="connsiteX40" fmla="*/ 10705 w 534968"/>
              <a:gd name="connsiteY40" fmla="*/ 10705 h 426791"/>
              <a:gd name="connsiteX41" fmla="*/ 36059 w 534968"/>
              <a:gd name="connsiteY41" fmla="*/ 0 h 426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534968" h="426791">
                <a:moveTo>
                  <a:pt x="90147" y="54088"/>
                </a:moveTo>
                <a:cubicBezTo>
                  <a:pt x="80193" y="54088"/>
                  <a:pt x="71696" y="57610"/>
                  <a:pt x="64652" y="64652"/>
                </a:cubicBezTo>
                <a:cubicBezTo>
                  <a:pt x="57610" y="71695"/>
                  <a:pt x="54089" y="80194"/>
                  <a:pt x="54089" y="90147"/>
                </a:cubicBezTo>
                <a:cubicBezTo>
                  <a:pt x="54089" y="100101"/>
                  <a:pt x="57610" y="108599"/>
                  <a:pt x="64652" y="115642"/>
                </a:cubicBezTo>
                <a:cubicBezTo>
                  <a:pt x="71696" y="122685"/>
                  <a:pt x="80193" y="126206"/>
                  <a:pt x="90147" y="126206"/>
                </a:cubicBezTo>
                <a:cubicBezTo>
                  <a:pt x="100101" y="126206"/>
                  <a:pt x="108600" y="122685"/>
                  <a:pt x="115642" y="115642"/>
                </a:cubicBezTo>
                <a:cubicBezTo>
                  <a:pt x="122685" y="108599"/>
                  <a:pt x="126206" y="100101"/>
                  <a:pt x="126206" y="90147"/>
                </a:cubicBezTo>
                <a:cubicBezTo>
                  <a:pt x="126206" y="80194"/>
                  <a:pt x="122685" y="71695"/>
                  <a:pt x="115642" y="64652"/>
                </a:cubicBezTo>
                <a:cubicBezTo>
                  <a:pt x="108600" y="57610"/>
                  <a:pt x="100101" y="54088"/>
                  <a:pt x="90147" y="54088"/>
                </a:cubicBezTo>
                <a:close/>
                <a:moveTo>
                  <a:pt x="198325" y="0"/>
                </a:moveTo>
                <a:lnTo>
                  <a:pt x="261428" y="0"/>
                </a:lnTo>
                <a:cubicBezTo>
                  <a:pt x="271381" y="0"/>
                  <a:pt x="282368" y="2488"/>
                  <a:pt x="294387" y="7465"/>
                </a:cubicBezTo>
                <a:cubicBezTo>
                  <a:pt x="306407" y="12442"/>
                  <a:pt x="315985" y="18499"/>
                  <a:pt x="323122" y="25636"/>
                </a:cubicBezTo>
                <a:lnTo>
                  <a:pt x="524545" y="226777"/>
                </a:lnTo>
                <a:cubicBezTo>
                  <a:pt x="531494" y="234101"/>
                  <a:pt x="534968" y="242647"/>
                  <a:pt x="534968" y="252412"/>
                </a:cubicBezTo>
                <a:cubicBezTo>
                  <a:pt x="534968" y="262366"/>
                  <a:pt x="531494" y="270818"/>
                  <a:pt x="524545" y="277766"/>
                </a:cubicBezTo>
                <a:lnTo>
                  <a:pt x="386225" y="416368"/>
                </a:lnTo>
                <a:cubicBezTo>
                  <a:pt x="378901" y="423317"/>
                  <a:pt x="370355" y="426791"/>
                  <a:pt x="360590" y="426791"/>
                </a:cubicBezTo>
                <a:cubicBezTo>
                  <a:pt x="353828" y="426791"/>
                  <a:pt x="348287" y="425477"/>
                  <a:pt x="343969" y="422847"/>
                </a:cubicBezTo>
                <a:cubicBezTo>
                  <a:pt x="339649" y="420218"/>
                  <a:pt x="334672" y="415992"/>
                  <a:pt x="329038" y="410170"/>
                </a:cubicBezTo>
                <a:lnTo>
                  <a:pt x="461442" y="277766"/>
                </a:lnTo>
                <a:cubicBezTo>
                  <a:pt x="468391" y="270818"/>
                  <a:pt x="471865" y="262366"/>
                  <a:pt x="471865" y="252412"/>
                </a:cubicBezTo>
                <a:cubicBezTo>
                  <a:pt x="471865" y="242647"/>
                  <a:pt x="468391" y="234101"/>
                  <a:pt x="461442" y="226777"/>
                </a:cubicBezTo>
                <a:lnTo>
                  <a:pt x="260019" y="25636"/>
                </a:lnTo>
                <a:cubicBezTo>
                  <a:pt x="252882" y="18499"/>
                  <a:pt x="243304" y="12442"/>
                  <a:pt x="231284" y="7465"/>
                </a:cubicBezTo>
                <a:cubicBezTo>
                  <a:pt x="219265" y="2488"/>
                  <a:pt x="208277" y="0"/>
                  <a:pt x="198325" y="0"/>
                </a:cubicBezTo>
                <a:close/>
                <a:moveTo>
                  <a:pt x="36059" y="0"/>
                </a:moveTo>
                <a:lnTo>
                  <a:pt x="153251" y="0"/>
                </a:lnTo>
                <a:cubicBezTo>
                  <a:pt x="163204" y="0"/>
                  <a:pt x="174191" y="2488"/>
                  <a:pt x="186211" y="7465"/>
                </a:cubicBezTo>
                <a:cubicBezTo>
                  <a:pt x="198230" y="12442"/>
                  <a:pt x="207808" y="18499"/>
                  <a:pt x="214945" y="25636"/>
                </a:cubicBezTo>
                <a:lnTo>
                  <a:pt x="416368" y="226777"/>
                </a:lnTo>
                <a:cubicBezTo>
                  <a:pt x="423317" y="234101"/>
                  <a:pt x="426791" y="242647"/>
                  <a:pt x="426791" y="252412"/>
                </a:cubicBezTo>
                <a:cubicBezTo>
                  <a:pt x="426791" y="262366"/>
                  <a:pt x="423317" y="270818"/>
                  <a:pt x="416368" y="277766"/>
                </a:cubicBezTo>
                <a:lnTo>
                  <a:pt x="278048" y="416368"/>
                </a:lnTo>
                <a:cubicBezTo>
                  <a:pt x="270724" y="423317"/>
                  <a:pt x="262178" y="426791"/>
                  <a:pt x="252413" y="426791"/>
                </a:cubicBezTo>
                <a:cubicBezTo>
                  <a:pt x="242458" y="426791"/>
                  <a:pt x="234007" y="423317"/>
                  <a:pt x="227059" y="416368"/>
                </a:cubicBezTo>
                <a:lnTo>
                  <a:pt x="25636" y="214663"/>
                </a:lnTo>
                <a:cubicBezTo>
                  <a:pt x="18499" y="207714"/>
                  <a:pt x="12442" y="198230"/>
                  <a:pt x="7465" y="186210"/>
                </a:cubicBezTo>
                <a:cubicBezTo>
                  <a:pt x="2488" y="174191"/>
                  <a:pt x="0" y="163204"/>
                  <a:pt x="0" y="153250"/>
                </a:cubicBezTo>
                <a:lnTo>
                  <a:pt x="0" y="36059"/>
                </a:lnTo>
                <a:cubicBezTo>
                  <a:pt x="0" y="26293"/>
                  <a:pt x="3568" y="17842"/>
                  <a:pt x="10705" y="10705"/>
                </a:cubicBezTo>
                <a:cubicBezTo>
                  <a:pt x="17841" y="3568"/>
                  <a:pt x="26293" y="0"/>
                  <a:pt x="36059" y="0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Freeform 430"/>
          <p:cNvSpPr/>
          <p:nvPr/>
        </p:nvSpPr>
        <p:spPr>
          <a:xfrm>
            <a:off x="2037739" y="4773040"/>
            <a:ext cx="810140" cy="685563"/>
          </a:xfrm>
          <a:custGeom>
            <a:avLst/>
            <a:gdLst>
              <a:gd name="connsiteX0" fmla="*/ 414678 w 468485"/>
              <a:gd name="connsiteY0" fmla="*/ 18311 h 396648"/>
              <a:gd name="connsiteX1" fmla="*/ 430736 w 468485"/>
              <a:gd name="connsiteY1" fmla="*/ 25072 h 396648"/>
              <a:gd name="connsiteX2" fmla="*/ 461724 w 468485"/>
              <a:gd name="connsiteY2" fmla="*/ 56060 h 396648"/>
              <a:gd name="connsiteX3" fmla="*/ 468485 w 468485"/>
              <a:gd name="connsiteY3" fmla="*/ 72118 h 396648"/>
              <a:gd name="connsiteX4" fmla="*/ 461724 w 468485"/>
              <a:gd name="connsiteY4" fmla="*/ 88175 h 396648"/>
              <a:gd name="connsiteX5" fmla="*/ 232412 w 468485"/>
              <a:gd name="connsiteY5" fmla="*/ 317487 h 396648"/>
              <a:gd name="connsiteX6" fmla="*/ 216354 w 468485"/>
              <a:gd name="connsiteY6" fmla="*/ 324249 h 396648"/>
              <a:gd name="connsiteX7" fmla="*/ 200297 w 468485"/>
              <a:gd name="connsiteY7" fmla="*/ 317487 h 396648"/>
              <a:gd name="connsiteX8" fmla="*/ 79161 w 468485"/>
              <a:gd name="connsiteY8" fmla="*/ 196352 h 396648"/>
              <a:gd name="connsiteX9" fmla="*/ 72400 w 468485"/>
              <a:gd name="connsiteY9" fmla="*/ 180295 h 396648"/>
              <a:gd name="connsiteX10" fmla="*/ 79161 w 468485"/>
              <a:gd name="connsiteY10" fmla="*/ 164237 h 396648"/>
              <a:gd name="connsiteX11" fmla="*/ 110149 w 468485"/>
              <a:gd name="connsiteY11" fmla="*/ 133249 h 396648"/>
              <a:gd name="connsiteX12" fmla="*/ 126207 w 468485"/>
              <a:gd name="connsiteY12" fmla="*/ 126488 h 396648"/>
              <a:gd name="connsiteX13" fmla="*/ 142264 w 468485"/>
              <a:gd name="connsiteY13" fmla="*/ 133249 h 396648"/>
              <a:gd name="connsiteX14" fmla="*/ 216354 w 468485"/>
              <a:gd name="connsiteY14" fmla="*/ 207339 h 396648"/>
              <a:gd name="connsiteX15" fmla="*/ 398621 w 468485"/>
              <a:gd name="connsiteY15" fmla="*/ 25072 h 396648"/>
              <a:gd name="connsiteX16" fmla="*/ 414678 w 468485"/>
              <a:gd name="connsiteY16" fmla="*/ 18311 h 396648"/>
              <a:gd name="connsiteX17" fmla="*/ 81132 w 468485"/>
              <a:gd name="connsiteY17" fmla="*/ 0 h 396648"/>
              <a:gd name="connsiteX18" fmla="*/ 315515 w 468485"/>
              <a:gd name="connsiteY18" fmla="*/ 0 h 396648"/>
              <a:gd name="connsiteX19" fmla="*/ 348476 w 468485"/>
              <a:gd name="connsiteY19" fmla="*/ 7043 h 396648"/>
              <a:gd name="connsiteX20" fmla="*/ 353546 w 468485"/>
              <a:gd name="connsiteY20" fmla="*/ 13522 h 396648"/>
              <a:gd name="connsiteX21" fmla="*/ 351011 w 468485"/>
              <a:gd name="connsiteY21" fmla="*/ 21692 h 396648"/>
              <a:gd name="connsiteX22" fmla="*/ 337207 w 468485"/>
              <a:gd name="connsiteY22" fmla="*/ 35495 h 396648"/>
              <a:gd name="connsiteX23" fmla="*/ 330728 w 468485"/>
              <a:gd name="connsiteY23" fmla="*/ 38313 h 396648"/>
              <a:gd name="connsiteX24" fmla="*/ 328192 w 468485"/>
              <a:gd name="connsiteY24" fmla="*/ 37749 h 396648"/>
              <a:gd name="connsiteX25" fmla="*/ 315515 w 468485"/>
              <a:gd name="connsiteY25" fmla="*/ 36059 h 396648"/>
              <a:gd name="connsiteX26" fmla="*/ 81132 w 468485"/>
              <a:gd name="connsiteY26" fmla="*/ 36059 h 396648"/>
              <a:gd name="connsiteX27" fmla="*/ 49299 w 468485"/>
              <a:gd name="connsiteY27" fmla="*/ 49299 h 396648"/>
              <a:gd name="connsiteX28" fmla="*/ 36058 w 468485"/>
              <a:gd name="connsiteY28" fmla="*/ 81132 h 396648"/>
              <a:gd name="connsiteX29" fmla="*/ 36058 w 468485"/>
              <a:gd name="connsiteY29" fmla="*/ 315515 h 396648"/>
              <a:gd name="connsiteX30" fmla="*/ 49299 w 468485"/>
              <a:gd name="connsiteY30" fmla="*/ 347349 h 396648"/>
              <a:gd name="connsiteX31" fmla="*/ 81132 w 468485"/>
              <a:gd name="connsiteY31" fmla="*/ 360589 h 396648"/>
              <a:gd name="connsiteX32" fmla="*/ 315515 w 468485"/>
              <a:gd name="connsiteY32" fmla="*/ 360589 h 396648"/>
              <a:gd name="connsiteX33" fmla="*/ 347348 w 468485"/>
              <a:gd name="connsiteY33" fmla="*/ 347349 h 396648"/>
              <a:gd name="connsiteX34" fmla="*/ 360589 w 468485"/>
              <a:gd name="connsiteY34" fmla="*/ 315515 h 396648"/>
              <a:gd name="connsiteX35" fmla="*/ 360589 w 468485"/>
              <a:gd name="connsiteY35" fmla="*/ 243961 h 396648"/>
              <a:gd name="connsiteX36" fmla="*/ 363124 w 468485"/>
              <a:gd name="connsiteY36" fmla="*/ 237764 h 396648"/>
              <a:gd name="connsiteX37" fmla="*/ 381154 w 468485"/>
              <a:gd name="connsiteY37" fmla="*/ 219734 h 396648"/>
              <a:gd name="connsiteX38" fmla="*/ 387633 w 468485"/>
              <a:gd name="connsiteY38" fmla="*/ 216917 h 396648"/>
              <a:gd name="connsiteX39" fmla="*/ 391014 w 468485"/>
              <a:gd name="connsiteY39" fmla="*/ 217762 h 396648"/>
              <a:gd name="connsiteX40" fmla="*/ 396648 w 468485"/>
              <a:gd name="connsiteY40" fmla="*/ 225932 h 396648"/>
              <a:gd name="connsiteX41" fmla="*/ 396648 w 468485"/>
              <a:gd name="connsiteY41" fmla="*/ 315515 h 396648"/>
              <a:gd name="connsiteX42" fmla="*/ 372843 w 468485"/>
              <a:gd name="connsiteY42" fmla="*/ 372844 h 396648"/>
              <a:gd name="connsiteX43" fmla="*/ 315515 w 468485"/>
              <a:gd name="connsiteY43" fmla="*/ 396648 h 396648"/>
              <a:gd name="connsiteX44" fmla="*/ 81132 w 468485"/>
              <a:gd name="connsiteY44" fmla="*/ 396648 h 396648"/>
              <a:gd name="connsiteX45" fmla="*/ 23804 w 468485"/>
              <a:gd name="connsiteY45" fmla="*/ 372844 h 396648"/>
              <a:gd name="connsiteX46" fmla="*/ 0 w 468485"/>
              <a:gd name="connsiteY46" fmla="*/ 315515 h 396648"/>
              <a:gd name="connsiteX47" fmla="*/ 0 w 468485"/>
              <a:gd name="connsiteY47" fmla="*/ 81132 h 396648"/>
              <a:gd name="connsiteX48" fmla="*/ 23804 w 468485"/>
              <a:gd name="connsiteY48" fmla="*/ 23804 h 396648"/>
              <a:gd name="connsiteX49" fmla="*/ 81132 w 468485"/>
              <a:gd name="connsiteY49" fmla="*/ 0 h 39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68485" h="396648">
                <a:moveTo>
                  <a:pt x="414678" y="18311"/>
                </a:moveTo>
                <a:cubicBezTo>
                  <a:pt x="420876" y="18311"/>
                  <a:pt x="426229" y="20565"/>
                  <a:pt x="430736" y="25072"/>
                </a:cubicBezTo>
                <a:lnTo>
                  <a:pt x="461724" y="56060"/>
                </a:lnTo>
                <a:cubicBezTo>
                  <a:pt x="466231" y="60568"/>
                  <a:pt x="468485" y="65920"/>
                  <a:pt x="468485" y="72118"/>
                </a:cubicBezTo>
                <a:cubicBezTo>
                  <a:pt x="468485" y="78315"/>
                  <a:pt x="466231" y="83668"/>
                  <a:pt x="461724" y="88175"/>
                </a:cubicBezTo>
                <a:lnTo>
                  <a:pt x="232412" y="317487"/>
                </a:lnTo>
                <a:cubicBezTo>
                  <a:pt x="227904" y="321995"/>
                  <a:pt x="222552" y="324249"/>
                  <a:pt x="216354" y="324249"/>
                </a:cubicBezTo>
                <a:cubicBezTo>
                  <a:pt x="210156" y="324249"/>
                  <a:pt x="204804" y="321995"/>
                  <a:pt x="200297" y="317487"/>
                </a:cubicBezTo>
                <a:lnTo>
                  <a:pt x="79161" y="196352"/>
                </a:lnTo>
                <a:cubicBezTo>
                  <a:pt x="74654" y="191845"/>
                  <a:pt x="72400" y="186492"/>
                  <a:pt x="72400" y="180295"/>
                </a:cubicBezTo>
                <a:cubicBezTo>
                  <a:pt x="72400" y="174097"/>
                  <a:pt x="74654" y="168744"/>
                  <a:pt x="79161" y="164237"/>
                </a:cubicBezTo>
                <a:lnTo>
                  <a:pt x="110149" y="133249"/>
                </a:lnTo>
                <a:cubicBezTo>
                  <a:pt x="114657" y="128742"/>
                  <a:pt x="120009" y="126488"/>
                  <a:pt x="126207" y="126488"/>
                </a:cubicBezTo>
                <a:cubicBezTo>
                  <a:pt x="132405" y="126488"/>
                  <a:pt x="137757" y="128742"/>
                  <a:pt x="142264" y="133249"/>
                </a:cubicBezTo>
                <a:lnTo>
                  <a:pt x="216354" y="207339"/>
                </a:lnTo>
                <a:lnTo>
                  <a:pt x="398621" y="25072"/>
                </a:lnTo>
                <a:cubicBezTo>
                  <a:pt x="403128" y="20565"/>
                  <a:pt x="408481" y="18311"/>
                  <a:pt x="414678" y="18311"/>
                </a:cubicBezTo>
                <a:close/>
                <a:moveTo>
                  <a:pt x="81132" y="0"/>
                </a:moveTo>
                <a:lnTo>
                  <a:pt x="315515" y="0"/>
                </a:lnTo>
                <a:cubicBezTo>
                  <a:pt x="327347" y="0"/>
                  <a:pt x="338334" y="2348"/>
                  <a:pt x="348476" y="7043"/>
                </a:cubicBezTo>
                <a:cubicBezTo>
                  <a:pt x="351293" y="8357"/>
                  <a:pt x="352983" y="10517"/>
                  <a:pt x="353546" y="13522"/>
                </a:cubicBezTo>
                <a:cubicBezTo>
                  <a:pt x="354110" y="16715"/>
                  <a:pt x="353264" y="19438"/>
                  <a:pt x="351011" y="21692"/>
                </a:cubicBezTo>
                <a:lnTo>
                  <a:pt x="337207" y="35495"/>
                </a:lnTo>
                <a:cubicBezTo>
                  <a:pt x="335329" y="37373"/>
                  <a:pt x="333169" y="38313"/>
                  <a:pt x="330728" y="38313"/>
                </a:cubicBezTo>
                <a:cubicBezTo>
                  <a:pt x="330164" y="38313"/>
                  <a:pt x="329319" y="38125"/>
                  <a:pt x="328192" y="37749"/>
                </a:cubicBezTo>
                <a:cubicBezTo>
                  <a:pt x="323873" y="36622"/>
                  <a:pt x="319647" y="36059"/>
                  <a:pt x="315515" y="36059"/>
                </a:cubicBezTo>
                <a:lnTo>
                  <a:pt x="81132" y="36059"/>
                </a:lnTo>
                <a:cubicBezTo>
                  <a:pt x="68737" y="36059"/>
                  <a:pt x="58126" y="40472"/>
                  <a:pt x="49299" y="49299"/>
                </a:cubicBezTo>
                <a:cubicBezTo>
                  <a:pt x="40472" y="58126"/>
                  <a:pt x="36058" y="68737"/>
                  <a:pt x="36058" y="81132"/>
                </a:cubicBezTo>
                <a:lnTo>
                  <a:pt x="36058" y="315515"/>
                </a:lnTo>
                <a:cubicBezTo>
                  <a:pt x="36058" y="327911"/>
                  <a:pt x="40472" y="338522"/>
                  <a:pt x="49299" y="347349"/>
                </a:cubicBezTo>
                <a:cubicBezTo>
                  <a:pt x="58126" y="356176"/>
                  <a:pt x="68737" y="360589"/>
                  <a:pt x="81132" y="360589"/>
                </a:cubicBezTo>
                <a:lnTo>
                  <a:pt x="315515" y="360589"/>
                </a:lnTo>
                <a:cubicBezTo>
                  <a:pt x="327911" y="360589"/>
                  <a:pt x="338522" y="356176"/>
                  <a:pt x="347348" y="347349"/>
                </a:cubicBezTo>
                <a:cubicBezTo>
                  <a:pt x="356175" y="338522"/>
                  <a:pt x="360589" y="327911"/>
                  <a:pt x="360589" y="315515"/>
                </a:cubicBezTo>
                <a:lnTo>
                  <a:pt x="360589" y="243961"/>
                </a:lnTo>
                <a:cubicBezTo>
                  <a:pt x="360589" y="241520"/>
                  <a:pt x="361434" y="239454"/>
                  <a:pt x="363124" y="237764"/>
                </a:cubicBezTo>
                <a:lnTo>
                  <a:pt x="381154" y="219734"/>
                </a:lnTo>
                <a:cubicBezTo>
                  <a:pt x="383032" y="217856"/>
                  <a:pt x="385192" y="216917"/>
                  <a:pt x="387633" y="216917"/>
                </a:cubicBezTo>
                <a:cubicBezTo>
                  <a:pt x="388760" y="216917"/>
                  <a:pt x="389887" y="217198"/>
                  <a:pt x="391014" y="217762"/>
                </a:cubicBezTo>
                <a:cubicBezTo>
                  <a:pt x="394770" y="219264"/>
                  <a:pt x="396648" y="221988"/>
                  <a:pt x="396648" y="225932"/>
                </a:cubicBezTo>
                <a:lnTo>
                  <a:pt x="396648" y="315515"/>
                </a:lnTo>
                <a:cubicBezTo>
                  <a:pt x="396648" y="337865"/>
                  <a:pt x="388713" y="356974"/>
                  <a:pt x="372843" y="372844"/>
                </a:cubicBezTo>
                <a:cubicBezTo>
                  <a:pt x="356974" y="388713"/>
                  <a:pt x="337864" y="396648"/>
                  <a:pt x="315515" y="396648"/>
                </a:cubicBezTo>
                <a:lnTo>
                  <a:pt x="81132" y="396648"/>
                </a:lnTo>
                <a:cubicBezTo>
                  <a:pt x="58783" y="396648"/>
                  <a:pt x="39674" y="388713"/>
                  <a:pt x="23804" y="372844"/>
                </a:cubicBezTo>
                <a:cubicBezTo>
                  <a:pt x="7935" y="356974"/>
                  <a:pt x="0" y="337865"/>
                  <a:pt x="0" y="315515"/>
                </a:cubicBezTo>
                <a:lnTo>
                  <a:pt x="0" y="81132"/>
                </a:lnTo>
                <a:cubicBezTo>
                  <a:pt x="0" y="58783"/>
                  <a:pt x="7935" y="39674"/>
                  <a:pt x="23804" y="23804"/>
                </a:cubicBezTo>
                <a:cubicBezTo>
                  <a:pt x="39674" y="7935"/>
                  <a:pt x="58783" y="0"/>
                  <a:pt x="81132" y="0"/>
                </a:cubicBezTo>
                <a:close/>
              </a:path>
            </a:pathLst>
          </a:cu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Freeform 449"/>
          <p:cNvSpPr/>
          <p:nvPr/>
        </p:nvSpPr>
        <p:spPr>
          <a:xfrm>
            <a:off x="9200360" y="2972727"/>
            <a:ext cx="873970" cy="810213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Freeform 450"/>
          <p:cNvSpPr/>
          <p:nvPr/>
        </p:nvSpPr>
        <p:spPr>
          <a:xfrm>
            <a:off x="9232031" y="4679554"/>
            <a:ext cx="810628" cy="872536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99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7709</TotalTime>
  <Words>476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Split Banners for PowerPoint</vt:lpstr>
      <vt:lpstr>Split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Splitted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2017-05-11T03:55:44Z</dcterms:modified>
</cp:coreProperties>
</file>