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6" d="100"/>
          <a:sy n="76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16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1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Banners for PowerPoint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471737" y="1728787"/>
            <a:ext cx="4159819" cy="1008617"/>
            <a:chOff x="3295649" y="923925"/>
            <a:chExt cx="5546425" cy="1344822"/>
          </a:xfrm>
          <a:solidFill>
            <a:schemeClr val="accent1"/>
          </a:solidFill>
        </p:grpSpPr>
        <p:sp>
          <p:nvSpPr>
            <p:cNvPr id="35" name="Freeform: Shape 34"/>
            <p:cNvSpPr/>
            <p:nvPr/>
          </p:nvSpPr>
          <p:spPr>
            <a:xfrm>
              <a:off x="3295649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2242498 w 3155006"/>
                <a:gd name="connsiteY1" fmla="*/ 0 h 1057275"/>
                <a:gd name="connsiteX2" fmla="*/ 3155006 w 3155006"/>
                <a:gd name="connsiteY2" fmla="*/ 1057275 h 1057275"/>
                <a:gd name="connsiteX3" fmla="*/ 0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2242498" y="0"/>
                  </a:lnTo>
                  <a:lnTo>
                    <a:pt x="3155006" y="1057275"/>
                  </a:lnTo>
                  <a:lnTo>
                    <a:pt x="0" y="105727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ight Triangle 35"/>
            <p:cNvSpPr/>
            <p:nvPr/>
          </p:nvSpPr>
          <p:spPr>
            <a:xfrm flipH="1" flipV="1">
              <a:off x="3295649" y="1981200"/>
              <a:ext cx="517225" cy="287547"/>
            </a:xfrm>
            <a:prstGeom prst="rtTriangle">
              <a:avLst/>
            </a:prstGeom>
            <a:gradFill flip="none" rotWithShape="1">
              <a:gsLst>
                <a:gs pos="100000">
                  <a:srgbClr val="042432"/>
                </a:gs>
                <a:gs pos="0">
                  <a:schemeClr val="tx2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Right Triangle 36"/>
            <p:cNvSpPr/>
            <p:nvPr/>
          </p:nvSpPr>
          <p:spPr>
            <a:xfrm flipV="1">
              <a:off x="8320866" y="1981199"/>
              <a:ext cx="521208" cy="287547"/>
            </a:xfrm>
            <a:prstGeom prst="rtTriangle">
              <a:avLst/>
            </a:prstGeom>
            <a:gradFill>
              <a:gsLst>
                <a:gs pos="100000">
                  <a:schemeClr val="accent1">
                    <a:lumMod val="75000"/>
                  </a:schemeClr>
                </a:gs>
                <a:gs pos="0">
                  <a:schemeClr val="accent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/>
            <p:cNvSpPr/>
            <p:nvPr/>
          </p:nvSpPr>
          <p:spPr>
            <a:xfrm>
              <a:off x="5687068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3155006 w 3155006"/>
                <a:gd name="connsiteY1" fmla="*/ 0 h 1057275"/>
                <a:gd name="connsiteX2" fmla="*/ 3155006 w 3155006"/>
                <a:gd name="connsiteY2" fmla="*/ 1057275 h 1057275"/>
                <a:gd name="connsiteX3" fmla="*/ 912508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3155006" y="0"/>
                  </a:lnTo>
                  <a:lnTo>
                    <a:pt x="3155006" y="1057275"/>
                  </a:lnTo>
                  <a:lnTo>
                    <a:pt x="912508" y="10572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471737" y="3013213"/>
            <a:ext cx="4159819" cy="1008617"/>
            <a:chOff x="3295649" y="923925"/>
            <a:chExt cx="5546425" cy="1344822"/>
          </a:xfrm>
          <a:solidFill>
            <a:schemeClr val="accent1"/>
          </a:solidFill>
        </p:grpSpPr>
        <p:sp>
          <p:nvSpPr>
            <p:cNvPr id="40" name="Freeform: Shape 39"/>
            <p:cNvSpPr/>
            <p:nvPr/>
          </p:nvSpPr>
          <p:spPr>
            <a:xfrm>
              <a:off x="3295649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2242498 w 3155006"/>
                <a:gd name="connsiteY1" fmla="*/ 0 h 1057275"/>
                <a:gd name="connsiteX2" fmla="*/ 3155006 w 3155006"/>
                <a:gd name="connsiteY2" fmla="*/ 1057275 h 1057275"/>
                <a:gd name="connsiteX3" fmla="*/ 0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2242498" y="0"/>
                  </a:lnTo>
                  <a:lnTo>
                    <a:pt x="3155006" y="1057275"/>
                  </a:lnTo>
                  <a:lnTo>
                    <a:pt x="0" y="105727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Right Triangle 40"/>
            <p:cNvSpPr/>
            <p:nvPr/>
          </p:nvSpPr>
          <p:spPr>
            <a:xfrm flipH="1" flipV="1">
              <a:off x="3295649" y="1981200"/>
              <a:ext cx="517225" cy="287547"/>
            </a:xfrm>
            <a:prstGeom prst="rtTriangle">
              <a:avLst/>
            </a:prstGeom>
            <a:gradFill>
              <a:gsLst>
                <a:gs pos="100000">
                  <a:schemeClr val="accent2">
                    <a:lumMod val="75000"/>
                  </a:schemeClr>
                </a:gs>
                <a:gs pos="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Right Triangle 41"/>
            <p:cNvSpPr/>
            <p:nvPr/>
          </p:nvSpPr>
          <p:spPr>
            <a:xfrm flipV="1">
              <a:off x="8320866" y="1981199"/>
              <a:ext cx="521208" cy="287547"/>
            </a:xfrm>
            <a:prstGeom prst="rtTriangle">
              <a:avLst/>
            </a:prstGeom>
            <a:gradFill>
              <a:gsLst>
                <a:gs pos="100000">
                  <a:schemeClr val="accent3">
                    <a:lumMod val="75000"/>
                  </a:schemeClr>
                </a:gs>
                <a:gs pos="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4" name="Freeform: Shape 43"/>
            <p:cNvSpPr/>
            <p:nvPr/>
          </p:nvSpPr>
          <p:spPr>
            <a:xfrm>
              <a:off x="5687068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3155006 w 3155006"/>
                <a:gd name="connsiteY1" fmla="*/ 0 h 1057275"/>
                <a:gd name="connsiteX2" fmla="*/ 3155006 w 3155006"/>
                <a:gd name="connsiteY2" fmla="*/ 1057275 h 1057275"/>
                <a:gd name="connsiteX3" fmla="*/ 912508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3155006" y="0"/>
                  </a:lnTo>
                  <a:lnTo>
                    <a:pt x="3155006" y="1057275"/>
                  </a:lnTo>
                  <a:lnTo>
                    <a:pt x="912508" y="105727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471737" y="4297639"/>
            <a:ext cx="4159819" cy="1008617"/>
            <a:chOff x="3295649" y="923925"/>
            <a:chExt cx="5546425" cy="1344822"/>
          </a:xfrm>
          <a:solidFill>
            <a:schemeClr val="accent1"/>
          </a:solidFill>
        </p:grpSpPr>
        <p:sp>
          <p:nvSpPr>
            <p:cNvPr id="47" name="Freeform: Shape 46"/>
            <p:cNvSpPr/>
            <p:nvPr/>
          </p:nvSpPr>
          <p:spPr>
            <a:xfrm>
              <a:off x="3295649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2242498 w 3155006"/>
                <a:gd name="connsiteY1" fmla="*/ 0 h 1057275"/>
                <a:gd name="connsiteX2" fmla="*/ 3155006 w 3155006"/>
                <a:gd name="connsiteY2" fmla="*/ 1057275 h 1057275"/>
                <a:gd name="connsiteX3" fmla="*/ 0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2242498" y="0"/>
                  </a:lnTo>
                  <a:lnTo>
                    <a:pt x="3155006" y="1057275"/>
                  </a:lnTo>
                  <a:lnTo>
                    <a:pt x="0" y="105727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Right Triangle 47"/>
            <p:cNvSpPr/>
            <p:nvPr/>
          </p:nvSpPr>
          <p:spPr>
            <a:xfrm flipH="1" flipV="1">
              <a:off x="3295649" y="1981200"/>
              <a:ext cx="517225" cy="287547"/>
            </a:xfrm>
            <a:prstGeom prst="rtTriangle">
              <a:avLst/>
            </a:prstGeom>
            <a:gradFill>
              <a:gsLst>
                <a:gs pos="100000">
                  <a:schemeClr val="accent5">
                    <a:lumMod val="75000"/>
                  </a:schemeClr>
                </a:gs>
                <a:gs pos="0">
                  <a:schemeClr val="accent5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Right Triangle 48"/>
            <p:cNvSpPr/>
            <p:nvPr/>
          </p:nvSpPr>
          <p:spPr>
            <a:xfrm flipV="1">
              <a:off x="8320866" y="1981199"/>
              <a:ext cx="521208" cy="287547"/>
            </a:xfrm>
            <a:prstGeom prst="rtTriangle">
              <a:avLst/>
            </a:prstGeom>
            <a:gradFill>
              <a:gsLst>
                <a:gs pos="100000">
                  <a:schemeClr val="accent6">
                    <a:lumMod val="75000"/>
                  </a:schemeClr>
                </a:gs>
                <a:gs pos="0">
                  <a:schemeClr val="accent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Freeform: Shape 49"/>
            <p:cNvSpPr/>
            <p:nvPr/>
          </p:nvSpPr>
          <p:spPr>
            <a:xfrm>
              <a:off x="5687068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3155006 w 3155006"/>
                <a:gd name="connsiteY1" fmla="*/ 0 h 1057275"/>
                <a:gd name="connsiteX2" fmla="*/ 3155006 w 3155006"/>
                <a:gd name="connsiteY2" fmla="*/ 1057275 h 1057275"/>
                <a:gd name="connsiteX3" fmla="*/ 912508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3155006" y="0"/>
                  </a:lnTo>
                  <a:lnTo>
                    <a:pt x="3155006" y="1057275"/>
                  </a:lnTo>
                  <a:lnTo>
                    <a:pt x="912508" y="105727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73524" y="2759834"/>
            <a:ext cx="4158032" cy="75438"/>
            <a:chOff x="3298031" y="2536778"/>
            <a:chExt cx="5544043" cy="100584"/>
          </a:xfrm>
        </p:grpSpPr>
        <p:sp>
          <p:nvSpPr>
            <p:cNvPr id="51" name="Oval 50"/>
            <p:cNvSpPr/>
            <p:nvPr/>
          </p:nvSpPr>
          <p:spPr>
            <a:xfrm>
              <a:off x="3298031" y="2536778"/>
              <a:ext cx="315262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591300" y="2536778"/>
              <a:ext cx="225077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473524" y="4066726"/>
            <a:ext cx="4158032" cy="75438"/>
            <a:chOff x="3298031" y="2536778"/>
            <a:chExt cx="5544043" cy="100584"/>
          </a:xfrm>
        </p:grpSpPr>
        <p:sp>
          <p:nvSpPr>
            <p:cNvPr id="56" name="Oval 55"/>
            <p:cNvSpPr/>
            <p:nvPr/>
          </p:nvSpPr>
          <p:spPr>
            <a:xfrm>
              <a:off x="3298031" y="2536778"/>
              <a:ext cx="315262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591300" y="2536778"/>
              <a:ext cx="225077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473524" y="5373619"/>
            <a:ext cx="4158032" cy="75438"/>
            <a:chOff x="3298031" y="2536778"/>
            <a:chExt cx="5544043" cy="100584"/>
          </a:xfrm>
        </p:grpSpPr>
        <p:sp>
          <p:nvSpPr>
            <p:cNvPr id="64" name="Oval 63"/>
            <p:cNvSpPr/>
            <p:nvPr/>
          </p:nvSpPr>
          <p:spPr>
            <a:xfrm>
              <a:off x="3298031" y="2536778"/>
              <a:ext cx="315262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591300" y="2536778"/>
              <a:ext cx="225077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943475" y="4270842"/>
            <a:ext cx="1606361" cy="803450"/>
            <a:chOff x="350992" y="2783349"/>
            <a:chExt cx="2282460" cy="1071267"/>
          </a:xfrm>
        </p:grpSpPr>
        <p:sp>
          <p:nvSpPr>
            <p:cNvPr id="94" name="TextBox 93"/>
            <p:cNvSpPr txBox="1"/>
            <p:nvPr/>
          </p:nvSpPr>
          <p:spPr>
            <a:xfrm>
              <a:off x="350992" y="2783349"/>
              <a:ext cx="2282460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58787" y="3177508"/>
              <a:ext cx="227466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67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943475" y="2973632"/>
            <a:ext cx="1606361" cy="803450"/>
            <a:chOff x="350992" y="2783349"/>
            <a:chExt cx="2282460" cy="1071267"/>
          </a:xfrm>
        </p:grpSpPr>
        <p:sp>
          <p:nvSpPr>
            <p:cNvPr id="97" name="TextBox 96"/>
            <p:cNvSpPr txBox="1"/>
            <p:nvPr/>
          </p:nvSpPr>
          <p:spPr>
            <a:xfrm>
              <a:off x="350992" y="2783349"/>
              <a:ext cx="2282460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58787" y="3177508"/>
              <a:ext cx="227466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67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943475" y="1676421"/>
            <a:ext cx="1606361" cy="803450"/>
            <a:chOff x="350992" y="2783349"/>
            <a:chExt cx="2282460" cy="1071267"/>
          </a:xfrm>
        </p:grpSpPr>
        <p:sp>
          <p:nvSpPr>
            <p:cNvPr id="100" name="TextBox 99"/>
            <p:cNvSpPr txBox="1"/>
            <p:nvPr/>
          </p:nvSpPr>
          <p:spPr>
            <a:xfrm>
              <a:off x="350992" y="2783349"/>
              <a:ext cx="2282460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58787" y="3177508"/>
              <a:ext cx="227466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67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556521" y="4270842"/>
            <a:ext cx="1606361" cy="803450"/>
            <a:chOff x="350992" y="2783349"/>
            <a:chExt cx="2282460" cy="1071267"/>
          </a:xfrm>
        </p:grpSpPr>
        <p:sp>
          <p:nvSpPr>
            <p:cNvPr id="110" name="TextBox 109"/>
            <p:cNvSpPr txBox="1"/>
            <p:nvPr/>
          </p:nvSpPr>
          <p:spPr>
            <a:xfrm>
              <a:off x="350992" y="2783349"/>
              <a:ext cx="2282460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58787" y="3177508"/>
              <a:ext cx="227466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67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556521" y="2973632"/>
            <a:ext cx="1606361" cy="803450"/>
            <a:chOff x="350992" y="2783349"/>
            <a:chExt cx="2282460" cy="1071267"/>
          </a:xfrm>
        </p:grpSpPr>
        <p:sp>
          <p:nvSpPr>
            <p:cNvPr id="108" name="TextBox 107"/>
            <p:cNvSpPr txBox="1"/>
            <p:nvPr/>
          </p:nvSpPr>
          <p:spPr>
            <a:xfrm>
              <a:off x="350992" y="2783349"/>
              <a:ext cx="2282460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58787" y="3177508"/>
              <a:ext cx="227466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67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556521" y="1676421"/>
            <a:ext cx="1606361" cy="803450"/>
            <a:chOff x="350992" y="2783349"/>
            <a:chExt cx="2282460" cy="1071267"/>
          </a:xfrm>
        </p:grpSpPr>
        <p:sp>
          <p:nvSpPr>
            <p:cNvPr id="106" name="TextBox 105"/>
            <p:cNvSpPr txBox="1"/>
            <p:nvPr/>
          </p:nvSpPr>
          <p:spPr>
            <a:xfrm>
              <a:off x="350992" y="2783349"/>
              <a:ext cx="2282460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58787" y="3177508"/>
              <a:ext cx="227466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675" dirty="0">
                <a:solidFill>
                  <a:schemeClr val="bg1"/>
                </a:solidFill>
              </a:endParaRPr>
            </a:p>
          </p:txBody>
        </p:sp>
      </p:grpSp>
      <p:sp>
        <p:nvSpPr>
          <p:cNvPr id="112" name="Freeform 288"/>
          <p:cNvSpPr/>
          <p:nvPr/>
        </p:nvSpPr>
        <p:spPr>
          <a:xfrm>
            <a:off x="1528121" y="1821435"/>
            <a:ext cx="607971" cy="607660"/>
          </a:xfrm>
          <a:custGeom>
            <a:avLst/>
            <a:gdLst/>
            <a:ahLst/>
            <a:cxnLst/>
            <a:rect l="l" t="t" r="r" b="b"/>
            <a:pathLst>
              <a:path w="468766" h="468766">
                <a:moveTo>
                  <a:pt x="198324" y="0"/>
                </a:moveTo>
                <a:cubicBezTo>
                  <a:pt x="225180" y="0"/>
                  <a:pt x="250863" y="5212"/>
                  <a:pt x="275372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4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2" y="407353"/>
                </a:lnTo>
                <a:cubicBezTo>
                  <a:pt x="465292" y="414302"/>
                  <a:pt x="468766" y="422753"/>
                  <a:pt x="468766" y="432707"/>
                </a:cubicBezTo>
                <a:cubicBezTo>
                  <a:pt x="468766" y="442473"/>
                  <a:pt x="465197" y="450924"/>
                  <a:pt x="458061" y="458061"/>
                </a:cubicBezTo>
                <a:cubicBezTo>
                  <a:pt x="450925" y="465198"/>
                  <a:pt x="442473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7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4" y="321009"/>
                  <a:pt x="26058" y="299881"/>
                  <a:pt x="15634" y="275372"/>
                </a:cubicBezTo>
                <a:cubicBezTo>
                  <a:pt x="5212" y="250863"/>
                  <a:pt x="0" y="225180"/>
                  <a:pt x="0" y="198324"/>
                </a:cubicBezTo>
                <a:cubicBezTo>
                  <a:pt x="0" y="171468"/>
                  <a:pt x="5212" y="145785"/>
                  <a:pt x="15634" y="121276"/>
                </a:cubicBezTo>
                <a:cubicBezTo>
                  <a:pt x="26058" y="96767"/>
                  <a:pt x="40144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7" y="0"/>
                  <a:pt x="198324" y="0"/>
                </a:cubicBezTo>
                <a:close/>
                <a:moveTo>
                  <a:pt x="198324" y="72118"/>
                </a:moveTo>
                <a:cubicBezTo>
                  <a:pt x="163579" y="72118"/>
                  <a:pt x="133859" y="84466"/>
                  <a:pt x="109163" y="109163"/>
                </a:cubicBezTo>
                <a:cubicBezTo>
                  <a:pt x="84466" y="133859"/>
                  <a:pt x="72118" y="163580"/>
                  <a:pt x="72118" y="198324"/>
                </a:cubicBezTo>
                <a:cubicBezTo>
                  <a:pt x="72118" y="233068"/>
                  <a:pt x="84466" y="262789"/>
                  <a:pt x="109163" y="287485"/>
                </a:cubicBezTo>
                <a:cubicBezTo>
                  <a:pt x="133859" y="312182"/>
                  <a:pt x="163579" y="324530"/>
                  <a:pt x="198324" y="324530"/>
                </a:cubicBezTo>
                <a:cubicBezTo>
                  <a:pt x="233068" y="324530"/>
                  <a:pt x="262789" y="312182"/>
                  <a:pt x="287486" y="287485"/>
                </a:cubicBezTo>
                <a:cubicBezTo>
                  <a:pt x="312182" y="262789"/>
                  <a:pt x="324531" y="233068"/>
                  <a:pt x="324531" y="198324"/>
                </a:cubicBezTo>
                <a:cubicBezTo>
                  <a:pt x="324531" y="163580"/>
                  <a:pt x="312182" y="133859"/>
                  <a:pt x="287486" y="109163"/>
                </a:cubicBezTo>
                <a:cubicBezTo>
                  <a:pt x="262789" y="84466"/>
                  <a:pt x="233068" y="72118"/>
                  <a:pt x="198324" y="72118"/>
                </a:cubicBezTo>
                <a:close/>
              </a:path>
            </a:pathLst>
          </a:cu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3" name="Freeform 304"/>
          <p:cNvSpPr/>
          <p:nvPr/>
        </p:nvSpPr>
        <p:spPr>
          <a:xfrm>
            <a:off x="1551505" y="3112714"/>
            <a:ext cx="561203" cy="560916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6" name="Freeform 386"/>
          <p:cNvSpPr/>
          <p:nvPr/>
        </p:nvSpPr>
        <p:spPr>
          <a:xfrm>
            <a:off x="6881093" y="1861089"/>
            <a:ext cx="693831" cy="553247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7" name="Freeform 430"/>
          <p:cNvSpPr/>
          <p:nvPr/>
        </p:nvSpPr>
        <p:spPr>
          <a:xfrm>
            <a:off x="1528304" y="4437031"/>
            <a:ext cx="607605" cy="514172"/>
          </a:xfrm>
          <a:custGeom>
            <a:avLst/>
            <a:gdLst>
              <a:gd name="connsiteX0" fmla="*/ 414678 w 468485"/>
              <a:gd name="connsiteY0" fmla="*/ 18311 h 396648"/>
              <a:gd name="connsiteX1" fmla="*/ 430736 w 468485"/>
              <a:gd name="connsiteY1" fmla="*/ 25072 h 396648"/>
              <a:gd name="connsiteX2" fmla="*/ 461724 w 468485"/>
              <a:gd name="connsiteY2" fmla="*/ 56060 h 396648"/>
              <a:gd name="connsiteX3" fmla="*/ 468485 w 468485"/>
              <a:gd name="connsiteY3" fmla="*/ 72118 h 396648"/>
              <a:gd name="connsiteX4" fmla="*/ 461724 w 468485"/>
              <a:gd name="connsiteY4" fmla="*/ 88175 h 396648"/>
              <a:gd name="connsiteX5" fmla="*/ 232412 w 468485"/>
              <a:gd name="connsiteY5" fmla="*/ 317487 h 396648"/>
              <a:gd name="connsiteX6" fmla="*/ 216354 w 468485"/>
              <a:gd name="connsiteY6" fmla="*/ 324249 h 396648"/>
              <a:gd name="connsiteX7" fmla="*/ 200297 w 468485"/>
              <a:gd name="connsiteY7" fmla="*/ 317487 h 396648"/>
              <a:gd name="connsiteX8" fmla="*/ 79161 w 468485"/>
              <a:gd name="connsiteY8" fmla="*/ 196352 h 396648"/>
              <a:gd name="connsiteX9" fmla="*/ 72400 w 468485"/>
              <a:gd name="connsiteY9" fmla="*/ 180295 h 396648"/>
              <a:gd name="connsiteX10" fmla="*/ 79161 w 468485"/>
              <a:gd name="connsiteY10" fmla="*/ 164237 h 396648"/>
              <a:gd name="connsiteX11" fmla="*/ 110149 w 468485"/>
              <a:gd name="connsiteY11" fmla="*/ 133249 h 396648"/>
              <a:gd name="connsiteX12" fmla="*/ 126207 w 468485"/>
              <a:gd name="connsiteY12" fmla="*/ 126488 h 396648"/>
              <a:gd name="connsiteX13" fmla="*/ 142264 w 468485"/>
              <a:gd name="connsiteY13" fmla="*/ 133249 h 396648"/>
              <a:gd name="connsiteX14" fmla="*/ 216354 w 468485"/>
              <a:gd name="connsiteY14" fmla="*/ 207339 h 396648"/>
              <a:gd name="connsiteX15" fmla="*/ 398621 w 468485"/>
              <a:gd name="connsiteY15" fmla="*/ 25072 h 396648"/>
              <a:gd name="connsiteX16" fmla="*/ 414678 w 468485"/>
              <a:gd name="connsiteY16" fmla="*/ 18311 h 396648"/>
              <a:gd name="connsiteX17" fmla="*/ 81132 w 468485"/>
              <a:gd name="connsiteY17" fmla="*/ 0 h 396648"/>
              <a:gd name="connsiteX18" fmla="*/ 315515 w 468485"/>
              <a:gd name="connsiteY18" fmla="*/ 0 h 396648"/>
              <a:gd name="connsiteX19" fmla="*/ 348476 w 468485"/>
              <a:gd name="connsiteY19" fmla="*/ 7043 h 396648"/>
              <a:gd name="connsiteX20" fmla="*/ 353546 w 468485"/>
              <a:gd name="connsiteY20" fmla="*/ 13522 h 396648"/>
              <a:gd name="connsiteX21" fmla="*/ 351011 w 468485"/>
              <a:gd name="connsiteY21" fmla="*/ 21692 h 396648"/>
              <a:gd name="connsiteX22" fmla="*/ 337207 w 468485"/>
              <a:gd name="connsiteY22" fmla="*/ 35495 h 396648"/>
              <a:gd name="connsiteX23" fmla="*/ 330728 w 468485"/>
              <a:gd name="connsiteY23" fmla="*/ 38313 h 396648"/>
              <a:gd name="connsiteX24" fmla="*/ 328192 w 468485"/>
              <a:gd name="connsiteY24" fmla="*/ 37749 h 396648"/>
              <a:gd name="connsiteX25" fmla="*/ 315515 w 468485"/>
              <a:gd name="connsiteY25" fmla="*/ 36059 h 396648"/>
              <a:gd name="connsiteX26" fmla="*/ 81132 w 468485"/>
              <a:gd name="connsiteY26" fmla="*/ 36059 h 396648"/>
              <a:gd name="connsiteX27" fmla="*/ 49299 w 468485"/>
              <a:gd name="connsiteY27" fmla="*/ 49299 h 396648"/>
              <a:gd name="connsiteX28" fmla="*/ 36058 w 468485"/>
              <a:gd name="connsiteY28" fmla="*/ 81132 h 396648"/>
              <a:gd name="connsiteX29" fmla="*/ 36058 w 468485"/>
              <a:gd name="connsiteY29" fmla="*/ 315515 h 396648"/>
              <a:gd name="connsiteX30" fmla="*/ 49299 w 468485"/>
              <a:gd name="connsiteY30" fmla="*/ 347349 h 396648"/>
              <a:gd name="connsiteX31" fmla="*/ 81132 w 468485"/>
              <a:gd name="connsiteY31" fmla="*/ 360589 h 396648"/>
              <a:gd name="connsiteX32" fmla="*/ 315515 w 468485"/>
              <a:gd name="connsiteY32" fmla="*/ 360589 h 396648"/>
              <a:gd name="connsiteX33" fmla="*/ 347348 w 468485"/>
              <a:gd name="connsiteY33" fmla="*/ 347349 h 396648"/>
              <a:gd name="connsiteX34" fmla="*/ 360589 w 468485"/>
              <a:gd name="connsiteY34" fmla="*/ 315515 h 396648"/>
              <a:gd name="connsiteX35" fmla="*/ 360589 w 468485"/>
              <a:gd name="connsiteY35" fmla="*/ 243961 h 396648"/>
              <a:gd name="connsiteX36" fmla="*/ 363124 w 468485"/>
              <a:gd name="connsiteY36" fmla="*/ 237764 h 396648"/>
              <a:gd name="connsiteX37" fmla="*/ 381154 w 468485"/>
              <a:gd name="connsiteY37" fmla="*/ 219734 h 396648"/>
              <a:gd name="connsiteX38" fmla="*/ 387633 w 468485"/>
              <a:gd name="connsiteY38" fmla="*/ 216917 h 396648"/>
              <a:gd name="connsiteX39" fmla="*/ 391014 w 468485"/>
              <a:gd name="connsiteY39" fmla="*/ 217762 h 396648"/>
              <a:gd name="connsiteX40" fmla="*/ 396648 w 468485"/>
              <a:gd name="connsiteY40" fmla="*/ 225932 h 396648"/>
              <a:gd name="connsiteX41" fmla="*/ 396648 w 468485"/>
              <a:gd name="connsiteY41" fmla="*/ 315515 h 396648"/>
              <a:gd name="connsiteX42" fmla="*/ 372843 w 468485"/>
              <a:gd name="connsiteY42" fmla="*/ 372844 h 396648"/>
              <a:gd name="connsiteX43" fmla="*/ 315515 w 468485"/>
              <a:gd name="connsiteY43" fmla="*/ 396648 h 396648"/>
              <a:gd name="connsiteX44" fmla="*/ 81132 w 468485"/>
              <a:gd name="connsiteY44" fmla="*/ 396648 h 396648"/>
              <a:gd name="connsiteX45" fmla="*/ 23804 w 468485"/>
              <a:gd name="connsiteY45" fmla="*/ 372844 h 396648"/>
              <a:gd name="connsiteX46" fmla="*/ 0 w 468485"/>
              <a:gd name="connsiteY46" fmla="*/ 315515 h 396648"/>
              <a:gd name="connsiteX47" fmla="*/ 0 w 468485"/>
              <a:gd name="connsiteY47" fmla="*/ 81132 h 396648"/>
              <a:gd name="connsiteX48" fmla="*/ 23804 w 468485"/>
              <a:gd name="connsiteY48" fmla="*/ 23804 h 396648"/>
              <a:gd name="connsiteX49" fmla="*/ 81132 w 468485"/>
              <a:gd name="connsiteY49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8485" h="396648">
                <a:moveTo>
                  <a:pt x="414678" y="18311"/>
                </a:moveTo>
                <a:cubicBezTo>
                  <a:pt x="420876" y="18311"/>
                  <a:pt x="426229" y="20565"/>
                  <a:pt x="430736" y="25072"/>
                </a:cubicBezTo>
                <a:lnTo>
                  <a:pt x="461724" y="56060"/>
                </a:lnTo>
                <a:cubicBezTo>
                  <a:pt x="466231" y="60568"/>
                  <a:pt x="468485" y="65920"/>
                  <a:pt x="468485" y="72118"/>
                </a:cubicBezTo>
                <a:cubicBezTo>
                  <a:pt x="468485" y="78315"/>
                  <a:pt x="466231" y="83668"/>
                  <a:pt x="461724" y="88175"/>
                </a:cubicBezTo>
                <a:lnTo>
                  <a:pt x="232412" y="317487"/>
                </a:lnTo>
                <a:cubicBezTo>
                  <a:pt x="227904" y="321995"/>
                  <a:pt x="222552" y="324249"/>
                  <a:pt x="216354" y="324249"/>
                </a:cubicBezTo>
                <a:cubicBezTo>
                  <a:pt x="210156" y="324249"/>
                  <a:pt x="204804" y="321995"/>
                  <a:pt x="200297" y="317487"/>
                </a:cubicBezTo>
                <a:lnTo>
                  <a:pt x="79161" y="196352"/>
                </a:lnTo>
                <a:cubicBezTo>
                  <a:pt x="74654" y="191845"/>
                  <a:pt x="72400" y="186492"/>
                  <a:pt x="72400" y="180295"/>
                </a:cubicBezTo>
                <a:cubicBezTo>
                  <a:pt x="72400" y="174097"/>
                  <a:pt x="74654" y="168744"/>
                  <a:pt x="79161" y="164237"/>
                </a:cubicBezTo>
                <a:lnTo>
                  <a:pt x="110149" y="133249"/>
                </a:lnTo>
                <a:cubicBezTo>
                  <a:pt x="114657" y="128742"/>
                  <a:pt x="120009" y="126488"/>
                  <a:pt x="126207" y="126488"/>
                </a:cubicBezTo>
                <a:cubicBezTo>
                  <a:pt x="132405" y="126488"/>
                  <a:pt x="137757" y="128742"/>
                  <a:pt x="142264" y="133249"/>
                </a:cubicBezTo>
                <a:lnTo>
                  <a:pt x="216354" y="207339"/>
                </a:lnTo>
                <a:lnTo>
                  <a:pt x="398621" y="25072"/>
                </a:lnTo>
                <a:cubicBezTo>
                  <a:pt x="403128" y="20565"/>
                  <a:pt x="408481" y="18311"/>
                  <a:pt x="414678" y="18311"/>
                </a:cubicBezTo>
                <a:close/>
                <a:moveTo>
                  <a:pt x="81132" y="0"/>
                </a:moveTo>
                <a:lnTo>
                  <a:pt x="315515" y="0"/>
                </a:lnTo>
                <a:cubicBezTo>
                  <a:pt x="327347" y="0"/>
                  <a:pt x="338334" y="2348"/>
                  <a:pt x="348476" y="7043"/>
                </a:cubicBezTo>
                <a:cubicBezTo>
                  <a:pt x="351293" y="8357"/>
                  <a:pt x="352983" y="10517"/>
                  <a:pt x="353546" y="13522"/>
                </a:cubicBezTo>
                <a:cubicBezTo>
                  <a:pt x="354110" y="16715"/>
                  <a:pt x="353264" y="19438"/>
                  <a:pt x="351011" y="21692"/>
                </a:cubicBezTo>
                <a:lnTo>
                  <a:pt x="337207" y="35495"/>
                </a:lnTo>
                <a:cubicBezTo>
                  <a:pt x="335329" y="37373"/>
                  <a:pt x="333169" y="38313"/>
                  <a:pt x="330728" y="38313"/>
                </a:cubicBezTo>
                <a:cubicBezTo>
                  <a:pt x="330164" y="38313"/>
                  <a:pt x="329319" y="38125"/>
                  <a:pt x="328192" y="37749"/>
                </a:cubicBezTo>
                <a:cubicBezTo>
                  <a:pt x="323873" y="36622"/>
                  <a:pt x="319647" y="36059"/>
                  <a:pt x="315515" y="36059"/>
                </a:cubicBezTo>
                <a:lnTo>
                  <a:pt x="81132" y="36059"/>
                </a:lnTo>
                <a:cubicBezTo>
                  <a:pt x="68737" y="36059"/>
                  <a:pt x="58126" y="40472"/>
                  <a:pt x="49299" y="49299"/>
                </a:cubicBezTo>
                <a:cubicBezTo>
                  <a:pt x="40472" y="58126"/>
                  <a:pt x="36058" y="68737"/>
                  <a:pt x="36058" y="81132"/>
                </a:cubicBezTo>
                <a:lnTo>
                  <a:pt x="36058" y="315515"/>
                </a:lnTo>
                <a:cubicBezTo>
                  <a:pt x="36058" y="327911"/>
                  <a:pt x="40472" y="338522"/>
                  <a:pt x="49299" y="347349"/>
                </a:cubicBezTo>
                <a:cubicBezTo>
                  <a:pt x="58126" y="356176"/>
                  <a:pt x="68737" y="360589"/>
                  <a:pt x="81132" y="360589"/>
                </a:cubicBezTo>
                <a:lnTo>
                  <a:pt x="315515" y="360589"/>
                </a:lnTo>
                <a:cubicBezTo>
                  <a:pt x="327911" y="360589"/>
                  <a:pt x="338522" y="356176"/>
                  <a:pt x="347348" y="347349"/>
                </a:cubicBezTo>
                <a:cubicBezTo>
                  <a:pt x="356175" y="338522"/>
                  <a:pt x="360589" y="327911"/>
                  <a:pt x="360589" y="315515"/>
                </a:cubicBezTo>
                <a:lnTo>
                  <a:pt x="360589" y="243961"/>
                </a:lnTo>
                <a:cubicBezTo>
                  <a:pt x="360589" y="241520"/>
                  <a:pt x="361434" y="239454"/>
                  <a:pt x="363124" y="237764"/>
                </a:cubicBezTo>
                <a:lnTo>
                  <a:pt x="381154" y="219734"/>
                </a:lnTo>
                <a:cubicBezTo>
                  <a:pt x="383032" y="217856"/>
                  <a:pt x="385192" y="216917"/>
                  <a:pt x="387633" y="216917"/>
                </a:cubicBezTo>
                <a:cubicBezTo>
                  <a:pt x="388760" y="216917"/>
                  <a:pt x="389887" y="217198"/>
                  <a:pt x="391014" y="217762"/>
                </a:cubicBezTo>
                <a:cubicBezTo>
                  <a:pt x="394770" y="219264"/>
                  <a:pt x="396648" y="221988"/>
                  <a:pt x="396648" y="225932"/>
                </a:cubicBezTo>
                <a:lnTo>
                  <a:pt x="396648" y="315515"/>
                </a:lnTo>
                <a:cubicBezTo>
                  <a:pt x="396648" y="337865"/>
                  <a:pt x="388713" y="356974"/>
                  <a:pt x="372843" y="372844"/>
                </a:cubicBezTo>
                <a:cubicBezTo>
                  <a:pt x="356974" y="388713"/>
                  <a:pt x="337864" y="396648"/>
                  <a:pt x="315515" y="396648"/>
                </a:cubicBezTo>
                <a:lnTo>
                  <a:pt x="81132" y="396648"/>
                </a:lnTo>
                <a:cubicBezTo>
                  <a:pt x="58783" y="396648"/>
                  <a:pt x="39674" y="388713"/>
                  <a:pt x="23804" y="372844"/>
                </a:cubicBezTo>
                <a:cubicBezTo>
                  <a:pt x="7935" y="356974"/>
                  <a:pt x="0" y="337865"/>
                  <a:pt x="0" y="315515"/>
                </a:cubicBezTo>
                <a:lnTo>
                  <a:pt x="0" y="81132"/>
                </a:lnTo>
                <a:cubicBezTo>
                  <a:pt x="0" y="58783"/>
                  <a:pt x="7935" y="39674"/>
                  <a:pt x="23804" y="23804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8" name="Freeform 449"/>
          <p:cNvSpPr/>
          <p:nvPr/>
        </p:nvSpPr>
        <p:spPr>
          <a:xfrm>
            <a:off x="6900270" y="3086796"/>
            <a:ext cx="655478" cy="607660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9" name="Freeform 450"/>
          <p:cNvSpPr/>
          <p:nvPr/>
        </p:nvSpPr>
        <p:spPr>
          <a:xfrm>
            <a:off x="6924023" y="4366916"/>
            <a:ext cx="607971" cy="654402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9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9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9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1" y="501257"/>
                  <a:pt x="10705" y="494120"/>
                </a:cubicBezTo>
                <a:cubicBezTo>
                  <a:pt x="3568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8" y="89960"/>
                  <a:pt x="10705" y="82823"/>
                </a:cubicBezTo>
                <a:cubicBezTo>
                  <a:pt x="17841" y="75686"/>
                  <a:pt x="26293" y="72118"/>
                  <a:pt x="36059" y="72118"/>
                </a:cubicBezTo>
                <a:lnTo>
                  <a:pt x="72118" y="72118"/>
                </a:lnTo>
                <a:lnTo>
                  <a:pt x="72118" y="45074"/>
                </a:lnTo>
                <a:cubicBezTo>
                  <a:pt x="72118" y="32679"/>
                  <a:pt x="76531" y="22067"/>
                  <a:pt x="85358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750" y="36059"/>
                  <a:pt x="112637" y="36951"/>
                  <a:pt x="110853" y="38735"/>
                </a:cubicBezTo>
                <a:cubicBezTo>
                  <a:pt x="109069" y="40519"/>
                  <a:pt x="108177" y="42632"/>
                  <a:pt x="108177" y="45074"/>
                </a:cubicBezTo>
                <a:lnTo>
                  <a:pt x="108177" y="126206"/>
                </a:lnTo>
                <a:cubicBezTo>
                  <a:pt x="108177" y="128648"/>
                  <a:pt x="109069" y="130761"/>
                  <a:pt x="110853" y="132545"/>
                </a:cubicBezTo>
                <a:cubicBezTo>
                  <a:pt x="112637" y="134329"/>
                  <a:pt x="114750" y="135221"/>
                  <a:pt x="117192" y="135221"/>
                </a:cubicBezTo>
                <a:lnTo>
                  <a:pt x="135221" y="135221"/>
                </a:lnTo>
                <a:cubicBezTo>
                  <a:pt x="137663" y="135221"/>
                  <a:pt x="139775" y="134329"/>
                  <a:pt x="141559" y="132545"/>
                </a:cubicBezTo>
                <a:cubicBezTo>
                  <a:pt x="143344" y="130761"/>
                  <a:pt x="144236" y="128648"/>
                  <a:pt x="144236" y="126206"/>
                </a:cubicBezTo>
                <a:lnTo>
                  <a:pt x="144236" y="45074"/>
                </a:lnTo>
                <a:cubicBezTo>
                  <a:pt x="144236" y="42632"/>
                  <a:pt x="143344" y="40519"/>
                  <a:pt x="141559" y="38735"/>
                </a:cubicBezTo>
                <a:cubicBezTo>
                  <a:pt x="139775" y="36951"/>
                  <a:pt x="137663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261427"/>
                </a:lnTo>
                <a:lnTo>
                  <a:pt x="117192" y="261427"/>
                </a:lnTo>
                <a:lnTo>
                  <a:pt x="117192" y="180295"/>
                </a:lnTo>
                <a:lnTo>
                  <a:pt x="36059" y="180295"/>
                </a:lnTo>
                <a:close/>
                <a:moveTo>
                  <a:pt x="135221" y="180295"/>
                </a:moveTo>
                <a:lnTo>
                  <a:pt x="135221" y="261427"/>
                </a:lnTo>
                <a:lnTo>
                  <a:pt x="225368" y="261427"/>
                </a:lnTo>
                <a:lnTo>
                  <a:pt x="225368" y="180295"/>
                </a:lnTo>
                <a:lnTo>
                  <a:pt x="135221" y="180295"/>
                </a:lnTo>
                <a:close/>
                <a:moveTo>
                  <a:pt x="243398" y="180295"/>
                </a:moveTo>
                <a:lnTo>
                  <a:pt x="243398" y="261427"/>
                </a:lnTo>
                <a:lnTo>
                  <a:pt x="333545" y="261427"/>
                </a:lnTo>
                <a:lnTo>
                  <a:pt x="333545" y="180295"/>
                </a:lnTo>
                <a:lnTo>
                  <a:pt x="243398" y="180295"/>
                </a:lnTo>
                <a:close/>
                <a:moveTo>
                  <a:pt x="351574" y="180295"/>
                </a:moveTo>
                <a:lnTo>
                  <a:pt x="351574" y="261427"/>
                </a:lnTo>
                <a:lnTo>
                  <a:pt x="432707" y="261427"/>
                </a:lnTo>
                <a:lnTo>
                  <a:pt x="432707" y="180295"/>
                </a:lnTo>
                <a:lnTo>
                  <a:pt x="351574" y="180295"/>
                </a:lnTo>
                <a:close/>
                <a:moveTo>
                  <a:pt x="36059" y="279457"/>
                </a:moveTo>
                <a:lnTo>
                  <a:pt x="36059" y="369604"/>
                </a:lnTo>
                <a:lnTo>
                  <a:pt x="117192" y="369604"/>
                </a:lnTo>
                <a:lnTo>
                  <a:pt x="117192" y="279457"/>
                </a:lnTo>
                <a:lnTo>
                  <a:pt x="36059" y="279457"/>
                </a:lnTo>
                <a:close/>
                <a:moveTo>
                  <a:pt x="135221" y="279457"/>
                </a:moveTo>
                <a:lnTo>
                  <a:pt x="135221" y="369604"/>
                </a:lnTo>
                <a:lnTo>
                  <a:pt x="225368" y="369604"/>
                </a:lnTo>
                <a:lnTo>
                  <a:pt x="225368" y="279457"/>
                </a:lnTo>
                <a:lnTo>
                  <a:pt x="135221" y="279457"/>
                </a:lnTo>
                <a:close/>
                <a:moveTo>
                  <a:pt x="243398" y="279457"/>
                </a:moveTo>
                <a:lnTo>
                  <a:pt x="243398" y="369604"/>
                </a:lnTo>
                <a:lnTo>
                  <a:pt x="333545" y="369604"/>
                </a:lnTo>
                <a:lnTo>
                  <a:pt x="333545" y="279457"/>
                </a:lnTo>
                <a:lnTo>
                  <a:pt x="243398" y="279457"/>
                </a:lnTo>
                <a:close/>
                <a:moveTo>
                  <a:pt x="351574" y="279457"/>
                </a:moveTo>
                <a:lnTo>
                  <a:pt x="351574" y="369604"/>
                </a:lnTo>
                <a:lnTo>
                  <a:pt x="432707" y="369604"/>
                </a:lnTo>
                <a:lnTo>
                  <a:pt x="432707" y="279457"/>
                </a:lnTo>
                <a:lnTo>
                  <a:pt x="351574" y="279457"/>
                </a:lnTo>
                <a:close/>
                <a:moveTo>
                  <a:pt x="36059" y="387634"/>
                </a:moveTo>
                <a:lnTo>
                  <a:pt x="36059" y="468766"/>
                </a:lnTo>
                <a:lnTo>
                  <a:pt x="117192" y="468766"/>
                </a:lnTo>
                <a:lnTo>
                  <a:pt x="117192" y="387634"/>
                </a:lnTo>
                <a:lnTo>
                  <a:pt x="36059" y="387634"/>
                </a:lnTo>
                <a:close/>
                <a:moveTo>
                  <a:pt x="135221" y="387634"/>
                </a:moveTo>
                <a:lnTo>
                  <a:pt x="135221" y="468766"/>
                </a:lnTo>
                <a:lnTo>
                  <a:pt x="225368" y="468766"/>
                </a:lnTo>
                <a:lnTo>
                  <a:pt x="225368" y="387634"/>
                </a:lnTo>
                <a:lnTo>
                  <a:pt x="135221" y="387634"/>
                </a:lnTo>
                <a:close/>
                <a:moveTo>
                  <a:pt x="243398" y="387634"/>
                </a:moveTo>
                <a:lnTo>
                  <a:pt x="243398" y="468766"/>
                </a:lnTo>
                <a:lnTo>
                  <a:pt x="333545" y="468766"/>
                </a:lnTo>
                <a:lnTo>
                  <a:pt x="333545" y="387634"/>
                </a:lnTo>
                <a:lnTo>
                  <a:pt x="243398" y="387634"/>
                </a:lnTo>
                <a:close/>
                <a:moveTo>
                  <a:pt x="351574" y="387634"/>
                </a:moveTo>
                <a:lnTo>
                  <a:pt x="351574" y="468766"/>
                </a:lnTo>
                <a:lnTo>
                  <a:pt x="432707" y="468766"/>
                </a:lnTo>
                <a:lnTo>
                  <a:pt x="432707" y="387634"/>
                </a:lnTo>
                <a:lnTo>
                  <a:pt x="351574" y="387634"/>
                </a:lnTo>
                <a:close/>
                <a:moveTo>
                  <a:pt x="333545" y="36059"/>
                </a:moveTo>
                <a:cubicBezTo>
                  <a:pt x="331104" y="36059"/>
                  <a:pt x="328990" y="36951"/>
                  <a:pt x="327207" y="38735"/>
                </a:cubicBezTo>
                <a:cubicBezTo>
                  <a:pt x="325423" y="40519"/>
                  <a:pt x="324531" y="42632"/>
                  <a:pt x="324531" y="45074"/>
                </a:cubicBezTo>
                <a:lnTo>
                  <a:pt x="324531" y="126206"/>
                </a:lnTo>
                <a:cubicBezTo>
                  <a:pt x="324531" y="128648"/>
                  <a:pt x="325423" y="130761"/>
                  <a:pt x="327207" y="132545"/>
                </a:cubicBezTo>
                <a:cubicBezTo>
                  <a:pt x="328990" y="134329"/>
                  <a:pt x="331104" y="135221"/>
                  <a:pt x="333545" y="135221"/>
                </a:cubicBezTo>
                <a:lnTo>
                  <a:pt x="351574" y="135221"/>
                </a:lnTo>
                <a:cubicBezTo>
                  <a:pt x="354016" y="135221"/>
                  <a:pt x="356129" y="134329"/>
                  <a:pt x="357913" y="132545"/>
                </a:cubicBezTo>
                <a:cubicBezTo>
                  <a:pt x="359697" y="130761"/>
                  <a:pt x="360590" y="128648"/>
                  <a:pt x="360590" y="126206"/>
                </a:cubicBezTo>
                <a:lnTo>
                  <a:pt x="360590" y="45074"/>
                </a:lnTo>
                <a:cubicBezTo>
                  <a:pt x="360590" y="42632"/>
                  <a:pt x="359697" y="40519"/>
                  <a:pt x="357913" y="38735"/>
                </a:cubicBezTo>
                <a:cubicBezTo>
                  <a:pt x="356129" y="36951"/>
                  <a:pt x="354016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chemeClr val="accent6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8482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Banners for PowerPoint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471737" y="1728787"/>
            <a:ext cx="4159819" cy="1008617"/>
            <a:chOff x="3295649" y="923925"/>
            <a:chExt cx="5546425" cy="1344822"/>
          </a:xfrm>
          <a:solidFill>
            <a:schemeClr val="accent1"/>
          </a:solidFill>
        </p:grpSpPr>
        <p:sp>
          <p:nvSpPr>
            <p:cNvPr id="35" name="Freeform: Shape 34"/>
            <p:cNvSpPr/>
            <p:nvPr/>
          </p:nvSpPr>
          <p:spPr>
            <a:xfrm>
              <a:off x="3295649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2242498 w 3155006"/>
                <a:gd name="connsiteY1" fmla="*/ 0 h 1057275"/>
                <a:gd name="connsiteX2" fmla="*/ 3155006 w 3155006"/>
                <a:gd name="connsiteY2" fmla="*/ 1057275 h 1057275"/>
                <a:gd name="connsiteX3" fmla="*/ 0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2242498" y="0"/>
                  </a:lnTo>
                  <a:lnTo>
                    <a:pt x="3155006" y="1057275"/>
                  </a:lnTo>
                  <a:lnTo>
                    <a:pt x="0" y="105727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Right Triangle 35"/>
            <p:cNvSpPr/>
            <p:nvPr/>
          </p:nvSpPr>
          <p:spPr>
            <a:xfrm flipH="1" flipV="1">
              <a:off x="3295649" y="1981200"/>
              <a:ext cx="517225" cy="287547"/>
            </a:xfrm>
            <a:prstGeom prst="rtTriangle">
              <a:avLst/>
            </a:prstGeom>
            <a:gradFill flip="none" rotWithShape="1">
              <a:gsLst>
                <a:gs pos="100000">
                  <a:srgbClr val="042432"/>
                </a:gs>
                <a:gs pos="0">
                  <a:schemeClr val="tx2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Right Triangle 36"/>
            <p:cNvSpPr/>
            <p:nvPr/>
          </p:nvSpPr>
          <p:spPr>
            <a:xfrm flipV="1">
              <a:off x="8320866" y="1981199"/>
              <a:ext cx="521208" cy="287547"/>
            </a:xfrm>
            <a:prstGeom prst="rtTriangle">
              <a:avLst/>
            </a:prstGeom>
            <a:gradFill>
              <a:gsLst>
                <a:gs pos="100000">
                  <a:schemeClr val="accent1">
                    <a:lumMod val="75000"/>
                  </a:schemeClr>
                </a:gs>
                <a:gs pos="0">
                  <a:schemeClr val="accent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/>
            <p:cNvSpPr/>
            <p:nvPr/>
          </p:nvSpPr>
          <p:spPr>
            <a:xfrm>
              <a:off x="5687068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3155006 w 3155006"/>
                <a:gd name="connsiteY1" fmla="*/ 0 h 1057275"/>
                <a:gd name="connsiteX2" fmla="*/ 3155006 w 3155006"/>
                <a:gd name="connsiteY2" fmla="*/ 1057275 h 1057275"/>
                <a:gd name="connsiteX3" fmla="*/ 912508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3155006" y="0"/>
                  </a:lnTo>
                  <a:lnTo>
                    <a:pt x="3155006" y="1057275"/>
                  </a:lnTo>
                  <a:lnTo>
                    <a:pt x="912508" y="10572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471737" y="3013213"/>
            <a:ext cx="4159819" cy="1008617"/>
            <a:chOff x="3295649" y="923925"/>
            <a:chExt cx="5546425" cy="1344822"/>
          </a:xfrm>
          <a:solidFill>
            <a:schemeClr val="accent1"/>
          </a:solidFill>
        </p:grpSpPr>
        <p:sp>
          <p:nvSpPr>
            <p:cNvPr id="40" name="Freeform: Shape 39"/>
            <p:cNvSpPr/>
            <p:nvPr/>
          </p:nvSpPr>
          <p:spPr>
            <a:xfrm>
              <a:off x="3295649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2242498 w 3155006"/>
                <a:gd name="connsiteY1" fmla="*/ 0 h 1057275"/>
                <a:gd name="connsiteX2" fmla="*/ 3155006 w 3155006"/>
                <a:gd name="connsiteY2" fmla="*/ 1057275 h 1057275"/>
                <a:gd name="connsiteX3" fmla="*/ 0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2242498" y="0"/>
                  </a:lnTo>
                  <a:lnTo>
                    <a:pt x="3155006" y="1057275"/>
                  </a:lnTo>
                  <a:lnTo>
                    <a:pt x="0" y="105727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Right Triangle 40"/>
            <p:cNvSpPr/>
            <p:nvPr/>
          </p:nvSpPr>
          <p:spPr>
            <a:xfrm flipH="1" flipV="1">
              <a:off x="3295649" y="1981200"/>
              <a:ext cx="517225" cy="287547"/>
            </a:xfrm>
            <a:prstGeom prst="rtTriangle">
              <a:avLst/>
            </a:prstGeom>
            <a:gradFill>
              <a:gsLst>
                <a:gs pos="100000">
                  <a:schemeClr val="accent2">
                    <a:lumMod val="75000"/>
                  </a:schemeClr>
                </a:gs>
                <a:gs pos="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Right Triangle 41"/>
            <p:cNvSpPr/>
            <p:nvPr/>
          </p:nvSpPr>
          <p:spPr>
            <a:xfrm flipV="1">
              <a:off x="8320866" y="1981199"/>
              <a:ext cx="521208" cy="287547"/>
            </a:xfrm>
            <a:prstGeom prst="rtTriangle">
              <a:avLst/>
            </a:prstGeom>
            <a:gradFill>
              <a:gsLst>
                <a:gs pos="100000">
                  <a:schemeClr val="accent3">
                    <a:lumMod val="75000"/>
                  </a:schemeClr>
                </a:gs>
                <a:gs pos="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4" name="Freeform: Shape 43"/>
            <p:cNvSpPr/>
            <p:nvPr/>
          </p:nvSpPr>
          <p:spPr>
            <a:xfrm>
              <a:off x="5687068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3155006 w 3155006"/>
                <a:gd name="connsiteY1" fmla="*/ 0 h 1057275"/>
                <a:gd name="connsiteX2" fmla="*/ 3155006 w 3155006"/>
                <a:gd name="connsiteY2" fmla="*/ 1057275 h 1057275"/>
                <a:gd name="connsiteX3" fmla="*/ 912508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3155006" y="0"/>
                  </a:lnTo>
                  <a:lnTo>
                    <a:pt x="3155006" y="1057275"/>
                  </a:lnTo>
                  <a:lnTo>
                    <a:pt x="912508" y="105727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471737" y="4297639"/>
            <a:ext cx="4159819" cy="1008617"/>
            <a:chOff x="3295649" y="923925"/>
            <a:chExt cx="5546425" cy="1344822"/>
          </a:xfrm>
          <a:solidFill>
            <a:schemeClr val="accent1"/>
          </a:solidFill>
        </p:grpSpPr>
        <p:sp>
          <p:nvSpPr>
            <p:cNvPr id="47" name="Freeform: Shape 46"/>
            <p:cNvSpPr/>
            <p:nvPr/>
          </p:nvSpPr>
          <p:spPr>
            <a:xfrm>
              <a:off x="3295649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2242498 w 3155006"/>
                <a:gd name="connsiteY1" fmla="*/ 0 h 1057275"/>
                <a:gd name="connsiteX2" fmla="*/ 3155006 w 3155006"/>
                <a:gd name="connsiteY2" fmla="*/ 1057275 h 1057275"/>
                <a:gd name="connsiteX3" fmla="*/ 0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2242498" y="0"/>
                  </a:lnTo>
                  <a:lnTo>
                    <a:pt x="3155006" y="1057275"/>
                  </a:lnTo>
                  <a:lnTo>
                    <a:pt x="0" y="105727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Right Triangle 47"/>
            <p:cNvSpPr/>
            <p:nvPr/>
          </p:nvSpPr>
          <p:spPr>
            <a:xfrm flipH="1" flipV="1">
              <a:off x="3295649" y="1981200"/>
              <a:ext cx="517225" cy="287547"/>
            </a:xfrm>
            <a:prstGeom prst="rtTriangle">
              <a:avLst/>
            </a:prstGeom>
            <a:gradFill>
              <a:gsLst>
                <a:gs pos="100000">
                  <a:schemeClr val="accent5">
                    <a:lumMod val="75000"/>
                  </a:schemeClr>
                </a:gs>
                <a:gs pos="0">
                  <a:schemeClr val="accent5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Right Triangle 48"/>
            <p:cNvSpPr/>
            <p:nvPr/>
          </p:nvSpPr>
          <p:spPr>
            <a:xfrm flipV="1">
              <a:off x="8320866" y="1981199"/>
              <a:ext cx="521208" cy="287547"/>
            </a:xfrm>
            <a:prstGeom prst="rtTriangle">
              <a:avLst/>
            </a:prstGeom>
            <a:gradFill>
              <a:gsLst>
                <a:gs pos="100000">
                  <a:schemeClr val="accent6">
                    <a:lumMod val="75000"/>
                  </a:schemeClr>
                </a:gs>
                <a:gs pos="0">
                  <a:schemeClr val="accent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Freeform: Shape 49"/>
            <p:cNvSpPr/>
            <p:nvPr/>
          </p:nvSpPr>
          <p:spPr>
            <a:xfrm>
              <a:off x="5687068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3155006 w 3155006"/>
                <a:gd name="connsiteY1" fmla="*/ 0 h 1057275"/>
                <a:gd name="connsiteX2" fmla="*/ 3155006 w 3155006"/>
                <a:gd name="connsiteY2" fmla="*/ 1057275 h 1057275"/>
                <a:gd name="connsiteX3" fmla="*/ 912508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3155006" y="0"/>
                  </a:lnTo>
                  <a:lnTo>
                    <a:pt x="3155006" y="1057275"/>
                  </a:lnTo>
                  <a:lnTo>
                    <a:pt x="912508" y="105727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73524" y="2759834"/>
            <a:ext cx="4158032" cy="75438"/>
            <a:chOff x="3298031" y="2536778"/>
            <a:chExt cx="5544043" cy="100584"/>
          </a:xfrm>
        </p:grpSpPr>
        <p:sp>
          <p:nvSpPr>
            <p:cNvPr id="51" name="Oval 50"/>
            <p:cNvSpPr/>
            <p:nvPr/>
          </p:nvSpPr>
          <p:spPr>
            <a:xfrm>
              <a:off x="3298031" y="2536778"/>
              <a:ext cx="315262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591300" y="2536778"/>
              <a:ext cx="225077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473524" y="4066726"/>
            <a:ext cx="4158032" cy="75438"/>
            <a:chOff x="3298031" y="2536778"/>
            <a:chExt cx="5544043" cy="100584"/>
          </a:xfrm>
        </p:grpSpPr>
        <p:sp>
          <p:nvSpPr>
            <p:cNvPr id="56" name="Oval 55"/>
            <p:cNvSpPr/>
            <p:nvPr/>
          </p:nvSpPr>
          <p:spPr>
            <a:xfrm>
              <a:off x="3298031" y="2536778"/>
              <a:ext cx="315262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591300" y="2536778"/>
              <a:ext cx="225077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473524" y="5373619"/>
            <a:ext cx="4158032" cy="75438"/>
            <a:chOff x="3298031" y="2536778"/>
            <a:chExt cx="5544043" cy="100584"/>
          </a:xfrm>
        </p:grpSpPr>
        <p:sp>
          <p:nvSpPr>
            <p:cNvPr id="64" name="Oval 63"/>
            <p:cNvSpPr/>
            <p:nvPr/>
          </p:nvSpPr>
          <p:spPr>
            <a:xfrm>
              <a:off x="3298031" y="2536778"/>
              <a:ext cx="315262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591300" y="2536778"/>
              <a:ext cx="225077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943475" y="4270842"/>
            <a:ext cx="1606361" cy="803450"/>
            <a:chOff x="350992" y="2783349"/>
            <a:chExt cx="2282460" cy="1071267"/>
          </a:xfrm>
        </p:grpSpPr>
        <p:sp>
          <p:nvSpPr>
            <p:cNvPr id="94" name="TextBox 93"/>
            <p:cNvSpPr txBox="1"/>
            <p:nvPr/>
          </p:nvSpPr>
          <p:spPr>
            <a:xfrm>
              <a:off x="350992" y="2783349"/>
              <a:ext cx="2282460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58787" y="3177508"/>
              <a:ext cx="227466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67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943475" y="2973632"/>
            <a:ext cx="1606361" cy="803450"/>
            <a:chOff x="350992" y="2783349"/>
            <a:chExt cx="2282460" cy="1071267"/>
          </a:xfrm>
        </p:grpSpPr>
        <p:sp>
          <p:nvSpPr>
            <p:cNvPr id="97" name="TextBox 96"/>
            <p:cNvSpPr txBox="1"/>
            <p:nvPr/>
          </p:nvSpPr>
          <p:spPr>
            <a:xfrm>
              <a:off x="350992" y="2783349"/>
              <a:ext cx="2282460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58787" y="3177508"/>
              <a:ext cx="227466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67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943475" y="1676421"/>
            <a:ext cx="1606361" cy="803450"/>
            <a:chOff x="350992" y="2783349"/>
            <a:chExt cx="2282460" cy="1071267"/>
          </a:xfrm>
        </p:grpSpPr>
        <p:sp>
          <p:nvSpPr>
            <p:cNvPr id="100" name="TextBox 99"/>
            <p:cNvSpPr txBox="1"/>
            <p:nvPr/>
          </p:nvSpPr>
          <p:spPr>
            <a:xfrm>
              <a:off x="350992" y="2783349"/>
              <a:ext cx="2282460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58787" y="3177508"/>
              <a:ext cx="227466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67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556521" y="4270842"/>
            <a:ext cx="1606361" cy="803450"/>
            <a:chOff x="350992" y="2783349"/>
            <a:chExt cx="2282460" cy="1071267"/>
          </a:xfrm>
        </p:grpSpPr>
        <p:sp>
          <p:nvSpPr>
            <p:cNvPr id="110" name="TextBox 109"/>
            <p:cNvSpPr txBox="1"/>
            <p:nvPr/>
          </p:nvSpPr>
          <p:spPr>
            <a:xfrm>
              <a:off x="350992" y="2783349"/>
              <a:ext cx="2282460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58787" y="3177508"/>
              <a:ext cx="227466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67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556521" y="2973632"/>
            <a:ext cx="1606361" cy="803450"/>
            <a:chOff x="350992" y="2783349"/>
            <a:chExt cx="2282460" cy="1071267"/>
          </a:xfrm>
        </p:grpSpPr>
        <p:sp>
          <p:nvSpPr>
            <p:cNvPr id="108" name="TextBox 107"/>
            <p:cNvSpPr txBox="1"/>
            <p:nvPr/>
          </p:nvSpPr>
          <p:spPr>
            <a:xfrm>
              <a:off x="350992" y="2783349"/>
              <a:ext cx="2282460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58787" y="3177508"/>
              <a:ext cx="227466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67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556521" y="1676421"/>
            <a:ext cx="1606361" cy="803450"/>
            <a:chOff x="350992" y="2783349"/>
            <a:chExt cx="2282460" cy="1071267"/>
          </a:xfrm>
        </p:grpSpPr>
        <p:sp>
          <p:nvSpPr>
            <p:cNvPr id="106" name="TextBox 105"/>
            <p:cNvSpPr txBox="1"/>
            <p:nvPr/>
          </p:nvSpPr>
          <p:spPr>
            <a:xfrm>
              <a:off x="350992" y="2783349"/>
              <a:ext cx="2282460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58787" y="3177508"/>
              <a:ext cx="2274665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675" dirty="0">
                <a:solidFill>
                  <a:schemeClr val="bg1"/>
                </a:solidFill>
              </a:endParaRPr>
            </a:p>
          </p:txBody>
        </p:sp>
      </p:grpSp>
      <p:sp>
        <p:nvSpPr>
          <p:cNvPr id="112" name="Freeform 288"/>
          <p:cNvSpPr/>
          <p:nvPr/>
        </p:nvSpPr>
        <p:spPr>
          <a:xfrm>
            <a:off x="1528121" y="1821435"/>
            <a:ext cx="607971" cy="607660"/>
          </a:xfrm>
          <a:custGeom>
            <a:avLst/>
            <a:gdLst/>
            <a:ahLst/>
            <a:cxnLst/>
            <a:rect l="l" t="t" r="r" b="b"/>
            <a:pathLst>
              <a:path w="468766" h="468766">
                <a:moveTo>
                  <a:pt x="198324" y="0"/>
                </a:moveTo>
                <a:cubicBezTo>
                  <a:pt x="225180" y="0"/>
                  <a:pt x="250863" y="5212"/>
                  <a:pt x="275372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4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2" y="407353"/>
                </a:lnTo>
                <a:cubicBezTo>
                  <a:pt x="465292" y="414302"/>
                  <a:pt x="468766" y="422753"/>
                  <a:pt x="468766" y="432707"/>
                </a:cubicBezTo>
                <a:cubicBezTo>
                  <a:pt x="468766" y="442473"/>
                  <a:pt x="465197" y="450924"/>
                  <a:pt x="458061" y="458061"/>
                </a:cubicBezTo>
                <a:cubicBezTo>
                  <a:pt x="450925" y="465198"/>
                  <a:pt x="442473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7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4" y="321009"/>
                  <a:pt x="26058" y="299881"/>
                  <a:pt x="15634" y="275372"/>
                </a:cubicBezTo>
                <a:cubicBezTo>
                  <a:pt x="5212" y="250863"/>
                  <a:pt x="0" y="225180"/>
                  <a:pt x="0" y="198324"/>
                </a:cubicBezTo>
                <a:cubicBezTo>
                  <a:pt x="0" y="171468"/>
                  <a:pt x="5212" y="145785"/>
                  <a:pt x="15634" y="121276"/>
                </a:cubicBezTo>
                <a:cubicBezTo>
                  <a:pt x="26058" y="96767"/>
                  <a:pt x="40144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7" y="0"/>
                  <a:pt x="198324" y="0"/>
                </a:cubicBezTo>
                <a:close/>
                <a:moveTo>
                  <a:pt x="198324" y="72118"/>
                </a:moveTo>
                <a:cubicBezTo>
                  <a:pt x="163579" y="72118"/>
                  <a:pt x="133859" y="84466"/>
                  <a:pt x="109163" y="109163"/>
                </a:cubicBezTo>
                <a:cubicBezTo>
                  <a:pt x="84466" y="133859"/>
                  <a:pt x="72118" y="163580"/>
                  <a:pt x="72118" y="198324"/>
                </a:cubicBezTo>
                <a:cubicBezTo>
                  <a:pt x="72118" y="233068"/>
                  <a:pt x="84466" y="262789"/>
                  <a:pt x="109163" y="287485"/>
                </a:cubicBezTo>
                <a:cubicBezTo>
                  <a:pt x="133859" y="312182"/>
                  <a:pt x="163579" y="324530"/>
                  <a:pt x="198324" y="324530"/>
                </a:cubicBezTo>
                <a:cubicBezTo>
                  <a:pt x="233068" y="324530"/>
                  <a:pt x="262789" y="312182"/>
                  <a:pt x="287486" y="287485"/>
                </a:cubicBezTo>
                <a:cubicBezTo>
                  <a:pt x="312182" y="262789"/>
                  <a:pt x="324531" y="233068"/>
                  <a:pt x="324531" y="198324"/>
                </a:cubicBezTo>
                <a:cubicBezTo>
                  <a:pt x="324531" y="163580"/>
                  <a:pt x="312182" y="133859"/>
                  <a:pt x="287486" y="109163"/>
                </a:cubicBezTo>
                <a:cubicBezTo>
                  <a:pt x="262789" y="84466"/>
                  <a:pt x="233068" y="72118"/>
                  <a:pt x="198324" y="72118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3" name="Freeform 304"/>
          <p:cNvSpPr/>
          <p:nvPr/>
        </p:nvSpPr>
        <p:spPr>
          <a:xfrm>
            <a:off x="1551505" y="3112714"/>
            <a:ext cx="561203" cy="560916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6" name="Freeform 386"/>
          <p:cNvSpPr/>
          <p:nvPr/>
        </p:nvSpPr>
        <p:spPr>
          <a:xfrm>
            <a:off x="6881093" y="1861089"/>
            <a:ext cx="693831" cy="553247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7" name="Freeform 430"/>
          <p:cNvSpPr/>
          <p:nvPr/>
        </p:nvSpPr>
        <p:spPr>
          <a:xfrm>
            <a:off x="1528304" y="4437031"/>
            <a:ext cx="607605" cy="514172"/>
          </a:xfrm>
          <a:custGeom>
            <a:avLst/>
            <a:gdLst>
              <a:gd name="connsiteX0" fmla="*/ 414678 w 468485"/>
              <a:gd name="connsiteY0" fmla="*/ 18311 h 396648"/>
              <a:gd name="connsiteX1" fmla="*/ 430736 w 468485"/>
              <a:gd name="connsiteY1" fmla="*/ 25072 h 396648"/>
              <a:gd name="connsiteX2" fmla="*/ 461724 w 468485"/>
              <a:gd name="connsiteY2" fmla="*/ 56060 h 396648"/>
              <a:gd name="connsiteX3" fmla="*/ 468485 w 468485"/>
              <a:gd name="connsiteY3" fmla="*/ 72118 h 396648"/>
              <a:gd name="connsiteX4" fmla="*/ 461724 w 468485"/>
              <a:gd name="connsiteY4" fmla="*/ 88175 h 396648"/>
              <a:gd name="connsiteX5" fmla="*/ 232412 w 468485"/>
              <a:gd name="connsiteY5" fmla="*/ 317487 h 396648"/>
              <a:gd name="connsiteX6" fmla="*/ 216354 w 468485"/>
              <a:gd name="connsiteY6" fmla="*/ 324249 h 396648"/>
              <a:gd name="connsiteX7" fmla="*/ 200297 w 468485"/>
              <a:gd name="connsiteY7" fmla="*/ 317487 h 396648"/>
              <a:gd name="connsiteX8" fmla="*/ 79161 w 468485"/>
              <a:gd name="connsiteY8" fmla="*/ 196352 h 396648"/>
              <a:gd name="connsiteX9" fmla="*/ 72400 w 468485"/>
              <a:gd name="connsiteY9" fmla="*/ 180295 h 396648"/>
              <a:gd name="connsiteX10" fmla="*/ 79161 w 468485"/>
              <a:gd name="connsiteY10" fmla="*/ 164237 h 396648"/>
              <a:gd name="connsiteX11" fmla="*/ 110149 w 468485"/>
              <a:gd name="connsiteY11" fmla="*/ 133249 h 396648"/>
              <a:gd name="connsiteX12" fmla="*/ 126207 w 468485"/>
              <a:gd name="connsiteY12" fmla="*/ 126488 h 396648"/>
              <a:gd name="connsiteX13" fmla="*/ 142264 w 468485"/>
              <a:gd name="connsiteY13" fmla="*/ 133249 h 396648"/>
              <a:gd name="connsiteX14" fmla="*/ 216354 w 468485"/>
              <a:gd name="connsiteY14" fmla="*/ 207339 h 396648"/>
              <a:gd name="connsiteX15" fmla="*/ 398621 w 468485"/>
              <a:gd name="connsiteY15" fmla="*/ 25072 h 396648"/>
              <a:gd name="connsiteX16" fmla="*/ 414678 w 468485"/>
              <a:gd name="connsiteY16" fmla="*/ 18311 h 396648"/>
              <a:gd name="connsiteX17" fmla="*/ 81132 w 468485"/>
              <a:gd name="connsiteY17" fmla="*/ 0 h 396648"/>
              <a:gd name="connsiteX18" fmla="*/ 315515 w 468485"/>
              <a:gd name="connsiteY18" fmla="*/ 0 h 396648"/>
              <a:gd name="connsiteX19" fmla="*/ 348476 w 468485"/>
              <a:gd name="connsiteY19" fmla="*/ 7043 h 396648"/>
              <a:gd name="connsiteX20" fmla="*/ 353546 w 468485"/>
              <a:gd name="connsiteY20" fmla="*/ 13522 h 396648"/>
              <a:gd name="connsiteX21" fmla="*/ 351011 w 468485"/>
              <a:gd name="connsiteY21" fmla="*/ 21692 h 396648"/>
              <a:gd name="connsiteX22" fmla="*/ 337207 w 468485"/>
              <a:gd name="connsiteY22" fmla="*/ 35495 h 396648"/>
              <a:gd name="connsiteX23" fmla="*/ 330728 w 468485"/>
              <a:gd name="connsiteY23" fmla="*/ 38313 h 396648"/>
              <a:gd name="connsiteX24" fmla="*/ 328192 w 468485"/>
              <a:gd name="connsiteY24" fmla="*/ 37749 h 396648"/>
              <a:gd name="connsiteX25" fmla="*/ 315515 w 468485"/>
              <a:gd name="connsiteY25" fmla="*/ 36059 h 396648"/>
              <a:gd name="connsiteX26" fmla="*/ 81132 w 468485"/>
              <a:gd name="connsiteY26" fmla="*/ 36059 h 396648"/>
              <a:gd name="connsiteX27" fmla="*/ 49299 w 468485"/>
              <a:gd name="connsiteY27" fmla="*/ 49299 h 396648"/>
              <a:gd name="connsiteX28" fmla="*/ 36058 w 468485"/>
              <a:gd name="connsiteY28" fmla="*/ 81132 h 396648"/>
              <a:gd name="connsiteX29" fmla="*/ 36058 w 468485"/>
              <a:gd name="connsiteY29" fmla="*/ 315515 h 396648"/>
              <a:gd name="connsiteX30" fmla="*/ 49299 w 468485"/>
              <a:gd name="connsiteY30" fmla="*/ 347349 h 396648"/>
              <a:gd name="connsiteX31" fmla="*/ 81132 w 468485"/>
              <a:gd name="connsiteY31" fmla="*/ 360589 h 396648"/>
              <a:gd name="connsiteX32" fmla="*/ 315515 w 468485"/>
              <a:gd name="connsiteY32" fmla="*/ 360589 h 396648"/>
              <a:gd name="connsiteX33" fmla="*/ 347348 w 468485"/>
              <a:gd name="connsiteY33" fmla="*/ 347349 h 396648"/>
              <a:gd name="connsiteX34" fmla="*/ 360589 w 468485"/>
              <a:gd name="connsiteY34" fmla="*/ 315515 h 396648"/>
              <a:gd name="connsiteX35" fmla="*/ 360589 w 468485"/>
              <a:gd name="connsiteY35" fmla="*/ 243961 h 396648"/>
              <a:gd name="connsiteX36" fmla="*/ 363124 w 468485"/>
              <a:gd name="connsiteY36" fmla="*/ 237764 h 396648"/>
              <a:gd name="connsiteX37" fmla="*/ 381154 w 468485"/>
              <a:gd name="connsiteY37" fmla="*/ 219734 h 396648"/>
              <a:gd name="connsiteX38" fmla="*/ 387633 w 468485"/>
              <a:gd name="connsiteY38" fmla="*/ 216917 h 396648"/>
              <a:gd name="connsiteX39" fmla="*/ 391014 w 468485"/>
              <a:gd name="connsiteY39" fmla="*/ 217762 h 396648"/>
              <a:gd name="connsiteX40" fmla="*/ 396648 w 468485"/>
              <a:gd name="connsiteY40" fmla="*/ 225932 h 396648"/>
              <a:gd name="connsiteX41" fmla="*/ 396648 w 468485"/>
              <a:gd name="connsiteY41" fmla="*/ 315515 h 396648"/>
              <a:gd name="connsiteX42" fmla="*/ 372843 w 468485"/>
              <a:gd name="connsiteY42" fmla="*/ 372844 h 396648"/>
              <a:gd name="connsiteX43" fmla="*/ 315515 w 468485"/>
              <a:gd name="connsiteY43" fmla="*/ 396648 h 396648"/>
              <a:gd name="connsiteX44" fmla="*/ 81132 w 468485"/>
              <a:gd name="connsiteY44" fmla="*/ 396648 h 396648"/>
              <a:gd name="connsiteX45" fmla="*/ 23804 w 468485"/>
              <a:gd name="connsiteY45" fmla="*/ 372844 h 396648"/>
              <a:gd name="connsiteX46" fmla="*/ 0 w 468485"/>
              <a:gd name="connsiteY46" fmla="*/ 315515 h 396648"/>
              <a:gd name="connsiteX47" fmla="*/ 0 w 468485"/>
              <a:gd name="connsiteY47" fmla="*/ 81132 h 396648"/>
              <a:gd name="connsiteX48" fmla="*/ 23804 w 468485"/>
              <a:gd name="connsiteY48" fmla="*/ 23804 h 396648"/>
              <a:gd name="connsiteX49" fmla="*/ 81132 w 468485"/>
              <a:gd name="connsiteY49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8485" h="396648">
                <a:moveTo>
                  <a:pt x="414678" y="18311"/>
                </a:moveTo>
                <a:cubicBezTo>
                  <a:pt x="420876" y="18311"/>
                  <a:pt x="426229" y="20565"/>
                  <a:pt x="430736" y="25072"/>
                </a:cubicBezTo>
                <a:lnTo>
                  <a:pt x="461724" y="56060"/>
                </a:lnTo>
                <a:cubicBezTo>
                  <a:pt x="466231" y="60568"/>
                  <a:pt x="468485" y="65920"/>
                  <a:pt x="468485" y="72118"/>
                </a:cubicBezTo>
                <a:cubicBezTo>
                  <a:pt x="468485" y="78315"/>
                  <a:pt x="466231" y="83668"/>
                  <a:pt x="461724" y="88175"/>
                </a:cubicBezTo>
                <a:lnTo>
                  <a:pt x="232412" y="317487"/>
                </a:lnTo>
                <a:cubicBezTo>
                  <a:pt x="227904" y="321995"/>
                  <a:pt x="222552" y="324249"/>
                  <a:pt x="216354" y="324249"/>
                </a:cubicBezTo>
                <a:cubicBezTo>
                  <a:pt x="210156" y="324249"/>
                  <a:pt x="204804" y="321995"/>
                  <a:pt x="200297" y="317487"/>
                </a:cubicBezTo>
                <a:lnTo>
                  <a:pt x="79161" y="196352"/>
                </a:lnTo>
                <a:cubicBezTo>
                  <a:pt x="74654" y="191845"/>
                  <a:pt x="72400" y="186492"/>
                  <a:pt x="72400" y="180295"/>
                </a:cubicBezTo>
                <a:cubicBezTo>
                  <a:pt x="72400" y="174097"/>
                  <a:pt x="74654" y="168744"/>
                  <a:pt x="79161" y="164237"/>
                </a:cubicBezTo>
                <a:lnTo>
                  <a:pt x="110149" y="133249"/>
                </a:lnTo>
                <a:cubicBezTo>
                  <a:pt x="114657" y="128742"/>
                  <a:pt x="120009" y="126488"/>
                  <a:pt x="126207" y="126488"/>
                </a:cubicBezTo>
                <a:cubicBezTo>
                  <a:pt x="132405" y="126488"/>
                  <a:pt x="137757" y="128742"/>
                  <a:pt x="142264" y="133249"/>
                </a:cubicBezTo>
                <a:lnTo>
                  <a:pt x="216354" y="207339"/>
                </a:lnTo>
                <a:lnTo>
                  <a:pt x="398621" y="25072"/>
                </a:lnTo>
                <a:cubicBezTo>
                  <a:pt x="403128" y="20565"/>
                  <a:pt x="408481" y="18311"/>
                  <a:pt x="414678" y="18311"/>
                </a:cubicBezTo>
                <a:close/>
                <a:moveTo>
                  <a:pt x="81132" y="0"/>
                </a:moveTo>
                <a:lnTo>
                  <a:pt x="315515" y="0"/>
                </a:lnTo>
                <a:cubicBezTo>
                  <a:pt x="327347" y="0"/>
                  <a:pt x="338334" y="2348"/>
                  <a:pt x="348476" y="7043"/>
                </a:cubicBezTo>
                <a:cubicBezTo>
                  <a:pt x="351293" y="8357"/>
                  <a:pt x="352983" y="10517"/>
                  <a:pt x="353546" y="13522"/>
                </a:cubicBezTo>
                <a:cubicBezTo>
                  <a:pt x="354110" y="16715"/>
                  <a:pt x="353264" y="19438"/>
                  <a:pt x="351011" y="21692"/>
                </a:cubicBezTo>
                <a:lnTo>
                  <a:pt x="337207" y="35495"/>
                </a:lnTo>
                <a:cubicBezTo>
                  <a:pt x="335329" y="37373"/>
                  <a:pt x="333169" y="38313"/>
                  <a:pt x="330728" y="38313"/>
                </a:cubicBezTo>
                <a:cubicBezTo>
                  <a:pt x="330164" y="38313"/>
                  <a:pt x="329319" y="38125"/>
                  <a:pt x="328192" y="37749"/>
                </a:cubicBezTo>
                <a:cubicBezTo>
                  <a:pt x="323873" y="36622"/>
                  <a:pt x="319647" y="36059"/>
                  <a:pt x="315515" y="36059"/>
                </a:cubicBezTo>
                <a:lnTo>
                  <a:pt x="81132" y="36059"/>
                </a:lnTo>
                <a:cubicBezTo>
                  <a:pt x="68737" y="36059"/>
                  <a:pt x="58126" y="40472"/>
                  <a:pt x="49299" y="49299"/>
                </a:cubicBezTo>
                <a:cubicBezTo>
                  <a:pt x="40472" y="58126"/>
                  <a:pt x="36058" y="68737"/>
                  <a:pt x="36058" y="81132"/>
                </a:cubicBezTo>
                <a:lnTo>
                  <a:pt x="36058" y="315515"/>
                </a:lnTo>
                <a:cubicBezTo>
                  <a:pt x="36058" y="327911"/>
                  <a:pt x="40472" y="338522"/>
                  <a:pt x="49299" y="347349"/>
                </a:cubicBezTo>
                <a:cubicBezTo>
                  <a:pt x="58126" y="356176"/>
                  <a:pt x="68737" y="360589"/>
                  <a:pt x="81132" y="360589"/>
                </a:cubicBezTo>
                <a:lnTo>
                  <a:pt x="315515" y="360589"/>
                </a:lnTo>
                <a:cubicBezTo>
                  <a:pt x="327911" y="360589"/>
                  <a:pt x="338522" y="356176"/>
                  <a:pt x="347348" y="347349"/>
                </a:cubicBezTo>
                <a:cubicBezTo>
                  <a:pt x="356175" y="338522"/>
                  <a:pt x="360589" y="327911"/>
                  <a:pt x="360589" y="315515"/>
                </a:cubicBezTo>
                <a:lnTo>
                  <a:pt x="360589" y="243961"/>
                </a:lnTo>
                <a:cubicBezTo>
                  <a:pt x="360589" y="241520"/>
                  <a:pt x="361434" y="239454"/>
                  <a:pt x="363124" y="237764"/>
                </a:cubicBezTo>
                <a:lnTo>
                  <a:pt x="381154" y="219734"/>
                </a:lnTo>
                <a:cubicBezTo>
                  <a:pt x="383032" y="217856"/>
                  <a:pt x="385192" y="216917"/>
                  <a:pt x="387633" y="216917"/>
                </a:cubicBezTo>
                <a:cubicBezTo>
                  <a:pt x="388760" y="216917"/>
                  <a:pt x="389887" y="217198"/>
                  <a:pt x="391014" y="217762"/>
                </a:cubicBezTo>
                <a:cubicBezTo>
                  <a:pt x="394770" y="219264"/>
                  <a:pt x="396648" y="221988"/>
                  <a:pt x="396648" y="225932"/>
                </a:cubicBezTo>
                <a:lnTo>
                  <a:pt x="396648" y="315515"/>
                </a:lnTo>
                <a:cubicBezTo>
                  <a:pt x="396648" y="337865"/>
                  <a:pt x="388713" y="356974"/>
                  <a:pt x="372843" y="372844"/>
                </a:cubicBezTo>
                <a:cubicBezTo>
                  <a:pt x="356974" y="388713"/>
                  <a:pt x="337864" y="396648"/>
                  <a:pt x="315515" y="396648"/>
                </a:cubicBezTo>
                <a:lnTo>
                  <a:pt x="81132" y="396648"/>
                </a:lnTo>
                <a:cubicBezTo>
                  <a:pt x="58783" y="396648"/>
                  <a:pt x="39674" y="388713"/>
                  <a:pt x="23804" y="372844"/>
                </a:cubicBezTo>
                <a:cubicBezTo>
                  <a:pt x="7935" y="356974"/>
                  <a:pt x="0" y="337865"/>
                  <a:pt x="0" y="315515"/>
                </a:cubicBezTo>
                <a:lnTo>
                  <a:pt x="0" y="81132"/>
                </a:lnTo>
                <a:cubicBezTo>
                  <a:pt x="0" y="58783"/>
                  <a:pt x="7935" y="39674"/>
                  <a:pt x="23804" y="23804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8" name="Freeform 449"/>
          <p:cNvSpPr/>
          <p:nvPr/>
        </p:nvSpPr>
        <p:spPr>
          <a:xfrm>
            <a:off x="6900270" y="3086796"/>
            <a:ext cx="655478" cy="607660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9" name="Freeform 450"/>
          <p:cNvSpPr/>
          <p:nvPr/>
        </p:nvSpPr>
        <p:spPr>
          <a:xfrm>
            <a:off x="6924023" y="4366916"/>
            <a:ext cx="607971" cy="654402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9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9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9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1" y="501257"/>
                  <a:pt x="10705" y="494120"/>
                </a:cubicBezTo>
                <a:cubicBezTo>
                  <a:pt x="3568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8" y="89960"/>
                  <a:pt x="10705" y="82823"/>
                </a:cubicBezTo>
                <a:cubicBezTo>
                  <a:pt x="17841" y="75686"/>
                  <a:pt x="26293" y="72118"/>
                  <a:pt x="36059" y="72118"/>
                </a:cubicBezTo>
                <a:lnTo>
                  <a:pt x="72118" y="72118"/>
                </a:lnTo>
                <a:lnTo>
                  <a:pt x="72118" y="45074"/>
                </a:lnTo>
                <a:cubicBezTo>
                  <a:pt x="72118" y="32679"/>
                  <a:pt x="76531" y="22067"/>
                  <a:pt x="85358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750" y="36059"/>
                  <a:pt x="112637" y="36951"/>
                  <a:pt x="110853" y="38735"/>
                </a:cubicBezTo>
                <a:cubicBezTo>
                  <a:pt x="109069" y="40519"/>
                  <a:pt x="108177" y="42632"/>
                  <a:pt x="108177" y="45074"/>
                </a:cubicBezTo>
                <a:lnTo>
                  <a:pt x="108177" y="126206"/>
                </a:lnTo>
                <a:cubicBezTo>
                  <a:pt x="108177" y="128648"/>
                  <a:pt x="109069" y="130761"/>
                  <a:pt x="110853" y="132545"/>
                </a:cubicBezTo>
                <a:cubicBezTo>
                  <a:pt x="112637" y="134329"/>
                  <a:pt x="114750" y="135221"/>
                  <a:pt x="117192" y="135221"/>
                </a:cubicBezTo>
                <a:lnTo>
                  <a:pt x="135221" y="135221"/>
                </a:lnTo>
                <a:cubicBezTo>
                  <a:pt x="137663" y="135221"/>
                  <a:pt x="139775" y="134329"/>
                  <a:pt x="141559" y="132545"/>
                </a:cubicBezTo>
                <a:cubicBezTo>
                  <a:pt x="143344" y="130761"/>
                  <a:pt x="144236" y="128648"/>
                  <a:pt x="144236" y="126206"/>
                </a:cubicBezTo>
                <a:lnTo>
                  <a:pt x="144236" y="45074"/>
                </a:lnTo>
                <a:cubicBezTo>
                  <a:pt x="144236" y="42632"/>
                  <a:pt x="143344" y="40519"/>
                  <a:pt x="141559" y="38735"/>
                </a:cubicBezTo>
                <a:cubicBezTo>
                  <a:pt x="139775" y="36951"/>
                  <a:pt x="137663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261427"/>
                </a:lnTo>
                <a:lnTo>
                  <a:pt x="117192" y="261427"/>
                </a:lnTo>
                <a:lnTo>
                  <a:pt x="117192" y="180295"/>
                </a:lnTo>
                <a:lnTo>
                  <a:pt x="36059" y="180295"/>
                </a:lnTo>
                <a:close/>
                <a:moveTo>
                  <a:pt x="135221" y="180295"/>
                </a:moveTo>
                <a:lnTo>
                  <a:pt x="135221" y="261427"/>
                </a:lnTo>
                <a:lnTo>
                  <a:pt x="225368" y="261427"/>
                </a:lnTo>
                <a:lnTo>
                  <a:pt x="225368" y="180295"/>
                </a:lnTo>
                <a:lnTo>
                  <a:pt x="135221" y="180295"/>
                </a:lnTo>
                <a:close/>
                <a:moveTo>
                  <a:pt x="243398" y="180295"/>
                </a:moveTo>
                <a:lnTo>
                  <a:pt x="243398" y="261427"/>
                </a:lnTo>
                <a:lnTo>
                  <a:pt x="333545" y="261427"/>
                </a:lnTo>
                <a:lnTo>
                  <a:pt x="333545" y="180295"/>
                </a:lnTo>
                <a:lnTo>
                  <a:pt x="243398" y="180295"/>
                </a:lnTo>
                <a:close/>
                <a:moveTo>
                  <a:pt x="351574" y="180295"/>
                </a:moveTo>
                <a:lnTo>
                  <a:pt x="351574" y="261427"/>
                </a:lnTo>
                <a:lnTo>
                  <a:pt x="432707" y="261427"/>
                </a:lnTo>
                <a:lnTo>
                  <a:pt x="432707" y="180295"/>
                </a:lnTo>
                <a:lnTo>
                  <a:pt x="351574" y="180295"/>
                </a:lnTo>
                <a:close/>
                <a:moveTo>
                  <a:pt x="36059" y="279457"/>
                </a:moveTo>
                <a:lnTo>
                  <a:pt x="36059" y="369604"/>
                </a:lnTo>
                <a:lnTo>
                  <a:pt x="117192" y="369604"/>
                </a:lnTo>
                <a:lnTo>
                  <a:pt x="117192" y="279457"/>
                </a:lnTo>
                <a:lnTo>
                  <a:pt x="36059" y="279457"/>
                </a:lnTo>
                <a:close/>
                <a:moveTo>
                  <a:pt x="135221" y="279457"/>
                </a:moveTo>
                <a:lnTo>
                  <a:pt x="135221" y="369604"/>
                </a:lnTo>
                <a:lnTo>
                  <a:pt x="225368" y="369604"/>
                </a:lnTo>
                <a:lnTo>
                  <a:pt x="225368" y="279457"/>
                </a:lnTo>
                <a:lnTo>
                  <a:pt x="135221" y="279457"/>
                </a:lnTo>
                <a:close/>
                <a:moveTo>
                  <a:pt x="243398" y="279457"/>
                </a:moveTo>
                <a:lnTo>
                  <a:pt x="243398" y="369604"/>
                </a:lnTo>
                <a:lnTo>
                  <a:pt x="333545" y="369604"/>
                </a:lnTo>
                <a:lnTo>
                  <a:pt x="333545" y="279457"/>
                </a:lnTo>
                <a:lnTo>
                  <a:pt x="243398" y="279457"/>
                </a:lnTo>
                <a:close/>
                <a:moveTo>
                  <a:pt x="351574" y="279457"/>
                </a:moveTo>
                <a:lnTo>
                  <a:pt x="351574" y="369604"/>
                </a:lnTo>
                <a:lnTo>
                  <a:pt x="432707" y="369604"/>
                </a:lnTo>
                <a:lnTo>
                  <a:pt x="432707" y="279457"/>
                </a:lnTo>
                <a:lnTo>
                  <a:pt x="351574" y="279457"/>
                </a:lnTo>
                <a:close/>
                <a:moveTo>
                  <a:pt x="36059" y="387634"/>
                </a:moveTo>
                <a:lnTo>
                  <a:pt x="36059" y="468766"/>
                </a:lnTo>
                <a:lnTo>
                  <a:pt x="117192" y="468766"/>
                </a:lnTo>
                <a:lnTo>
                  <a:pt x="117192" y="387634"/>
                </a:lnTo>
                <a:lnTo>
                  <a:pt x="36059" y="387634"/>
                </a:lnTo>
                <a:close/>
                <a:moveTo>
                  <a:pt x="135221" y="387634"/>
                </a:moveTo>
                <a:lnTo>
                  <a:pt x="135221" y="468766"/>
                </a:lnTo>
                <a:lnTo>
                  <a:pt x="225368" y="468766"/>
                </a:lnTo>
                <a:lnTo>
                  <a:pt x="225368" y="387634"/>
                </a:lnTo>
                <a:lnTo>
                  <a:pt x="135221" y="387634"/>
                </a:lnTo>
                <a:close/>
                <a:moveTo>
                  <a:pt x="243398" y="387634"/>
                </a:moveTo>
                <a:lnTo>
                  <a:pt x="243398" y="468766"/>
                </a:lnTo>
                <a:lnTo>
                  <a:pt x="333545" y="468766"/>
                </a:lnTo>
                <a:lnTo>
                  <a:pt x="333545" y="387634"/>
                </a:lnTo>
                <a:lnTo>
                  <a:pt x="243398" y="387634"/>
                </a:lnTo>
                <a:close/>
                <a:moveTo>
                  <a:pt x="351574" y="387634"/>
                </a:moveTo>
                <a:lnTo>
                  <a:pt x="351574" y="468766"/>
                </a:lnTo>
                <a:lnTo>
                  <a:pt x="432707" y="468766"/>
                </a:lnTo>
                <a:lnTo>
                  <a:pt x="432707" y="387634"/>
                </a:lnTo>
                <a:lnTo>
                  <a:pt x="351574" y="387634"/>
                </a:lnTo>
                <a:close/>
                <a:moveTo>
                  <a:pt x="333545" y="36059"/>
                </a:moveTo>
                <a:cubicBezTo>
                  <a:pt x="331104" y="36059"/>
                  <a:pt x="328990" y="36951"/>
                  <a:pt x="327207" y="38735"/>
                </a:cubicBezTo>
                <a:cubicBezTo>
                  <a:pt x="325423" y="40519"/>
                  <a:pt x="324531" y="42632"/>
                  <a:pt x="324531" y="45074"/>
                </a:cubicBezTo>
                <a:lnTo>
                  <a:pt x="324531" y="126206"/>
                </a:lnTo>
                <a:cubicBezTo>
                  <a:pt x="324531" y="128648"/>
                  <a:pt x="325423" y="130761"/>
                  <a:pt x="327207" y="132545"/>
                </a:cubicBezTo>
                <a:cubicBezTo>
                  <a:pt x="328990" y="134329"/>
                  <a:pt x="331104" y="135221"/>
                  <a:pt x="333545" y="135221"/>
                </a:cubicBezTo>
                <a:lnTo>
                  <a:pt x="351574" y="135221"/>
                </a:lnTo>
                <a:cubicBezTo>
                  <a:pt x="354016" y="135221"/>
                  <a:pt x="356129" y="134329"/>
                  <a:pt x="357913" y="132545"/>
                </a:cubicBezTo>
                <a:cubicBezTo>
                  <a:pt x="359697" y="130761"/>
                  <a:pt x="360590" y="128648"/>
                  <a:pt x="360590" y="126206"/>
                </a:cubicBezTo>
                <a:lnTo>
                  <a:pt x="360590" y="45074"/>
                </a:lnTo>
                <a:cubicBezTo>
                  <a:pt x="360590" y="42632"/>
                  <a:pt x="359697" y="40519"/>
                  <a:pt x="357913" y="38735"/>
                </a:cubicBezTo>
                <a:cubicBezTo>
                  <a:pt x="356129" y="36951"/>
                  <a:pt x="354016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299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9844</TotalTime>
  <Words>476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Split Banners for PowerPoint</vt:lpstr>
      <vt:lpstr>Split Banners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Splitted Banners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2017-05-11T03:55:20Z</dcterms:modified>
</cp:coreProperties>
</file>