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3402" y="12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804C9-D539-4938-84D5-471E80D5FF71}"/>
              </a:ext>
            </a:extLst>
          </p:cNvPr>
          <p:cNvSpPr>
            <a:spLocks noGrp="1"/>
          </p:cNvSpPr>
          <p:nvPr>
            <p:ph type="title"/>
          </p:nvPr>
        </p:nvSpPr>
        <p:spPr/>
        <p:txBody>
          <a:bodyPr/>
          <a:lstStyle/>
          <a:p>
            <a:r>
              <a:rPr lang="en-US" dirty="0"/>
              <a:t>Spray Disinfectant – Slide Template</a:t>
            </a:r>
          </a:p>
        </p:txBody>
      </p:sp>
      <p:sp>
        <p:nvSpPr>
          <p:cNvPr id="31" name="Freeform: Shape 30">
            <a:extLst>
              <a:ext uri="{FF2B5EF4-FFF2-40B4-BE49-F238E27FC236}">
                <a16:creationId xmlns:a16="http://schemas.microsoft.com/office/drawing/2014/main" id="{3DE16F97-A13D-499D-AD9E-2E55B57F924D}"/>
              </a:ext>
            </a:extLst>
          </p:cNvPr>
          <p:cNvSpPr/>
          <p:nvPr/>
        </p:nvSpPr>
        <p:spPr>
          <a:xfrm rot="5400000">
            <a:off x="453858" y="544627"/>
            <a:ext cx="4861030" cy="5768747"/>
          </a:xfrm>
          <a:custGeom>
            <a:avLst/>
            <a:gdLst>
              <a:gd name="connsiteX0" fmla="*/ 0 w 4861030"/>
              <a:gd name="connsiteY0" fmla="*/ 5768747 h 5768747"/>
              <a:gd name="connsiteX1" fmla="*/ 2430515 w 4861030"/>
              <a:gd name="connsiteY1" fmla="*/ 0 h 5768747"/>
              <a:gd name="connsiteX2" fmla="*/ 4861030 w 4861030"/>
              <a:gd name="connsiteY2" fmla="*/ 5768747 h 5768747"/>
            </a:gdLst>
            <a:ahLst/>
            <a:cxnLst>
              <a:cxn ang="0">
                <a:pos x="connsiteX0" y="connsiteY0"/>
              </a:cxn>
              <a:cxn ang="0">
                <a:pos x="connsiteX1" y="connsiteY1"/>
              </a:cxn>
              <a:cxn ang="0">
                <a:pos x="connsiteX2" y="connsiteY2"/>
              </a:cxn>
            </a:cxnLst>
            <a:rect l="l" t="t" r="r" b="b"/>
            <a:pathLst>
              <a:path w="4861030" h="5768747">
                <a:moveTo>
                  <a:pt x="0" y="5768747"/>
                </a:moveTo>
                <a:lnTo>
                  <a:pt x="2430515" y="0"/>
                </a:lnTo>
                <a:lnTo>
                  <a:pt x="4861030" y="5768747"/>
                </a:lnTo>
                <a:close/>
              </a:path>
            </a:pathLst>
          </a:custGeom>
          <a:gradFill flip="none" rotWithShape="1">
            <a:gsLst>
              <a:gs pos="0">
                <a:schemeClr val="bg1">
                  <a:lumMod val="95000"/>
                </a:schemeClr>
              </a:gs>
              <a:gs pos="46000">
                <a:schemeClr val="bg1">
                  <a:lumMod val="85000"/>
                  <a:alpha val="50000"/>
                </a:schemeClr>
              </a:gs>
              <a:gs pos="76000">
                <a:schemeClr val="bg2">
                  <a:lumMod val="90000"/>
                  <a:alpha val="60000"/>
                </a:schemeClr>
              </a:gs>
              <a:gs pos="100000">
                <a:schemeClr val="bg2">
                  <a:lumMod val="75000"/>
                  <a:alpha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88D7EFBE-9FF8-4C19-B434-DF49673E6414}"/>
              </a:ext>
            </a:extLst>
          </p:cNvPr>
          <p:cNvGrpSpPr/>
          <p:nvPr/>
        </p:nvGrpSpPr>
        <p:grpSpPr>
          <a:xfrm>
            <a:off x="628650" y="2525847"/>
            <a:ext cx="2194560" cy="1798609"/>
            <a:chOff x="332936" y="2391805"/>
            <a:chExt cx="2926080" cy="2398144"/>
          </a:xfrm>
        </p:grpSpPr>
        <p:sp>
          <p:nvSpPr>
            <p:cNvPr id="22" name="TextBox 21">
              <a:extLst>
                <a:ext uri="{FF2B5EF4-FFF2-40B4-BE49-F238E27FC236}">
                  <a16:creationId xmlns:a16="http://schemas.microsoft.com/office/drawing/2014/main" id="{50695FBD-3491-40BA-9A7D-971B24A8D156}"/>
                </a:ext>
              </a:extLst>
            </p:cNvPr>
            <p:cNvSpPr txBox="1"/>
            <p:nvPr/>
          </p:nvSpPr>
          <p:spPr>
            <a:xfrm>
              <a:off x="332936" y="2391805"/>
              <a:ext cx="2926080" cy="697627"/>
            </a:xfrm>
            <a:prstGeom prst="rect">
              <a:avLst/>
            </a:prstGeom>
            <a:noFill/>
          </p:spPr>
          <p:txBody>
            <a:bodyPr wrap="square" lIns="0" rIns="0" rtlCol="0" anchor="b">
              <a:spAutoFit/>
            </a:bodyPr>
            <a:lstStyle/>
            <a:p>
              <a:pPr algn="r"/>
              <a:r>
                <a:rPr lang="en-US" sz="2800" b="1" noProof="1"/>
                <a:t>Lorem Ipsum</a:t>
              </a:r>
            </a:p>
          </p:txBody>
        </p:sp>
        <p:sp>
          <p:nvSpPr>
            <p:cNvPr id="23" name="TextBox 22">
              <a:extLst>
                <a:ext uri="{FF2B5EF4-FFF2-40B4-BE49-F238E27FC236}">
                  <a16:creationId xmlns:a16="http://schemas.microsoft.com/office/drawing/2014/main" id="{D4CB88EE-DAC1-4977-89F6-0660CA62EC2D}"/>
                </a:ext>
              </a:extLst>
            </p:cNvPr>
            <p:cNvSpPr txBox="1"/>
            <p:nvPr/>
          </p:nvSpPr>
          <p:spPr>
            <a:xfrm>
              <a:off x="332936" y="3086919"/>
              <a:ext cx="2926080" cy="1703030"/>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6AB01F80-AB7D-483E-BECB-55552F874DC2}"/>
              </a:ext>
            </a:extLst>
          </p:cNvPr>
          <p:cNvGrpSpPr/>
          <p:nvPr/>
        </p:nvGrpSpPr>
        <p:grpSpPr>
          <a:xfrm>
            <a:off x="2857058" y="4837859"/>
            <a:ext cx="2194560" cy="1237866"/>
            <a:chOff x="6691483" y="4621698"/>
            <a:chExt cx="2194560" cy="1237866"/>
          </a:xfrm>
        </p:grpSpPr>
        <p:sp>
          <p:nvSpPr>
            <p:cNvPr id="25" name="TextBox 24">
              <a:extLst>
                <a:ext uri="{FF2B5EF4-FFF2-40B4-BE49-F238E27FC236}">
                  <a16:creationId xmlns:a16="http://schemas.microsoft.com/office/drawing/2014/main" id="{907960A0-B1FD-4EC6-897F-1CE188E518E9}"/>
                </a:ext>
              </a:extLst>
            </p:cNvPr>
            <p:cNvSpPr txBox="1"/>
            <p:nvPr/>
          </p:nvSpPr>
          <p:spPr>
            <a:xfrm>
              <a:off x="6691483" y="4621698"/>
              <a:ext cx="2194560" cy="400110"/>
            </a:xfrm>
            <a:prstGeom prst="rect">
              <a:avLst/>
            </a:prstGeom>
            <a:noFill/>
          </p:spPr>
          <p:txBody>
            <a:bodyPr wrap="square" lIns="0" rIns="0" rtlCol="0" anchor="b">
              <a:spAutoFit/>
            </a:bodyPr>
            <a:lstStyle/>
            <a:p>
              <a:r>
                <a:rPr lang="en-US" sz="2000" b="1" noProof="1"/>
                <a:t>Lorem Ipsum</a:t>
              </a:r>
            </a:p>
          </p:txBody>
        </p:sp>
        <p:sp>
          <p:nvSpPr>
            <p:cNvPr id="26" name="TextBox 25">
              <a:extLst>
                <a:ext uri="{FF2B5EF4-FFF2-40B4-BE49-F238E27FC236}">
                  <a16:creationId xmlns:a16="http://schemas.microsoft.com/office/drawing/2014/main" id="{FE015475-C49E-43BA-A11C-9F8F52DC544F}"/>
                </a:ext>
              </a:extLst>
            </p:cNvPr>
            <p:cNvSpPr txBox="1"/>
            <p:nvPr/>
          </p:nvSpPr>
          <p:spPr>
            <a:xfrm>
              <a:off x="6691483" y="4997790"/>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6C0B36B2-FDC7-40BC-8FD2-B460BE609DA4}"/>
              </a:ext>
            </a:extLst>
          </p:cNvPr>
          <p:cNvGrpSpPr/>
          <p:nvPr/>
        </p:nvGrpSpPr>
        <p:grpSpPr>
          <a:xfrm>
            <a:off x="5883038" y="1465257"/>
            <a:ext cx="2194560" cy="1237868"/>
            <a:chOff x="6697329" y="1465257"/>
            <a:chExt cx="2194560" cy="1237868"/>
          </a:xfrm>
        </p:grpSpPr>
        <p:sp>
          <p:nvSpPr>
            <p:cNvPr id="28" name="TextBox 27">
              <a:extLst>
                <a:ext uri="{FF2B5EF4-FFF2-40B4-BE49-F238E27FC236}">
                  <a16:creationId xmlns:a16="http://schemas.microsoft.com/office/drawing/2014/main" id="{D9998D4B-C8E2-4F21-8F87-592D497A48E1}"/>
                </a:ext>
              </a:extLst>
            </p:cNvPr>
            <p:cNvSpPr txBox="1"/>
            <p:nvPr/>
          </p:nvSpPr>
          <p:spPr>
            <a:xfrm>
              <a:off x="6697329" y="1465257"/>
              <a:ext cx="2194560" cy="400110"/>
            </a:xfrm>
            <a:prstGeom prst="rect">
              <a:avLst/>
            </a:prstGeom>
            <a:noFill/>
          </p:spPr>
          <p:txBody>
            <a:bodyPr wrap="square" lIns="0" rIns="0" rtlCol="0" anchor="b">
              <a:spAutoFit/>
            </a:bodyPr>
            <a:lstStyle/>
            <a:p>
              <a:r>
                <a:rPr lang="en-US" sz="2000" b="1" noProof="1"/>
                <a:t>Lorem Ipsum</a:t>
              </a:r>
            </a:p>
          </p:txBody>
        </p:sp>
        <p:sp>
          <p:nvSpPr>
            <p:cNvPr id="29" name="TextBox 28">
              <a:extLst>
                <a:ext uri="{FF2B5EF4-FFF2-40B4-BE49-F238E27FC236}">
                  <a16:creationId xmlns:a16="http://schemas.microsoft.com/office/drawing/2014/main" id="{EA0CDB75-95FE-457F-B69D-1FA04DBBBFD5}"/>
                </a:ext>
              </a:extLst>
            </p:cNvPr>
            <p:cNvSpPr txBox="1"/>
            <p:nvPr/>
          </p:nvSpPr>
          <p:spPr>
            <a:xfrm>
              <a:off x="6697329" y="1841351"/>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0" name="Group 69">
            <a:extLst>
              <a:ext uri="{FF2B5EF4-FFF2-40B4-BE49-F238E27FC236}">
                <a16:creationId xmlns:a16="http://schemas.microsoft.com/office/drawing/2014/main" id="{AA5C6840-392D-4008-A204-A9FD5D590AA9}"/>
              </a:ext>
            </a:extLst>
          </p:cNvPr>
          <p:cNvGrpSpPr/>
          <p:nvPr/>
        </p:nvGrpSpPr>
        <p:grpSpPr>
          <a:xfrm>
            <a:off x="5329096" y="3018351"/>
            <a:ext cx="3629319" cy="3839649"/>
            <a:chOff x="5329096" y="3018351"/>
            <a:chExt cx="3629319" cy="3839649"/>
          </a:xfrm>
        </p:grpSpPr>
        <p:sp>
          <p:nvSpPr>
            <p:cNvPr id="33" name="Freeform: Shape 32">
              <a:extLst>
                <a:ext uri="{FF2B5EF4-FFF2-40B4-BE49-F238E27FC236}">
                  <a16:creationId xmlns:a16="http://schemas.microsoft.com/office/drawing/2014/main" id="{E84490D7-6E6E-4217-B9F6-C54E872FE7D6}"/>
                </a:ext>
              </a:extLst>
            </p:cNvPr>
            <p:cNvSpPr/>
            <p:nvPr/>
          </p:nvSpPr>
          <p:spPr>
            <a:xfrm>
              <a:off x="6470040" y="5434968"/>
              <a:ext cx="2426254" cy="1423032"/>
            </a:xfrm>
            <a:custGeom>
              <a:avLst/>
              <a:gdLst>
                <a:gd name="connsiteX0" fmla="*/ 948317 w 2426254"/>
                <a:gd name="connsiteY0" fmla="*/ 49 h 1423032"/>
                <a:gd name="connsiteX1" fmla="*/ 1072035 w 2426254"/>
                <a:gd name="connsiteY1" fmla="*/ 3324 h 1423032"/>
                <a:gd name="connsiteX2" fmla="*/ 1361624 w 2426254"/>
                <a:gd name="connsiteY2" fmla="*/ 79531 h 1423032"/>
                <a:gd name="connsiteX3" fmla="*/ 1552144 w 2426254"/>
                <a:gd name="connsiteY3" fmla="*/ 201464 h 1423032"/>
                <a:gd name="connsiteX4" fmla="*/ 1704559 w 2426254"/>
                <a:gd name="connsiteY4" fmla="*/ 384362 h 1423032"/>
                <a:gd name="connsiteX5" fmla="*/ 1986527 w 2426254"/>
                <a:gd name="connsiteY5" fmla="*/ 742539 h 1423032"/>
                <a:gd name="connsiteX6" fmla="*/ 2375186 w 2426254"/>
                <a:gd name="connsiteY6" fmla="*/ 1329337 h 1423032"/>
                <a:gd name="connsiteX7" fmla="*/ 2418537 w 2426254"/>
                <a:gd name="connsiteY7" fmla="*/ 1408165 h 1423032"/>
                <a:gd name="connsiteX8" fmla="*/ 2426254 w 2426254"/>
                <a:gd name="connsiteY8" fmla="*/ 1423032 h 1423032"/>
                <a:gd name="connsiteX9" fmla="*/ 35599 w 2426254"/>
                <a:gd name="connsiteY9" fmla="*/ 1423032 h 1423032"/>
                <a:gd name="connsiteX10" fmla="*/ 35611 w 2426254"/>
                <a:gd name="connsiteY10" fmla="*/ 1420786 h 1423032"/>
                <a:gd name="connsiteX11" fmla="*/ 81336 w 2426254"/>
                <a:gd name="connsiteY11" fmla="*/ 1336959 h 1423032"/>
                <a:gd name="connsiteX12" fmla="*/ 203268 w 2426254"/>
                <a:gd name="connsiteY12" fmla="*/ 1115956 h 1423032"/>
                <a:gd name="connsiteX13" fmla="*/ 149923 w 2426254"/>
                <a:gd name="connsiteY13" fmla="*/ 864471 h 1423032"/>
                <a:gd name="connsiteX14" fmla="*/ 73716 w 2426254"/>
                <a:gd name="connsiteY14" fmla="*/ 727297 h 1423032"/>
                <a:gd name="connsiteX15" fmla="*/ 20370 w 2426254"/>
                <a:gd name="connsiteY15" fmla="*/ 597744 h 1423032"/>
                <a:gd name="connsiteX16" fmla="*/ 5128 w 2426254"/>
                <a:gd name="connsiteY16" fmla="*/ 483433 h 1423032"/>
                <a:gd name="connsiteX17" fmla="*/ 104199 w 2426254"/>
                <a:gd name="connsiteY17" fmla="*/ 300534 h 1423032"/>
                <a:gd name="connsiteX18" fmla="*/ 241373 w 2426254"/>
                <a:gd name="connsiteY18" fmla="*/ 163361 h 1423032"/>
                <a:gd name="connsiteX19" fmla="*/ 515720 w 2426254"/>
                <a:gd name="connsiteY19" fmla="*/ 33807 h 1423032"/>
                <a:gd name="connsiteX20" fmla="*/ 948317 w 2426254"/>
                <a:gd name="connsiteY20" fmla="*/ 49 h 1423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26254" h="1423032">
                  <a:moveTo>
                    <a:pt x="948317" y="49"/>
                  </a:moveTo>
                  <a:cubicBezTo>
                    <a:pt x="995907" y="-249"/>
                    <a:pt x="1038694" y="784"/>
                    <a:pt x="1072035" y="3324"/>
                  </a:cubicBezTo>
                  <a:cubicBezTo>
                    <a:pt x="1205399" y="13485"/>
                    <a:pt x="1281607" y="46509"/>
                    <a:pt x="1361624" y="79531"/>
                  </a:cubicBezTo>
                  <a:cubicBezTo>
                    <a:pt x="1441642" y="112554"/>
                    <a:pt x="1494988" y="150659"/>
                    <a:pt x="1552144" y="201464"/>
                  </a:cubicBezTo>
                  <a:cubicBezTo>
                    <a:pt x="1609300" y="252269"/>
                    <a:pt x="1632162" y="294183"/>
                    <a:pt x="1704559" y="384362"/>
                  </a:cubicBezTo>
                  <a:cubicBezTo>
                    <a:pt x="1776957" y="474541"/>
                    <a:pt x="1874756" y="585043"/>
                    <a:pt x="1986527" y="742539"/>
                  </a:cubicBezTo>
                  <a:cubicBezTo>
                    <a:pt x="2098298" y="900034"/>
                    <a:pt x="2260876" y="1128658"/>
                    <a:pt x="2375186" y="1329337"/>
                  </a:cubicBezTo>
                  <a:cubicBezTo>
                    <a:pt x="2389475" y="1354422"/>
                    <a:pt x="2403982" y="1380857"/>
                    <a:pt x="2418537" y="1408165"/>
                  </a:cubicBezTo>
                  <a:lnTo>
                    <a:pt x="2426254" y="1423032"/>
                  </a:lnTo>
                  <a:lnTo>
                    <a:pt x="35599" y="1423032"/>
                  </a:lnTo>
                  <a:lnTo>
                    <a:pt x="35611" y="1420786"/>
                  </a:lnTo>
                  <a:cubicBezTo>
                    <a:pt x="40692" y="1390303"/>
                    <a:pt x="53394" y="1387763"/>
                    <a:pt x="81336" y="1336959"/>
                  </a:cubicBezTo>
                  <a:cubicBezTo>
                    <a:pt x="109278" y="1286153"/>
                    <a:pt x="191836" y="1194702"/>
                    <a:pt x="203268" y="1115956"/>
                  </a:cubicBezTo>
                  <a:cubicBezTo>
                    <a:pt x="214700" y="1037209"/>
                    <a:pt x="171516" y="929248"/>
                    <a:pt x="149923" y="864471"/>
                  </a:cubicBezTo>
                  <a:cubicBezTo>
                    <a:pt x="128331" y="799695"/>
                    <a:pt x="95308" y="771751"/>
                    <a:pt x="73716" y="727297"/>
                  </a:cubicBezTo>
                  <a:cubicBezTo>
                    <a:pt x="52123" y="682843"/>
                    <a:pt x="31801" y="638387"/>
                    <a:pt x="20370" y="597744"/>
                  </a:cubicBezTo>
                  <a:cubicBezTo>
                    <a:pt x="8938" y="557099"/>
                    <a:pt x="-8843" y="532967"/>
                    <a:pt x="5128" y="483433"/>
                  </a:cubicBezTo>
                  <a:cubicBezTo>
                    <a:pt x="19099" y="433898"/>
                    <a:pt x="64825" y="353879"/>
                    <a:pt x="104199" y="300534"/>
                  </a:cubicBezTo>
                  <a:cubicBezTo>
                    <a:pt x="143572" y="247190"/>
                    <a:pt x="172785" y="207815"/>
                    <a:pt x="241373" y="163361"/>
                  </a:cubicBezTo>
                  <a:cubicBezTo>
                    <a:pt x="309959" y="118907"/>
                    <a:pt x="377276" y="60480"/>
                    <a:pt x="515720" y="33807"/>
                  </a:cubicBezTo>
                  <a:cubicBezTo>
                    <a:pt x="619553" y="13802"/>
                    <a:pt x="805547" y="942"/>
                    <a:pt x="948317" y="49"/>
                  </a:cubicBezTo>
                  <a:close/>
                </a:path>
              </a:pathLst>
            </a:custGeom>
            <a:solidFill>
              <a:srgbClr val="E9E2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5">
              <a:extLst>
                <a:ext uri="{FF2B5EF4-FFF2-40B4-BE49-F238E27FC236}">
                  <a16:creationId xmlns:a16="http://schemas.microsoft.com/office/drawing/2014/main" id="{48D5AFCC-5C4F-4ED6-BB70-17E65F663A3B}"/>
                </a:ext>
              </a:extLst>
            </p:cNvPr>
            <p:cNvSpPr/>
            <p:nvPr/>
          </p:nvSpPr>
          <p:spPr>
            <a:xfrm>
              <a:off x="6478429" y="5434968"/>
              <a:ext cx="1770305" cy="474793"/>
            </a:xfrm>
            <a:custGeom>
              <a:avLst/>
              <a:gdLst>
                <a:gd name="connsiteX0" fmla="*/ 939929 w 1770305"/>
                <a:gd name="connsiteY0" fmla="*/ 50 h 474793"/>
                <a:gd name="connsiteX1" fmla="*/ 1063647 w 1770305"/>
                <a:gd name="connsiteY1" fmla="*/ 3325 h 474793"/>
                <a:gd name="connsiteX2" fmla="*/ 1353236 w 1770305"/>
                <a:gd name="connsiteY2" fmla="*/ 79532 h 474793"/>
                <a:gd name="connsiteX3" fmla="*/ 1543756 w 1770305"/>
                <a:gd name="connsiteY3" fmla="*/ 201465 h 474793"/>
                <a:gd name="connsiteX4" fmla="*/ 1696171 w 1770305"/>
                <a:gd name="connsiteY4" fmla="*/ 384363 h 474793"/>
                <a:gd name="connsiteX5" fmla="*/ 1755054 w 1770305"/>
                <a:gd name="connsiteY5" fmla="*/ 456224 h 474793"/>
                <a:gd name="connsiteX6" fmla="*/ 1770305 w 1770305"/>
                <a:gd name="connsiteY6" fmla="*/ 474793 h 474793"/>
                <a:gd name="connsiteX7" fmla="*/ 0 w 1770305"/>
                <a:gd name="connsiteY7" fmla="*/ 474793 h 474793"/>
                <a:gd name="connsiteX8" fmla="*/ 12577 w 1770305"/>
                <a:gd name="connsiteY8" fmla="*/ 441460 h 474793"/>
                <a:gd name="connsiteX9" fmla="*/ 95811 w 1770305"/>
                <a:gd name="connsiteY9" fmla="*/ 300535 h 474793"/>
                <a:gd name="connsiteX10" fmla="*/ 232984 w 1770305"/>
                <a:gd name="connsiteY10" fmla="*/ 163362 h 474793"/>
                <a:gd name="connsiteX11" fmla="*/ 507332 w 1770305"/>
                <a:gd name="connsiteY11" fmla="*/ 33808 h 474793"/>
                <a:gd name="connsiteX12" fmla="*/ 939929 w 1770305"/>
                <a:gd name="connsiteY12" fmla="*/ 50 h 4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0305" h="474793">
                  <a:moveTo>
                    <a:pt x="939929" y="50"/>
                  </a:moveTo>
                  <a:cubicBezTo>
                    <a:pt x="987519" y="-247"/>
                    <a:pt x="1030306" y="785"/>
                    <a:pt x="1063647" y="3325"/>
                  </a:cubicBezTo>
                  <a:cubicBezTo>
                    <a:pt x="1197011" y="13486"/>
                    <a:pt x="1273218" y="46510"/>
                    <a:pt x="1353236" y="79532"/>
                  </a:cubicBezTo>
                  <a:cubicBezTo>
                    <a:pt x="1433254" y="112555"/>
                    <a:pt x="1486600" y="150660"/>
                    <a:pt x="1543756" y="201465"/>
                  </a:cubicBezTo>
                  <a:cubicBezTo>
                    <a:pt x="1600912" y="252270"/>
                    <a:pt x="1623774" y="294184"/>
                    <a:pt x="1696171" y="384363"/>
                  </a:cubicBezTo>
                  <a:cubicBezTo>
                    <a:pt x="1714270" y="406908"/>
                    <a:pt x="1733958" y="430723"/>
                    <a:pt x="1755054" y="456224"/>
                  </a:cubicBezTo>
                  <a:lnTo>
                    <a:pt x="1770305" y="474793"/>
                  </a:lnTo>
                  <a:lnTo>
                    <a:pt x="0" y="474793"/>
                  </a:lnTo>
                  <a:lnTo>
                    <a:pt x="12577" y="441460"/>
                  </a:lnTo>
                  <a:cubicBezTo>
                    <a:pt x="33177" y="395557"/>
                    <a:pt x="66281" y="340544"/>
                    <a:pt x="95811" y="300535"/>
                  </a:cubicBezTo>
                  <a:cubicBezTo>
                    <a:pt x="135184" y="247191"/>
                    <a:pt x="164397" y="207816"/>
                    <a:pt x="232984" y="163362"/>
                  </a:cubicBezTo>
                  <a:cubicBezTo>
                    <a:pt x="301570" y="118908"/>
                    <a:pt x="368888" y="60481"/>
                    <a:pt x="507332" y="33808"/>
                  </a:cubicBezTo>
                  <a:cubicBezTo>
                    <a:pt x="611165" y="13803"/>
                    <a:pt x="797158" y="943"/>
                    <a:pt x="939929" y="5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3" name="Group 52">
              <a:extLst>
                <a:ext uri="{FF2B5EF4-FFF2-40B4-BE49-F238E27FC236}">
                  <a16:creationId xmlns:a16="http://schemas.microsoft.com/office/drawing/2014/main" id="{F089A830-A150-4A3A-8896-EEC67B4E2EEE}"/>
                </a:ext>
              </a:extLst>
            </p:cNvPr>
            <p:cNvGrpSpPr/>
            <p:nvPr/>
          </p:nvGrpSpPr>
          <p:grpSpPr>
            <a:xfrm>
              <a:off x="5329096" y="3018351"/>
              <a:ext cx="3629319" cy="2891410"/>
              <a:chOff x="8137612" y="3034036"/>
              <a:chExt cx="3629319" cy="2891410"/>
            </a:xfrm>
          </p:grpSpPr>
          <p:sp>
            <p:nvSpPr>
              <p:cNvPr id="54" name="Freeform: Shape 53">
                <a:extLst>
                  <a:ext uri="{FF2B5EF4-FFF2-40B4-BE49-F238E27FC236}">
                    <a16:creationId xmlns:a16="http://schemas.microsoft.com/office/drawing/2014/main" id="{E423AC16-59D3-487F-9098-C9B760EB5ADF}"/>
                  </a:ext>
                </a:extLst>
              </p:cNvPr>
              <p:cNvSpPr/>
              <p:nvPr/>
            </p:nvSpPr>
            <p:spPr>
              <a:xfrm>
                <a:off x="8728396" y="3278817"/>
                <a:ext cx="809342" cy="1382287"/>
              </a:xfrm>
              <a:custGeom>
                <a:avLst/>
                <a:gdLst>
                  <a:gd name="connsiteX0" fmla="*/ 1386 w 505890"/>
                  <a:gd name="connsiteY0" fmla="*/ 858327 h 862721"/>
                  <a:gd name="connsiteX1" fmla="*/ 205923 w 505890"/>
                  <a:gd name="connsiteY1" fmla="*/ 671838 h 862721"/>
                  <a:gd name="connsiteX2" fmla="*/ 500696 w 505890"/>
                  <a:gd name="connsiteY2" fmla="*/ 641759 h 862721"/>
                  <a:gd name="connsiteX3" fmla="*/ 380380 w 505890"/>
                  <a:gd name="connsiteY3" fmla="*/ 40180 h 862721"/>
                  <a:gd name="connsiteX4" fmla="*/ 205923 w 505890"/>
                  <a:gd name="connsiteY4" fmla="*/ 100338 h 862721"/>
                  <a:gd name="connsiteX5" fmla="*/ 121701 w 505890"/>
                  <a:gd name="connsiteY5" fmla="*/ 461285 h 862721"/>
                  <a:gd name="connsiteX6" fmla="*/ 1386 w 505890"/>
                  <a:gd name="connsiteY6" fmla="*/ 858327 h 862721"/>
                  <a:gd name="connsiteX0" fmla="*/ 1566 w 505788"/>
                  <a:gd name="connsiteY0" fmla="*/ 858327 h 863843"/>
                  <a:gd name="connsiteX1" fmla="*/ 212119 w 505788"/>
                  <a:gd name="connsiteY1" fmla="*/ 689885 h 863843"/>
                  <a:gd name="connsiteX2" fmla="*/ 500876 w 505788"/>
                  <a:gd name="connsiteY2" fmla="*/ 641759 h 863843"/>
                  <a:gd name="connsiteX3" fmla="*/ 380560 w 505788"/>
                  <a:gd name="connsiteY3" fmla="*/ 40180 h 863843"/>
                  <a:gd name="connsiteX4" fmla="*/ 206103 w 505788"/>
                  <a:gd name="connsiteY4" fmla="*/ 100338 h 863843"/>
                  <a:gd name="connsiteX5" fmla="*/ 121881 w 505788"/>
                  <a:gd name="connsiteY5" fmla="*/ 461285 h 863843"/>
                  <a:gd name="connsiteX6" fmla="*/ 1566 w 505788"/>
                  <a:gd name="connsiteY6" fmla="*/ 858327 h 86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88" h="863843">
                    <a:moveTo>
                      <a:pt x="1566" y="858327"/>
                    </a:moveTo>
                    <a:cubicBezTo>
                      <a:pt x="16606" y="896427"/>
                      <a:pt x="128901" y="725980"/>
                      <a:pt x="212119" y="689885"/>
                    </a:cubicBezTo>
                    <a:cubicBezTo>
                      <a:pt x="295337" y="653790"/>
                      <a:pt x="472803" y="750043"/>
                      <a:pt x="500876" y="641759"/>
                    </a:cubicBezTo>
                    <a:cubicBezTo>
                      <a:pt x="528950" y="533475"/>
                      <a:pt x="429689" y="130417"/>
                      <a:pt x="380560" y="40180"/>
                    </a:cubicBezTo>
                    <a:cubicBezTo>
                      <a:pt x="331431" y="-50057"/>
                      <a:pt x="249216" y="30154"/>
                      <a:pt x="206103" y="100338"/>
                    </a:cubicBezTo>
                    <a:cubicBezTo>
                      <a:pt x="162990" y="170522"/>
                      <a:pt x="159981" y="337961"/>
                      <a:pt x="121881" y="461285"/>
                    </a:cubicBezTo>
                    <a:cubicBezTo>
                      <a:pt x="83781" y="584609"/>
                      <a:pt x="-13474" y="820227"/>
                      <a:pt x="1566" y="858327"/>
                    </a:cubicBez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FCB5597D-17CC-4696-8021-C865FF46B811}"/>
                  </a:ext>
                </a:extLst>
              </p:cNvPr>
              <p:cNvSpPr/>
              <p:nvPr/>
            </p:nvSpPr>
            <p:spPr>
              <a:xfrm>
                <a:off x="8199518" y="3481923"/>
                <a:ext cx="994236" cy="1906095"/>
              </a:xfrm>
              <a:custGeom>
                <a:avLst/>
                <a:gdLst>
                  <a:gd name="connsiteX0" fmla="*/ 403058 w 616565"/>
                  <a:gd name="connsiteY0" fmla="*/ 51310 h 1190382"/>
                  <a:gd name="connsiteX1" fmla="*/ 372979 w 616565"/>
                  <a:gd name="connsiteY1" fmla="*/ 267878 h 1190382"/>
                  <a:gd name="connsiteX2" fmla="*/ 342900 w 616565"/>
                  <a:gd name="connsiteY2" fmla="*/ 388194 h 1190382"/>
                  <a:gd name="connsiteX3" fmla="*/ 174458 w 616565"/>
                  <a:gd name="connsiteY3" fmla="*/ 658905 h 1190382"/>
                  <a:gd name="connsiteX4" fmla="*/ 138363 w 616565"/>
                  <a:gd name="connsiteY4" fmla="*/ 755157 h 1190382"/>
                  <a:gd name="connsiteX5" fmla="*/ 96253 w 616565"/>
                  <a:gd name="connsiteY5" fmla="*/ 935631 h 1190382"/>
                  <a:gd name="connsiteX6" fmla="*/ 24063 w 616565"/>
                  <a:gd name="connsiteY6" fmla="*/ 1080010 h 1190382"/>
                  <a:gd name="connsiteX7" fmla="*/ 6016 w 616565"/>
                  <a:gd name="connsiteY7" fmla="*/ 1122121 h 1190382"/>
                  <a:gd name="connsiteX8" fmla="*/ 0 w 616565"/>
                  <a:gd name="connsiteY8" fmla="*/ 1188294 h 1190382"/>
                  <a:gd name="connsiteX9" fmla="*/ 18048 w 616565"/>
                  <a:gd name="connsiteY9" fmla="*/ 1170247 h 1190382"/>
                  <a:gd name="connsiteX10" fmla="*/ 78205 w 616565"/>
                  <a:gd name="connsiteY10" fmla="*/ 1134152 h 1190382"/>
                  <a:gd name="connsiteX11" fmla="*/ 360948 w 616565"/>
                  <a:gd name="connsiteY11" fmla="*/ 755157 h 1190382"/>
                  <a:gd name="connsiteX12" fmla="*/ 457200 w 616565"/>
                  <a:gd name="connsiteY12" fmla="*/ 436321 h 1190382"/>
                  <a:gd name="connsiteX13" fmla="*/ 559469 w 616565"/>
                  <a:gd name="connsiteY13" fmla="*/ 231784 h 1190382"/>
                  <a:gd name="connsiteX14" fmla="*/ 607595 w 616565"/>
                  <a:gd name="connsiteY14" fmla="*/ 15215 h 1190382"/>
                  <a:gd name="connsiteX15" fmla="*/ 403058 w 616565"/>
                  <a:gd name="connsiteY15" fmla="*/ 51310 h 1190382"/>
                  <a:gd name="connsiteX0" fmla="*/ 407828 w 621335"/>
                  <a:gd name="connsiteY0" fmla="*/ 51310 h 1191190"/>
                  <a:gd name="connsiteX1" fmla="*/ 377749 w 621335"/>
                  <a:gd name="connsiteY1" fmla="*/ 267878 h 1191190"/>
                  <a:gd name="connsiteX2" fmla="*/ 347670 w 621335"/>
                  <a:gd name="connsiteY2" fmla="*/ 388194 h 1191190"/>
                  <a:gd name="connsiteX3" fmla="*/ 179228 w 621335"/>
                  <a:gd name="connsiteY3" fmla="*/ 658905 h 1191190"/>
                  <a:gd name="connsiteX4" fmla="*/ 143133 w 621335"/>
                  <a:gd name="connsiteY4" fmla="*/ 755157 h 1191190"/>
                  <a:gd name="connsiteX5" fmla="*/ 101023 w 621335"/>
                  <a:gd name="connsiteY5" fmla="*/ 935631 h 1191190"/>
                  <a:gd name="connsiteX6" fmla="*/ 28833 w 621335"/>
                  <a:gd name="connsiteY6" fmla="*/ 1080010 h 1191190"/>
                  <a:gd name="connsiteX7" fmla="*/ 10786 w 621335"/>
                  <a:gd name="connsiteY7" fmla="*/ 1122121 h 1191190"/>
                  <a:gd name="connsiteX8" fmla="*/ 4770 w 621335"/>
                  <a:gd name="connsiteY8" fmla="*/ 1188294 h 1191190"/>
                  <a:gd name="connsiteX9" fmla="*/ 82975 w 621335"/>
                  <a:gd name="connsiteY9" fmla="*/ 1134152 h 1191190"/>
                  <a:gd name="connsiteX10" fmla="*/ 365718 w 621335"/>
                  <a:gd name="connsiteY10" fmla="*/ 755157 h 1191190"/>
                  <a:gd name="connsiteX11" fmla="*/ 461970 w 621335"/>
                  <a:gd name="connsiteY11" fmla="*/ 436321 h 1191190"/>
                  <a:gd name="connsiteX12" fmla="*/ 564239 w 621335"/>
                  <a:gd name="connsiteY12" fmla="*/ 231784 h 1191190"/>
                  <a:gd name="connsiteX13" fmla="*/ 612365 w 621335"/>
                  <a:gd name="connsiteY13" fmla="*/ 15215 h 1191190"/>
                  <a:gd name="connsiteX14" fmla="*/ 407828 w 621335"/>
                  <a:gd name="connsiteY14" fmla="*/ 51310 h 1191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1335" h="1191190">
                    <a:moveTo>
                      <a:pt x="407828" y="51310"/>
                    </a:moveTo>
                    <a:cubicBezTo>
                      <a:pt x="368725" y="93420"/>
                      <a:pt x="387775" y="211731"/>
                      <a:pt x="377749" y="267878"/>
                    </a:cubicBezTo>
                    <a:cubicBezTo>
                      <a:pt x="367723" y="324025"/>
                      <a:pt x="380757" y="323023"/>
                      <a:pt x="347670" y="388194"/>
                    </a:cubicBezTo>
                    <a:cubicBezTo>
                      <a:pt x="314583" y="453365"/>
                      <a:pt x="213317" y="597745"/>
                      <a:pt x="179228" y="658905"/>
                    </a:cubicBezTo>
                    <a:cubicBezTo>
                      <a:pt x="145138" y="720066"/>
                      <a:pt x="156167" y="709036"/>
                      <a:pt x="143133" y="755157"/>
                    </a:cubicBezTo>
                    <a:cubicBezTo>
                      <a:pt x="130099" y="801278"/>
                      <a:pt x="120073" y="881489"/>
                      <a:pt x="101023" y="935631"/>
                    </a:cubicBezTo>
                    <a:cubicBezTo>
                      <a:pt x="81973" y="989773"/>
                      <a:pt x="43872" y="1048928"/>
                      <a:pt x="28833" y="1080010"/>
                    </a:cubicBezTo>
                    <a:cubicBezTo>
                      <a:pt x="13794" y="1111092"/>
                      <a:pt x="14796" y="1104074"/>
                      <a:pt x="10786" y="1122121"/>
                    </a:cubicBezTo>
                    <a:cubicBezTo>
                      <a:pt x="6776" y="1140168"/>
                      <a:pt x="-7262" y="1186289"/>
                      <a:pt x="4770" y="1188294"/>
                    </a:cubicBezTo>
                    <a:cubicBezTo>
                      <a:pt x="16802" y="1190299"/>
                      <a:pt x="22817" y="1206341"/>
                      <a:pt x="82975" y="1134152"/>
                    </a:cubicBezTo>
                    <a:cubicBezTo>
                      <a:pt x="143133" y="1061963"/>
                      <a:pt x="302552" y="871462"/>
                      <a:pt x="365718" y="755157"/>
                    </a:cubicBezTo>
                    <a:cubicBezTo>
                      <a:pt x="428884" y="638852"/>
                      <a:pt x="428883" y="523550"/>
                      <a:pt x="461970" y="436321"/>
                    </a:cubicBezTo>
                    <a:cubicBezTo>
                      <a:pt x="495057" y="349092"/>
                      <a:pt x="539173" y="301968"/>
                      <a:pt x="564239" y="231784"/>
                    </a:cubicBezTo>
                    <a:cubicBezTo>
                      <a:pt x="589305" y="161600"/>
                      <a:pt x="642444" y="49304"/>
                      <a:pt x="612365" y="15215"/>
                    </a:cubicBezTo>
                    <a:cubicBezTo>
                      <a:pt x="582286" y="-18874"/>
                      <a:pt x="446931" y="9200"/>
                      <a:pt x="407828" y="51310"/>
                    </a:cubicBez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4BC305B6-EB73-40F3-9FBE-06093111ABDF}"/>
                  </a:ext>
                </a:extLst>
              </p:cNvPr>
              <p:cNvSpPr/>
              <p:nvPr/>
            </p:nvSpPr>
            <p:spPr>
              <a:xfrm>
                <a:off x="8206623" y="3488365"/>
                <a:ext cx="822563" cy="1899081"/>
              </a:xfrm>
              <a:custGeom>
                <a:avLst/>
                <a:gdLst>
                  <a:gd name="connsiteX0" fmla="*/ 822563 w 822563"/>
                  <a:gd name="connsiteY0" fmla="*/ 0 h 1899081"/>
                  <a:gd name="connsiteX1" fmla="*/ 817383 w 822563"/>
                  <a:gd name="connsiteY1" fmla="*/ 33632 h 1899081"/>
                  <a:gd name="connsiteX2" fmla="*/ 763470 w 822563"/>
                  <a:gd name="connsiteY2" fmla="*/ 219816 h 1899081"/>
                  <a:gd name="connsiteX3" fmla="*/ 739658 w 822563"/>
                  <a:gd name="connsiteY3" fmla="*/ 353166 h 1899081"/>
                  <a:gd name="connsiteX4" fmla="*/ 630120 w 822563"/>
                  <a:gd name="connsiteY4" fmla="*/ 653203 h 1899081"/>
                  <a:gd name="connsiteX5" fmla="*/ 482483 w 822563"/>
                  <a:gd name="connsiteY5" fmla="*/ 924666 h 1899081"/>
                  <a:gd name="connsiteX6" fmla="*/ 401520 w 822563"/>
                  <a:gd name="connsiteY6" fmla="*/ 1067541 h 1899081"/>
                  <a:gd name="connsiteX7" fmla="*/ 339608 w 822563"/>
                  <a:gd name="connsiteY7" fmla="*/ 1181841 h 1899081"/>
                  <a:gd name="connsiteX8" fmla="*/ 201495 w 822563"/>
                  <a:gd name="connsiteY8" fmla="*/ 1539028 h 1899081"/>
                  <a:gd name="connsiteX9" fmla="*/ 58620 w 822563"/>
                  <a:gd name="connsiteY9" fmla="*/ 1796203 h 1899081"/>
                  <a:gd name="connsiteX10" fmla="*/ 21596 w 822563"/>
                  <a:gd name="connsiteY10" fmla="*/ 1898068 h 1899081"/>
                  <a:gd name="connsiteX11" fmla="*/ 14667 w 822563"/>
                  <a:gd name="connsiteY11" fmla="*/ 1899081 h 1899081"/>
                  <a:gd name="connsiteX12" fmla="*/ 528 w 822563"/>
                  <a:gd name="connsiteY12" fmla="*/ 1895020 h 1899081"/>
                  <a:gd name="connsiteX13" fmla="*/ 0 w 822563"/>
                  <a:gd name="connsiteY13" fmla="*/ 1894048 h 1899081"/>
                  <a:gd name="connsiteX14" fmla="*/ 40501 w 822563"/>
                  <a:gd name="connsiteY14" fmla="*/ 1802640 h 1899081"/>
                  <a:gd name="connsiteX15" fmla="*/ 96720 w 822563"/>
                  <a:gd name="connsiteY15" fmla="*/ 1672378 h 1899081"/>
                  <a:gd name="connsiteX16" fmla="*/ 220545 w 822563"/>
                  <a:gd name="connsiteY16" fmla="*/ 1353291 h 1899081"/>
                  <a:gd name="connsiteX17" fmla="*/ 287220 w 822563"/>
                  <a:gd name="connsiteY17" fmla="*/ 1181841 h 1899081"/>
                  <a:gd name="connsiteX18" fmla="*/ 330083 w 822563"/>
                  <a:gd name="connsiteY18" fmla="*/ 1077066 h 1899081"/>
                  <a:gd name="connsiteX19" fmla="*/ 349133 w 822563"/>
                  <a:gd name="connsiteY19" fmla="*/ 1038966 h 1899081"/>
                  <a:gd name="connsiteX20" fmla="*/ 472958 w 822563"/>
                  <a:gd name="connsiteY20" fmla="*/ 848466 h 1899081"/>
                  <a:gd name="connsiteX21" fmla="*/ 592020 w 822563"/>
                  <a:gd name="connsiteY21" fmla="*/ 638916 h 1899081"/>
                  <a:gd name="connsiteX22" fmla="*/ 634883 w 822563"/>
                  <a:gd name="connsiteY22" fmla="*/ 519853 h 1899081"/>
                  <a:gd name="connsiteX23" fmla="*/ 644408 w 822563"/>
                  <a:gd name="connsiteY23" fmla="*/ 424603 h 1899081"/>
                  <a:gd name="connsiteX24" fmla="*/ 653933 w 822563"/>
                  <a:gd name="connsiteY24" fmla="*/ 376978 h 1899081"/>
                  <a:gd name="connsiteX25" fmla="*/ 692033 w 822563"/>
                  <a:gd name="connsiteY25" fmla="*/ 243628 h 1899081"/>
                  <a:gd name="connsiteX26" fmla="*/ 687866 w 822563"/>
                  <a:gd name="connsiteY26" fmla="*/ 141830 h 1899081"/>
                  <a:gd name="connsiteX27" fmla="*/ 678831 w 822563"/>
                  <a:gd name="connsiteY27" fmla="*/ 49895 h 1899081"/>
                  <a:gd name="connsiteX28" fmla="*/ 716254 w 822563"/>
                  <a:gd name="connsiteY28" fmla="*/ 30541 h 1899081"/>
                  <a:gd name="connsiteX29" fmla="*/ 814547 w 822563"/>
                  <a:gd name="connsiteY29" fmla="*/ 1060 h 189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563" h="1899081">
                    <a:moveTo>
                      <a:pt x="822563" y="0"/>
                    </a:moveTo>
                    <a:lnTo>
                      <a:pt x="817383" y="33632"/>
                    </a:lnTo>
                    <a:cubicBezTo>
                      <a:pt x="803207" y="93907"/>
                      <a:pt x="774185" y="173382"/>
                      <a:pt x="763470" y="219816"/>
                    </a:cubicBezTo>
                    <a:cubicBezTo>
                      <a:pt x="749183" y="281728"/>
                      <a:pt x="761883" y="280935"/>
                      <a:pt x="739658" y="353166"/>
                    </a:cubicBezTo>
                    <a:cubicBezTo>
                      <a:pt x="717433" y="425397"/>
                      <a:pt x="672983" y="557953"/>
                      <a:pt x="630120" y="653203"/>
                    </a:cubicBezTo>
                    <a:cubicBezTo>
                      <a:pt x="587257" y="748453"/>
                      <a:pt x="520583" y="855610"/>
                      <a:pt x="482483" y="924666"/>
                    </a:cubicBezTo>
                    <a:cubicBezTo>
                      <a:pt x="444383" y="993722"/>
                      <a:pt x="425333" y="1024678"/>
                      <a:pt x="401520" y="1067541"/>
                    </a:cubicBezTo>
                    <a:cubicBezTo>
                      <a:pt x="377708" y="1110403"/>
                      <a:pt x="372945" y="1103260"/>
                      <a:pt x="339608" y="1181841"/>
                    </a:cubicBezTo>
                    <a:cubicBezTo>
                      <a:pt x="306271" y="1260422"/>
                      <a:pt x="248326" y="1436635"/>
                      <a:pt x="201495" y="1539028"/>
                    </a:cubicBezTo>
                    <a:cubicBezTo>
                      <a:pt x="154664" y="1641421"/>
                      <a:pt x="109420" y="1670791"/>
                      <a:pt x="58620" y="1796203"/>
                    </a:cubicBezTo>
                    <a:lnTo>
                      <a:pt x="21596" y="1898068"/>
                    </a:lnTo>
                    <a:lnTo>
                      <a:pt x="14667" y="1899081"/>
                    </a:lnTo>
                    <a:cubicBezTo>
                      <a:pt x="9553" y="1898028"/>
                      <a:pt x="5342" y="1895822"/>
                      <a:pt x="528" y="1895020"/>
                    </a:cubicBezTo>
                    <a:lnTo>
                      <a:pt x="0" y="1894048"/>
                    </a:lnTo>
                    <a:lnTo>
                      <a:pt x="40501" y="1802640"/>
                    </a:lnTo>
                    <a:cubicBezTo>
                      <a:pt x="62192" y="1753440"/>
                      <a:pt x="81838" y="1708295"/>
                      <a:pt x="96720" y="1672378"/>
                    </a:cubicBezTo>
                    <a:cubicBezTo>
                      <a:pt x="156251" y="1528709"/>
                      <a:pt x="188795" y="1435047"/>
                      <a:pt x="220545" y="1353291"/>
                    </a:cubicBezTo>
                    <a:cubicBezTo>
                      <a:pt x="220545" y="1353291"/>
                      <a:pt x="268964" y="1227878"/>
                      <a:pt x="287220" y="1181841"/>
                    </a:cubicBezTo>
                    <a:cubicBezTo>
                      <a:pt x="305476" y="1135804"/>
                      <a:pt x="319764" y="1100878"/>
                      <a:pt x="330083" y="1077066"/>
                    </a:cubicBezTo>
                    <a:cubicBezTo>
                      <a:pt x="340402" y="1053254"/>
                      <a:pt x="325321" y="1077066"/>
                      <a:pt x="349133" y="1038966"/>
                    </a:cubicBezTo>
                    <a:cubicBezTo>
                      <a:pt x="372945" y="1000866"/>
                      <a:pt x="432477" y="915141"/>
                      <a:pt x="472958" y="848466"/>
                    </a:cubicBezTo>
                    <a:cubicBezTo>
                      <a:pt x="513439" y="781791"/>
                      <a:pt x="565033" y="693685"/>
                      <a:pt x="592020" y="638916"/>
                    </a:cubicBezTo>
                    <a:cubicBezTo>
                      <a:pt x="619007" y="584147"/>
                      <a:pt x="626152" y="555572"/>
                      <a:pt x="634883" y="519853"/>
                    </a:cubicBezTo>
                    <a:cubicBezTo>
                      <a:pt x="643614" y="484134"/>
                      <a:pt x="641233" y="448415"/>
                      <a:pt x="644408" y="424603"/>
                    </a:cubicBezTo>
                    <a:cubicBezTo>
                      <a:pt x="647583" y="400790"/>
                      <a:pt x="645995" y="407141"/>
                      <a:pt x="653933" y="376978"/>
                    </a:cubicBezTo>
                    <a:cubicBezTo>
                      <a:pt x="661871" y="346815"/>
                      <a:pt x="688064" y="299984"/>
                      <a:pt x="692033" y="243628"/>
                    </a:cubicBezTo>
                    <a:cubicBezTo>
                      <a:pt x="694018" y="215450"/>
                      <a:pt x="691438" y="178739"/>
                      <a:pt x="687866" y="141830"/>
                    </a:cubicBezTo>
                    <a:lnTo>
                      <a:pt x="678831" y="49895"/>
                    </a:lnTo>
                    <a:lnTo>
                      <a:pt x="716254" y="30541"/>
                    </a:lnTo>
                    <a:cubicBezTo>
                      <a:pt x="746110" y="17706"/>
                      <a:pt x="780554" y="7478"/>
                      <a:pt x="814547" y="1060"/>
                    </a:cubicBezTo>
                    <a:close/>
                  </a:path>
                </a:pathLst>
              </a:custGeom>
              <a:solidFill>
                <a:schemeClr val="bg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CE75C7DB-A5FF-4A8F-8212-F57274C19477}"/>
                  </a:ext>
                </a:extLst>
              </p:cNvPr>
              <p:cNvSpPr/>
              <p:nvPr/>
            </p:nvSpPr>
            <p:spPr>
              <a:xfrm>
                <a:off x="9286945" y="5450653"/>
                <a:ext cx="1770305" cy="474793"/>
              </a:xfrm>
              <a:custGeom>
                <a:avLst/>
                <a:gdLst>
                  <a:gd name="connsiteX0" fmla="*/ 939929 w 1770305"/>
                  <a:gd name="connsiteY0" fmla="*/ 50 h 474793"/>
                  <a:gd name="connsiteX1" fmla="*/ 1063647 w 1770305"/>
                  <a:gd name="connsiteY1" fmla="*/ 3325 h 474793"/>
                  <a:gd name="connsiteX2" fmla="*/ 1353236 w 1770305"/>
                  <a:gd name="connsiteY2" fmla="*/ 79532 h 474793"/>
                  <a:gd name="connsiteX3" fmla="*/ 1543756 w 1770305"/>
                  <a:gd name="connsiteY3" fmla="*/ 201465 h 474793"/>
                  <a:gd name="connsiteX4" fmla="*/ 1696171 w 1770305"/>
                  <a:gd name="connsiteY4" fmla="*/ 384363 h 474793"/>
                  <a:gd name="connsiteX5" fmla="*/ 1755054 w 1770305"/>
                  <a:gd name="connsiteY5" fmla="*/ 456224 h 474793"/>
                  <a:gd name="connsiteX6" fmla="*/ 1770305 w 1770305"/>
                  <a:gd name="connsiteY6" fmla="*/ 474793 h 474793"/>
                  <a:gd name="connsiteX7" fmla="*/ 0 w 1770305"/>
                  <a:gd name="connsiteY7" fmla="*/ 474793 h 474793"/>
                  <a:gd name="connsiteX8" fmla="*/ 12577 w 1770305"/>
                  <a:gd name="connsiteY8" fmla="*/ 441460 h 474793"/>
                  <a:gd name="connsiteX9" fmla="*/ 95811 w 1770305"/>
                  <a:gd name="connsiteY9" fmla="*/ 300535 h 474793"/>
                  <a:gd name="connsiteX10" fmla="*/ 232984 w 1770305"/>
                  <a:gd name="connsiteY10" fmla="*/ 163362 h 474793"/>
                  <a:gd name="connsiteX11" fmla="*/ 507332 w 1770305"/>
                  <a:gd name="connsiteY11" fmla="*/ 33808 h 474793"/>
                  <a:gd name="connsiteX12" fmla="*/ 939929 w 1770305"/>
                  <a:gd name="connsiteY12" fmla="*/ 50 h 4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0305" h="474793">
                    <a:moveTo>
                      <a:pt x="939929" y="50"/>
                    </a:moveTo>
                    <a:cubicBezTo>
                      <a:pt x="987519" y="-247"/>
                      <a:pt x="1030306" y="785"/>
                      <a:pt x="1063647" y="3325"/>
                    </a:cubicBezTo>
                    <a:cubicBezTo>
                      <a:pt x="1197011" y="13486"/>
                      <a:pt x="1273218" y="46510"/>
                      <a:pt x="1353236" y="79532"/>
                    </a:cubicBezTo>
                    <a:cubicBezTo>
                      <a:pt x="1433254" y="112555"/>
                      <a:pt x="1486600" y="150660"/>
                      <a:pt x="1543756" y="201465"/>
                    </a:cubicBezTo>
                    <a:cubicBezTo>
                      <a:pt x="1600912" y="252270"/>
                      <a:pt x="1623774" y="294184"/>
                      <a:pt x="1696171" y="384363"/>
                    </a:cubicBezTo>
                    <a:cubicBezTo>
                      <a:pt x="1714270" y="406908"/>
                      <a:pt x="1733958" y="430723"/>
                      <a:pt x="1755054" y="456224"/>
                    </a:cubicBezTo>
                    <a:lnTo>
                      <a:pt x="1770305" y="474793"/>
                    </a:lnTo>
                    <a:lnTo>
                      <a:pt x="0" y="474793"/>
                    </a:lnTo>
                    <a:lnTo>
                      <a:pt x="12577" y="441460"/>
                    </a:lnTo>
                    <a:cubicBezTo>
                      <a:pt x="33177" y="395557"/>
                      <a:pt x="66281" y="340544"/>
                      <a:pt x="95811" y="300535"/>
                    </a:cubicBezTo>
                    <a:cubicBezTo>
                      <a:pt x="135184" y="247191"/>
                      <a:pt x="164397" y="207816"/>
                      <a:pt x="232984" y="163362"/>
                    </a:cubicBezTo>
                    <a:cubicBezTo>
                      <a:pt x="301570" y="118908"/>
                      <a:pt x="368888" y="60481"/>
                      <a:pt x="507332" y="33808"/>
                    </a:cubicBezTo>
                    <a:cubicBezTo>
                      <a:pt x="611165" y="13803"/>
                      <a:pt x="797158" y="943"/>
                      <a:pt x="939929" y="5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74D64A44-50F0-410F-BC85-15671259B4DD}"/>
                  </a:ext>
                </a:extLst>
              </p:cNvPr>
              <p:cNvSpPr/>
              <p:nvPr/>
            </p:nvSpPr>
            <p:spPr>
              <a:xfrm>
                <a:off x="8437926" y="3034036"/>
                <a:ext cx="3329004" cy="1973624"/>
              </a:xfrm>
              <a:custGeom>
                <a:avLst/>
                <a:gdLst>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161119 w 2082914"/>
                  <a:gd name="connsiteY27" fmla="*/ 120656 h 1233390"/>
                  <a:gd name="connsiteX28" fmla="*/ 840904 w 2082914"/>
                  <a:gd name="connsiteY28" fmla="*/ 36435 h 1233390"/>
                  <a:gd name="connsiteX29" fmla="*/ 1244825 w 2082914"/>
                  <a:gd name="connsiteY29" fmla="*/ 422 h 1233390"/>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88930 w 2082914"/>
                  <a:gd name="connsiteY27" fmla="*/ 138703 h 1233390"/>
                  <a:gd name="connsiteX28" fmla="*/ 840904 w 2082914"/>
                  <a:gd name="connsiteY28" fmla="*/ 36435 h 1233390"/>
                  <a:gd name="connsiteX29" fmla="*/ 1244825 w 2082914"/>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74140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98203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98203 w 2108391"/>
                  <a:gd name="connsiteY4" fmla="*/ 812472 h 1233390"/>
                  <a:gd name="connsiteX5" fmla="*/ 1905698 w 2108391"/>
                  <a:gd name="connsiteY5" fmla="*/ 824504 h 1233390"/>
                  <a:gd name="connsiteX6" fmla="*/ 1685746 w 2108391"/>
                  <a:gd name="connsiteY6" fmla="*/ 862479 h 1233390"/>
                  <a:gd name="connsiteX7" fmla="*/ 1682709 w 2108391"/>
                  <a:gd name="connsiteY7" fmla="*/ 863093 h 1233390"/>
                  <a:gd name="connsiteX8" fmla="*/ 1629725 w 2108391"/>
                  <a:gd name="connsiteY8" fmla="*/ 881277 h 1233390"/>
                  <a:gd name="connsiteX9" fmla="*/ 1496625 w 2108391"/>
                  <a:gd name="connsiteY9" fmla="*/ 956851 h 1233390"/>
                  <a:gd name="connsiteX10" fmla="*/ 1473390 w 2108391"/>
                  <a:gd name="connsiteY10" fmla="*/ 1185910 h 1233390"/>
                  <a:gd name="connsiteX11" fmla="*/ 1467078 w 2108391"/>
                  <a:gd name="connsiteY11" fmla="*/ 1189780 h 1233390"/>
                  <a:gd name="connsiteX12" fmla="*/ 1465477 w 2108391"/>
                  <a:gd name="connsiteY12" fmla="*/ 1196866 h 1233390"/>
                  <a:gd name="connsiteX13" fmla="*/ 1454514 w 2108391"/>
                  <a:gd name="connsiteY13" fmla="*/ 1215530 h 1233390"/>
                  <a:gd name="connsiteX14" fmla="*/ 1243961 w 2108391"/>
                  <a:gd name="connsiteY14" fmla="*/ 1215530 h 1233390"/>
                  <a:gd name="connsiteX15" fmla="*/ 907077 w 2108391"/>
                  <a:gd name="connsiteY15" fmla="*/ 1191467 h 1233390"/>
                  <a:gd name="connsiteX16" fmla="*/ 774730 w 2108391"/>
                  <a:gd name="connsiteY16" fmla="*/ 1221546 h 1233390"/>
                  <a:gd name="connsiteX17" fmla="*/ 762698 w 2108391"/>
                  <a:gd name="connsiteY17" fmla="*/ 1053104 h 1233390"/>
                  <a:gd name="connsiteX18" fmla="*/ 684493 w 2108391"/>
                  <a:gd name="connsiteY18" fmla="*/ 1004977 h 1233390"/>
                  <a:gd name="connsiteX19" fmla="*/ 558161 w 2108391"/>
                  <a:gd name="connsiteY19" fmla="*/ 764346 h 1233390"/>
                  <a:gd name="connsiteX20" fmla="*/ 419798 w 2108391"/>
                  <a:gd name="connsiteY20" fmla="*/ 493635 h 1233390"/>
                  <a:gd name="connsiteX21" fmla="*/ 323546 w 2108391"/>
                  <a:gd name="connsiteY21" fmla="*/ 445509 h 1233390"/>
                  <a:gd name="connsiteX22" fmla="*/ 100961 w 2108391"/>
                  <a:gd name="connsiteY22" fmla="*/ 403398 h 1233390"/>
                  <a:gd name="connsiteX23" fmla="*/ 34788 w 2108391"/>
                  <a:gd name="connsiteY23" fmla="*/ 180814 h 1233390"/>
                  <a:gd name="connsiteX24" fmla="*/ 183890 w 2108391"/>
                  <a:gd name="connsiteY24" fmla="*/ 136771 h 1233390"/>
                  <a:gd name="connsiteX25" fmla="*/ 189183 w 2108391"/>
                  <a:gd name="connsiteY25" fmla="*/ 136114 h 1233390"/>
                  <a:gd name="connsiteX26" fmla="*/ 88930 w 2108391"/>
                  <a:gd name="connsiteY26" fmla="*/ 138703 h 1233390"/>
                  <a:gd name="connsiteX27" fmla="*/ 840904 w 2108391"/>
                  <a:gd name="connsiteY27" fmla="*/ 36435 h 1233390"/>
                  <a:gd name="connsiteX28" fmla="*/ 1244825 w 2108391"/>
                  <a:gd name="connsiteY28" fmla="*/ 422 h 1233390"/>
                  <a:gd name="connsiteX0" fmla="*/ 1244825 w 2124906"/>
                  <a:gd name="connsiteY0" fmla="*/ 422 h 1233390"/>
                  <a:gd name="connsiteX1" fmla="*/ 1592877 w 2124906"/>
                  <a:gd name="connsiteY1" fmla="*/ 102609 h 1233390"/>
                  <a:gd name="connsiteX2" fmla="*/ 2068125 w 2124906"/>
                  <a:gd name="connsiteY2" fmla="*/ 776377 h 1233390"/>
                  <a:gd name="connsiteX3" fmla="*/ 2098203 w 2124906"/>
                  <a:gd name="connsiteY3" fmla="*/ 812472 h 1233390"/>
                  <a:gd name="connsiteX4" fmla="*/ 1905698 w 2124906"/>
                  <a:gd name="connsiteY4" fmla="*/ 824504 h 1233390"/>
                  <a:gd name="connsiteX5" fmla="*/ 1685746 w 2124906"/>
                  <a:gd name="connsiteY5" fmla="*/ 862479 h 1233390"/>
                  <a:gd name="connsiteX6" fmla="*/ 1682709 w 2124906"/>
                  <a:gd name="connsiteY6" fmla="*/ 863093 h 1233390"/>
                  <a:gd name="connsiteX7" fmla="*/ 1629725 w 2124906"/>
                  <a:gd name="connsiteY7" fmla="*/ 881277 h 1233390"/>
                  <a:gd name="connsiteX8" fmla="*/ 1496625 w 2124906"/>
                  <a:gd name="connsiteY8" fmla="*/ 956851 h 1233390"/>
                  <a:gd name="connsiteX9" fmla="*/ 1473390 w 2124906"/>
                  <a:gd name="connsiteY9" fmla="*/ 1185910 h 1233390"/>
                  <a:gd name="connsiteX10" fmla="*/ 1467078 w 2124906"/>
                  <a:gd name="connsiteY10" fmla="*/ 1189780 h 1233390"/>
                  <a:gd name="connsiteX11" fmla="*/ 1465477 w 2124906"/>
                  <a:gd name="connsiteY11" fmla="*/ 1196866 h 1233390"/>
                  <a:gd name="connsiteX12" fmla="*/ 1454514 w 2124906"/>
                  <a:gd name="connsiteY12" fmla="*/ 1215530 h 1233390"/>
                  <a:gd name="connsiteX13" fmla="*/ 1243961 w 2124906"/>
                  <a:gd name="connsiteY13" fmla="*/ 1215530 h 1233390"/>
                  <a:gd name="connsiteX14" fmla="*/ 907077 w 2124906"/>
                  <a:gd name="connsiteY14" fmla="*/ 1191467 h 1233390"/>
                  <a:gd name="connsiteX15" fmla="*/ 774730 w 2124906"/>
                  <a:gd name="connsiteY15" fmla="*/ 1221546 h 1233390"/>
                  <a:gd name="connsiteX16" fmla="*/ 762698 w 2124906"/>
                  <a:gd name="connsiteY16" fmla="*/ 1053104 h 1233390"/>
                  <a:gd name="connsiteX17" fmla="*/ 684493 w 2124906"/>
                  <a:gd name="connsiteY17" fmla="*/ 1004977 h 1233390"/>
                  <a:gd name="connsiteX18" fmla="*/ 558161 w 2124906"/>
                  <a:gd name="connsiteY18" fmla="*/ 764346 h 1233390"/>
                  <a:gd name="connsiteX19" fmla="*/ 419798 w 2124906"/>
                  <a:gd name="connsiteY19" fmla="*/ 493635 h 1233390"/>
                  <a:gd name="connsiteX20" fmla="*/ 323546 w 2124906"/>
                  <a:gd name="connsiteY20" fmla="*/ 445509 h 1233390"/>
                  <a:gd name="connsiteX21" fmla="*/ 100961 w 2124906"/>
                  <a:gd name="connsiteY21" fmla="*/ 403398 h 1233390"/>
                  <a:gd name="connsiteX22" fmla="*/ 34788 w 2124906"/>
                  <a:gd name="connsiteY22" fmla="*/ 180814 h 1233390"/>
                  <a:gd name="connsiteX23" fmla="*/ 183890 w 2124906"/>
                  <a:gd name="connsiteY23" fmla="*/ 136771 h 1233390"/>
                  <a:gd name="connsiteX24" fmla="*/ 189183 w 2124906"/>
                  <a:gd name="connsiteY24" fmla="*/ 136114 h 1233390"/>
                  <a:gd name="connsiteX25" fmla="*/ 88930 w 2124906"/>
                  <a:gd name="connsiteY25" fmla="*/ 138703 h 1233390"/>
                  <a:gd name="connsiteX26" fmla="*/ 840904 w 2124906"/>
                  <a:gd name="connsiteY26" fmla="*/ 36435 h 1233390"/>
                  <a:gd name="connsiteX27" fmla="*/ 1244825 w 2124906"/>
                  <a:gd name="connsiteY27" fmla="*/ 422 h 1233390"/>
                  <a:gd name="connsiteX0" fmla="*/ 1244825 w 2127694"/>
                  <a:gd name="connsiteY0" fmla="*/ 422 h 1233390"/>
                  <a:gd name="connsiteX1" fmla="*/ 1592877 w 2127694"/>
                  <a:gd name="connsiteY1" fmla="*/ 102609 h 1233390"/>
                  <a:gd name="connsiteX2" fmla="*/ 2068125 w 2127694"/>
                  <a:gd name="connsiteY2" fmla="*/ 776377 h 1233390"/>
                  <a:gd name="connsiteX3" fmla="*/ 2102965 w 2127694"/>
                  <a:gd name="connsiteY3" fmla="*/ 838666 h 1233390"/>
                  <a:gd name="connsiteX4" fmla="*/ 1905698 w 2127694"/>
                  <a:gd name="connsiteY4" fmla="*/ 824504 h 1233390"/>
                  <a:gd name="connsiteX5" fmla="*/ 1685746 w 2127694"/>
                  <a:gd name="connsiteY5" fmla="*/ 862479 h 1233390"/>
                  <a:gd name="connsiteX6" fmla="*/ 1682709 w 2127694"/>
                  <a:gd name="connsiteY6" fmla="*/ 863093 h 1233390"/>
                  <a:gd name="connsiteX7" fmla="*/ 1629725 w 2127694"/>
                  <a:gd name="connsiteY7" fmla="*/ 881277 h 1233390"/>
                  <a:gd name="connsiteX8" fmla="*/ 1496625 w 2127694"/>
                  <a:gd name="connsiteY8" fmla="*/ 956851 h 1233390"/>
                  <a:gd name="connsiteX9" fmla="*/ 1473390 w 2127694"/>
                  <a:gd name="connsiteY9" fmla="*/ 1185910 h 1233390"/>
                  <a:gd name="connsiteX10" fmla="*/ 1467078 w 2127694"/>
                  <a:gd name="connsiteY10" fmla="*/ 1189780 h 1233390"/>
                  <a:gd name="connsiteX11" fmla="*/ 1465477 w 2127694"/>
                  <a:gd name="connsiteY11" fmla="*/ 1196866 h 1233390"/>
                  <a:gd name="connsiteX12" fmla="*/ 1454514 w 2127694"/>
                  <a:gd name="connsiteY12" fmla="*/ 1215530 h 1233390"/>
                  <a:gd name="connsiteX13" fmla="*/ 1243961 w 2127694"/>
                  <a:gd name="connsiteY13" fmla="*/ 1215530 h 1233390"/>
                  <a:gd name="connsiteX14" fmla="*/ 907077 w 2127694"/>
                  <a:gd name="connsiteY14" fmla="*/ 1191467 h 1233390"/>
                  <a:gd name="connsiteX15" fmla="*/ 774730 w 2127694"/>
                  <a:gd name="connsiteY15" fmla="*/ 1221546 h 1233390"/>
                  <a:gd name="connsiteX16" fmla="*/ 762698 w 2127694"/>
                  <a:gd name="connsiteY16" fmla="*/ 1053104 h 1233390"/>
                  <a:gd name="connsiteX17" fmla="*/ 684493 w 2127694"/>
                  <a:gd name="connsiteY17" fmla="*/ 1004977 h 1233390"/>
                  <a:gd name="connsiteX18" fmla="*/ 558161 w 2127694"/>
                  <a:gd name="connsiteY18" fmla="*/ 764346 h 1233390"/>
                  <a:gd name="connsiteX19" fmla="*/ 419798 w 2127694"/>
                  <a:gd name="connsiteY19" fmla="*/ 493635 h 1233390"/>
                  <a:gd name="connsiteX20" fmla="*/ 323546 w 2127694"/>
                  <a:gd name="connsiteY20" fmla="*/ 445509 h 1233390"/>
                  <a:gd name="connsiteX21" fmla="*/ 100961 w 2127694"/>
                  <a:gd name="connsiteY21" fmla="*/ 403398 h 1233390"/>
                  <a:gd name="connsiteX22" fmla="*/ 34788 w 2127694"/>
                  <a:gd name="connsiteY22" fmla="*/ 180814 h 1233390"/>
                  <a:gd name="connsiteX23" fmla="*/ 183890 w 2127694"/>
                  <a:gd name="connsiteY23" fmla="*/ 136771 h 1233390"/>
                  <a:gd name="connsiteX24" fmla="*/ 189183 w 2127694"/>
                  <a:gd name="connsiteY24" fmla="*/ 136114 h 1233390"/>
                  <a:gd name="connsiteX25" fmla="*/ 88930 w 2127694"/>
                  <a:gd name="connsiteY25" fmla="*/ 138703 h 1233390"/>
                  <a:gd name="connsiteX26" fmla="*/ 840904 w 2127694"/>
                  <a:gd name="connsiteY26" fmla="*/ 36435 h 1233390"/>
                  <a:gd name="connsiteX27" fmla="*/ 1244825 w 2127694"/>
                  <a:gd name="connsiteY27" fmla="*/ 422 h 1233390"/>
                  <a:gd name="connsiteX0" fmla="*/ 1244825 w 2126760"/>
                  <a:gd name="connsiteY0" fmla="*/ 422 h 1233390"/>
                  <a:gd name="connsiteX1" fmla="*/ 1592877 w 2126760"/>
                  <a:gd name="connsiteY1" fmla="*/ 102609 h 1233390"/>
                  <a:gd name="connsiteX2" fmla="*/ 2068125 w 2126760"/>
                  <a:gd name="connsiteY2" fmla="*/ 776377 h 1233390"/>
                  <a:gd name="connsiteX3" fmla="*/ 2102965 w 2126760"/>
                  <a:gd name="connsiteY3" fmla="*/ 838666 h 1233390"/>
                  <a:gd name="connsiteX4" fmla="*/ 1905698 w 2126760"/>
                  <a:gd name="connsiteY4" fmla="*/ 824504 h 1233390"/>
                  <a:gd name="connsiteX5" fmla="*/ 1685746 w 2126760"/>
                  <a:gd name="connsiteY5" fmla="*/ 862479 h 1233390"/>
                  <a:gd name="connsiteX6" fmla="*/ 1682709 w 2126760"/>
                  <a:gd name="connsiteY6" fmla="*/ 863093 h 1233390"/>
                  <a:gd name="connsiteX7" fmla="*/ 1629725 w 2126760"/>
                  <a:gd name="connsiteY7" fmla="*/ 881277 h 1233390"/>
                  <a:gd name="connsiteX8" fmla="*/ 1496625 w 2126760"/>
                  <a:gd name="connsiteY8" fmla="*/ 956851 h 1233390"/>
                  <a:gd name="connsiteX9" fmla="*/ 1473390 w 2126760"/>
                  <a:gd name="connsiteY9" fmla="*/ 1185910 h 1233390"/>
                  <a:gd name="connsiteX10" fmla="*/ 1467078 w 2126760"/>
                  <a:gd name="connsiteY10" fmla="*/ 1189780 h 1233390"/>
                  <a:gd name="connsiteX11" fmla="*/ 1465477 w 2126760"/>
                  <a:gd name="connsiteY11" fmla="*/ 1196866 h 1233390"/>
                  <a:gd name="connsiteX12" fmla="*/ 1454514 w 2126760"/>
                  <a:gd name="connsiteY12" fmla="*/ 1215530 h 1233390"/>
                  <a:gd name="connsiteX13" fmla="*/ 1243961 w 2126760"/>
                  <a:gd name="connsiteY13" fmla="*/ 1215530 h 1233390"/>
                  <a:gd name="connsiteX14" fmla="*/ 907077 w 2126760"/>
                  <a:gd name="connsiteY14" fmla="*/ 1191467 h 1233390"/>
                  <a:gd name="connsiteX15" fmla="*/ 774730 w 2126760"/>
                  <a:gd name="connsiteY15" fmla="*/ 1221546 h 1233390"/>
                  <a:gd name="connsiteX16" fmla="*/ 762698 w 2126760"/>
                  <a:gd name="connsiteY16" fmla="*/ 1053104 h 1233390"/>
                  <a:gd name="connsiteX17" fmla="*/ 684493 w 2126760"/>
                  <a:gd name="connsiteY17" fmla="*/ 1004977 h 1233390"/>
                  <a:gd name="connsiteX18" fmla="*/ 558161 w 2126760"/>
                  <a:gd name="connsiteY18" fmla="*/ 764346 h 1233390"/>
                  <a:gd name="connsiteX19" fmla="*/ 419798 w 2126760"/>
                  <a:gd name="connsiteY19" fmla="*/ 493635 h 1233390"/>
                  <a:gd name="connsiteX20" fmla="*/ 323546 w 2126760"/>
                  <a:gd name="connsiteY20" fmla="*/ 445509 h 1233390"/>
                  <a:gd name="connsiteX21" fmla="*/ 100961 w 2126760"/>
                  <a:gd name="connsiteY21" fmla="*/ 403398 h 1233390"/>
                  <a:gd name="connsiteX22" fmla="*/ 34788 w 2126760"/>
                  <a:gd name="connsiteY22" fmla="*/ 180814 h 1233390"/>
                  <a:gd name="connsiteX23" fmla="*/ 183890 w 2126760"/>
                  <a:gd name="connsiteY23" fmla="*/ 136771 h 1233390"/>
                  <a:gd name="connsiteX24" fmla="*/ 189183 w 2126760"/>
                  <a:gd name="connsiteY24" fmla="*/ 136114 h 1233390"/>
                  <a:gd name="connsiteX25" fmla="*/ 88930 w 2126760"/>
                  <a:gd name="connsiteY25" fmla="*/ 138703 h 1233390"/>
                  <a:gd name="connsiteX26" fmla="*/ 840904 w 2126760"/>
                  <a:gd name="connsiteY26" fmla="*/ 36435 h 1233390"/>
                  <a:gd name="connsiteX27" fmla="*/ 1244825 w 2126760"/>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0835"/>
                  <a:gd name="connsiteY0" fmla="*/ 1007 h 1233975"/>
                  <a:gd name="connsiteX1" fmla="*/ 1592877 w 2110835"/>
                  <a:gd name="connsiteY1" fmla="*/ 103194 h 1233975"/>
                  <a:gd name="connsiteX2" fmla="*/ 2060982 w 2110835"/>
                  <a:gd name="connsiteY2" fmla="*/ 772199 h 1233975"/>
                  <a:gd name="connsiteX3" fmla="*/ 2102965 w 2110835"/>
                  <a:gd name="connsiteY3" fmla="*/ 839251 h 1233975"/>
                  <a:gd name="connsiteX4" fmla="*/ 1905698 w 2110835"/>
                  <a:gd name="connsiteY4" fmla="*/ 825089 h 1233975"/>
                  <a:gd name="connsiteX5" fmla="*/ 1685746 w 2110835"/>
                  <a:gd name="connsiteY5" fmla="*/ 863064 h 1233975"/>
                  <a:gd name="connsiteX6" fmla="*/ 1682709 w 2110835"/>
                  <a:gd name="connsiteY6" fmla="*/ 863678 h 1233975"/>
                  <a:gd name="connsiteX7" fmla="*/ 1629725 w 2110835"/>
                  <a:gd name="connsiteY7" fmla="*/ 881862 h 1233975"/>
                  <a:gd name="connsiteX8" fmla="*/ 1496625 w 2110835"/>
                  <a:gd name="connsiteY8" fmla="*/ 957436 h 1233975"/>
                  <a:gd name="connsiteX9" fmla="*/ 1473390 w 2110835"/>
                  <a:gd name="connsiteY9" fmla="*/ 1186495 h 1233975"/>
                  <a:gd name="connsiteX10" fmla="*/ 1467078 w 2110835"/>
                  <a:gd name="connsiteY10" fmla="*/ 1190365 h 1233975"/>
                  <a:gd name="connsiteX11" fmla="*/ 1465477 w 2110835"/>
                  <a:gd name="connsiteY11" fmla="*/ 1197451 h 1233975"/>
                  <a:gd name="connsiteX12" fmla="*/ 1454514 w 2110835"/>
                  <a:gd name="connsiteY12" fmla="*/ 1216115 h 1233975"/>
                  <a:gd name="connsiteX13" fmla="*/ 1243961 w 2110835"/>
                  <a:gd name="connsiteY13" fmla="*/ 1216115 h 1233975"/>
                  <a:gd name="connsiteX14" fmla="*/ 907077 w 2110835"/>
                  <a:gd name="connsiteY14" fmla="*/ 1192052 h 1233975"/>
                  <a:gd name="connsiteX15" fmla="*/ 774730 w 2110835"/>
                  <a:gd name="connsiteY15" fmla="*/ 1222131 h 1233975"/>
                  <a:gd name="connsiteX16" fmla="*/ 762698 w 2110835"/>
                  <a:gd name="connsiteY16" fmla="*/ 1053689 h 1233975"/>
                  <a:gd name="connsiteX17" fmla="*/ 684493 w 2110835"/>
                  <a:gd name="connsiteY17" fmla="*/ 1005562 h 1233975"/>
                  <a:gd name="connsiteX18" fmla="*/ 558161 w 2110835"/>
                  <a:gd name="connsiteY18" fmla="*/ 764931 h 1233975"/>
                  <a:gd name="connsiteX19" fmla="*/ 419798 w 2110835"/>
                  <a:gd name="connsiteY19" fmla="*/ 494220 h 1233975"/>
                  <a:gd name="connsiteX20" fmla="*/ 323546 w 2110835"/>
                  <a:gd name="connsiteY20" fmla="*/ 446094 h 1233975"/>
                  <a:gd name="connsiteX21" fmla="*/ 100961 w 2110835"/>
                  <a:gd name="connsiteY21" fmla="*/ 403983 h 1233975"/>
                  <a:gd name="connsiteX22" fmla="*/ 34788 w 2110835"/>
                  <a:gd name="connsiteY22" fmla="*/ 181399 h 1233975"/>
                  <a:gd name="connsiteX23" fmla="*/ 183890 w 2110835"/>
                  <a:gd name="connsiteY23" fmla="*/ 137356 h 1233975"/>
                  <a:gd name="connsiteX24" fmla="*/ 189183 w 2110835"/>
                  <a:gd name="connsiteY24" fmla="*/ 136699 h 1233975"/>
                  <a:gd name="connsiteX25" fmla="*/ 88930 w 2110835"/>
                  <a:gd name="connsiteY25" fmla="*/ 139288 h 1233975"/>
                  <a:gd name="connsiteX26" fmla="*/ 840904 w 2110835"/>
                  <a:gd name="connsiteY26" fmla="*/ 37020 h 1233975"/>
                  <a:gd name="connsiteX27" fmla="*/ 1244825 w 2110835"/>
                  <a:gd name="connsiteY27" fmla="*/ 1007 h 1233975"/>
                  <a:gd name="connsiteX0" fmla="*/ 1244825 w 2122326"/>
                  <a:gd name="connsiteY0" fmla="*/ 423 h 1233391"/>
                  <a:gd name="connsiteX1" fmla="*/ 1616690 w 2122326"/>
                  <a:gd name="connsiteY1" fmla="*/ 109753 h 1233391"/>
                  <a:gd name="connsiteX2" fmla="*/ 2060982 w 2122326"/>
                  <a:gd name="connsiteY2" fmla="*/ 771615 h 1233391"/>
                  <a:gd name="connsiteX3" fmla="*/ 2102965 w 2122326"/>
                  <a:gd name="connsiteY3" fmla="*/ 838667 h 1233391"/>
                  <a:gd name="connsiteX4" fmla="*/ 1905698 w 2122326"/>
                  <a:gd name="connsiteY4" fmla="*/ 824505 h 1233391"/>
                  <a:gd name="connsiteX5" fmla="*/ 1685746 w 2122326"/>
                  <a:gd name="connsiteY5" fmla="*/ 862480 h 1233391"/>
                  <a:gd name="connsiteX6" fmla="*/ 1682709 w 2122326"/>
                  <a:gd name="connsiteY6" fmla="*/ 863094 h 1233391"/>
                  <a:gd name="connsiteX7" fmla="*/ 1629725 w 2122326"/>
                  <a:gd name="connsiteY7" fmla="*/ 881278 h 1233391"/>
                  <a:gd name="connsiteX8" fmla="*/ 1496625 w 2122326"/>
                  <a:gd name="connsiteY8" fmla="*/ 956852 h 1233391"/>
                  <a:gd name="connsiteX9" fmla="*/ 1473390 w 2122326"/>
                  <a:gd name="connsiteY9" fmla="*/ 1185911 h 1233391"/>
                  <a:gd name="connsiteX10" fmla="*/ 1467078 w 2122326"/>
                  <a:gd name="connsiteY10" fmla="*/ 1189781 h 1233391"/>
                  <a:gd name="connsiteX11" fmla="*/ 1465477 w 2122326"/>
                  <a:gd name="connsiteY11" fmla="*/ 1196867 h 1233391"/>
                  <a:gd name="connsiteX12" fmla="*/ 1454514 w 2122326"/>
                  <a:gd name="connsiteY12" fmla="*/ 1215531 h 1233391"/>
                  <a:gd name="connsiteX13" fmla="*/ 1243961 w 2122326"/>
                  <a:gd name="connsiteY13" fmla="*/ 1215531 h 1233391"/>
                  <a:gd name="connsiteX14" fmla="*/ 907077 w 2122326"/>
                  <a:gd name="connsiteY14" fmla="*/ 1191468 h 1233391"/>
                  <a:gd name="connsiteX15" fmla="*/ 774730 w 2122326"/>
                  <a:gd name="connsiteY15" fmla="*/ 1221547 h 1233391"/>
                  <a:gd name="connsiteX16" fmla="*/ 762698 w 2122326"/>
                  <a:gd name="connsiteY16" fmla="*/ 1053105 h 1233391"/>
                  <a:gd name="connsiteX17" fmla="*/ 684493 w 2122326"/>
                  <a:gd name="connsiteY17" fmla="*/ 1004978 h 1233391"/>
                  <a:gd name="connsiteX18" fmla="*/ 558161 w 2122326"/>
                  <a:gd name="connsiteY18" fmla="*/ 764347 h 1233391"/>
                  <a:gd name="connsiteX19" fmla="*/ 419798 w 2122326"/>
                  <a:gd name="connsiteY19" fmla="*/ 493636 h 1233391"/>
                  <a:gd name="connsiteX20" fmla="*/ 323546 w 2122326"/>
                  <a:gd name="connsiteY20" fmla="*/ 445510 h 1233391"/>
                  <a:gd name="connsiteX21" fmla="*/ 100961 w 2122326"/>
                  <a:gd name="connsiteY21" fmla="*/ 403399 h 1233391"/>
                  <a:gd name="connsiteX22" fmla="*/ 34788 w 2122326"/>
                  <a:gd name="connsiteY22" fmla="*/ 180815 h 1233391"/>
                  <a:gd name="connsiteX23" fmla="*/ 183890 w 2122326"/>
                  <a:gd name="connsiteY23" fmla="*/ 136772 h 1233391"/>
                  <a:gd name="connsiteX24" fmla="*/ 189183 w 2122326"/>
                  <a:gd name="connsiteY24" fmla="*/ 136115 h 1233391"/>
                  <a:gd name="connsiteX25" fmla="*/ 88930 w 2122326"/>
                  <a:gd name="connsiteY25" fmla="*/ 138704 h 1233391"/>
                  <a:gd name="connsiteX26" fmla="*/ 840904 w 2122326"/>
                  <a:gd name="connsiteY26" fmla="*/ 36436 h 1233391"/>
                  <a:gd name="connsiteX27" fmla="*/ 1244825 w 2122326"/>
                  <a:gd name="connsiteY27" fmla="*/ 423 h 1233391"/>
                  <a:gd name="connsiteX0" fmla="*/ 1244825 w 2103562"/>
                  <a:gd name="connsiteY0" fmla="*/ 423 h 1233391"/>
                  <a:gd name="connsiteX1" fmla="*/ 1616690 w 2103562"/>
                  <a:gd name="connsiteY1" fmla="*/ 109753 h 1233391"/>
                  <a:gd name="connsiteX2" fmla="*/ 2060982 w 2103562"/>
                  <a:gd name="connsiteY2" fmla="*/ 771615 h 1233391"/>
                  <a:gd name="connsiteX3" fmla="*/ 2102965 w 2103562"/>
                  <a:gd name="connsiteY3" fmla="*/ 838667 h 1233391"/>
                  <a:gd name="connsiteX4" fmla="*/ 1905698 w 2103562"/>
                  <a:gd name="connsiteY4" fmla="*/ 824505 h 1233391"/>
                  <a:gd name="connsiteX5" fmla="*/ 1685746 w 2103562"/>
                  <a:gd name="connsiteY5" fmla="*/ 862480 h 1233391"/>
                  <a:gd name="connsiteX6" fmla="*/ 1682709 w 2103562"/>
                  <a:gd name="connsiteY6" fmla="*/ 863094 h 1233391"/>
                  <a:gd name="connsiteX7" fmla="*/ 1629725 w 2103562"/>
                  <a:gd name="connsiteY7" fmla="*/ 881278 h 1233391"/>
                  <a:gd name="connsiteX8" fmla="*/ 1496625 w 2103562"/>
                  <a:gd name="connsiteY8" fmla="*/ 956852 h 1233391"/>
                  <a:gd name="connsiteX9" fmla="*/ 1473390 w 2103562"/>
                  <a:gd name="connsiteY9" fmla="*/ 1185911 h 1233391"/>
                  <a:gd name="connsiteX10" fmla="*/ 1467078 w 2103562"/>
                  <a:gd name="connsiteY10" fmla="*/ 1189781 h 1233391"/>
                  <a:gd name="connsiteX11" fmla="*/ 1465477 w 2103562"/>
                  <a:gd name="connsiteY11" fmla="*/ 1196867 h 1233391"/>
                  <a:gd name="connsiteX12" fmla="*/ 1454514 w 2103562"/>
                  <a:gd name="connsiteY12" fmla="*/ 1215531 h 1233391"/>
                  <a:gd name="connsiteX13" fmla="*/ 1243961 w 2103562"/>
                  <a:gd name="connsiteY13" fmla="*/ 1215531 h 1233391"/>
                  <a:gd name="connsiteX14" fmla="*/ 907077 w 2103562"/>
                  <a:gd name="connsiteY14" fmla="*/ 1191468 h 1233391"/>
                  <a:gd name="connsiteX15" fmla="*/ 774730 w 2103562"/>
                  <a:gd name="connsiteY15" fmla="*/ 1221547 h 1233391"/>
                  <a:gd name="connsiteX16" fmla="*/ 762698 w 2103562"/>
                  <a:gd name="connsiteY16" fmla="*/ 1053105 h 1233391"/>
                  <a:gd name="connsiteX17" fmla="*/ 684493 w 2103562"/>
                  <a:gd name="connsiteY17" fmla="*/ 1004978 h 1233391"/>
                  <a:gd name="connsiteX18" fmla="*/ 558161 w 2103562"/>
                  <a:gd name="connsiteY18" fmla="*/ 764347 h 1233391"/>
                  <a:gd name="connsiteX19" fmla="*/ 419798 w 2103562"/>
                  <a:gd name="connsiteY19" fmla="*/ 493636 h 1233391"/>
                  <a:gd name="connsiteX20" fmla="*/ 323546 w 2103562"/>
                  <a:gd name="connsiteY20" fmla="*/ 445510 h 1233391"/>
                  <a:gd name="connsiteX21" fmla="*/ 100961 w 2103562"/>
                  <a:gd name="connsiteY21" fmla="*/ 403399 h 1233391"/>
                  <a:gd name="connsiteX22" fmla="*/ 34788 w 2103562"/>
                  <a:gd name="connsiteY22" fmla="*/ 180815 h 1233391"/>
                  <a:gd name="connsiteX23" fmla="*/ 183890 w 2103562"/>
                  <a:gd name="connsiteY23" fmla="*/ 136772 h 1233391"/>
                  <a:gd name="connsiteX24" fmla="*/ 189183 w 2103562"/>
                  <a:gd name="connsiteY24" fmla="*/ 136115 h 1233391"/>
                  <a:gd name="connsiteX25" fmla="*/ 88930 w 2103562"/>
                  <a:gd name="connsiteY25" fmla="*/ 138704 h 1233391"/>
                  <a:gd name="connsiteX26" fmla="*/ 840904 w 2103562"/>
                  <a:gd name="connsiteY26" fmla="*/ 36436 h 1233391"/>
                  <a:gd name="connsiteX27" fmla="*/ 1244825 w 2103562"/>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89183 w 2103014"/>
                  <a:gd name="connsiteY24" fmla="*/ 136115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32033 w 2103014"/>
                  <a:gd name="connsiteY24" fmla="*/ 140878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10748 w 2068937"/>
                  <a:gd name="connsiteY0" fmla="*/ 423 h 1233391"/>
                  <a:gd name="connsiteX1" fmla="*/ 1582613 w 2068937"/>
                  <a:gd name="connsiteY1" fmla="*/ 109753 h 1233391"/>
                  <a:gd name="connsiteX2" fmla="*/ 2026905 w 2068937"/>
                  <a:gd name="connsiteY2" fmla="*/ 771615 h 1233391"/>
                  <a:gd name="connsiteX3" fmla="*/ 2068888 w 2068937"/>
                  <a:gd name="connsiteY3" fmla="*/ 838667 h 1233391"/>
                  <a:gd name="connsiteX4" fmla="*/ 1871621 w 2068937"/>
                  <a:gd name="connsiteY4" fmla="*/ 824505 h 1233391"/>
                  <a:gd name="connsiteX5" fmla="*/ 1651669 w 2068937"/>
                  <a:gd name="connsiteY5" fmla="*/ 862480 h 1233391"/>
                  <a:gd name="connsiteX6" fmla="*/ 1648632 w 2068937"/>
                  <a:gd name="connsiteY6" fmla="*/ 863094 h 1233391"/>
                  <a:gd name="connsiteX7" fmla="*/ 1595648 w 2068937"/>
                  <a:gd name="connsiteY7" fmla="*/ 881278 h 1233391"/>
                  <a:gd name="connsiteX8" fmla="*/ 1462548 w 2068937"/>
                  <a:gd name="connsiteY8" fmla="*/ 956852 h 1233391"/>
                  <a:gd name="connsiteX9" fmla="*/ 1439313 w 2068937"/>
                  <a:gd name="connsiteY9" fmla="*/ 1185911 h 1233391"/>
                  <a:gd name="connsiteX10" fmla="*/ 1433001 w 2068937"/>
                  <a:gd name="connsiteY10" fmla="*/ 1189781 h 1233391"/>
                  <a:gd name="connsiteX11" fmla="*/ 1431400 w 2068937"/>
                  <a:gd name="connsiteY11" fmla="*/ 1196867 h 1233391"/>
                  <a:gd name="connsiteX12" fmla="*/ 1420437 w 2068937"/>
                  <a:gd name="connsiteY12" fmla="*/ 1215531 h 1233391"/>
                  <a:gd name="connsiteX13" fmla="*/ 1209884 w 2068937"/>
                  <a:gd name="connsiteY13" fmla="*/ 1215531 h 1233391"/>
                  <a:gd name="connsiteX14" fmla="*/ 873000 w 2068937"/>
                  <a:gd name="connsiteY14" fmla="*/ 1191468 h 1233391"/>
                  <a:gd name="connsiteX15" fmla="*/ 740653 w 2068937"/>
                  <a:gd name="connsiteY15" fmla="*/ 1221547 h 1233391"/>
                  <a:gd name="connsiteX16" fmla="*/ 728621 w 2068937"/>
                  <a:gd name="connsiteY16" fmla="*/ 1053105 h 1233391"/>
                  <a:gd name="connsiteX17" fmla="*/ 650416 w 2068937"/>
                  <a:gd name="connsiteY17" fmla="*/ 1004978 h 1233391"/>
                  <a:gd name="connsiteX18" fmla="*/ 524084 w 2068937"/>
                  <a:gd name="connsiteY18" fmla="*/ 764347 h 1233391"/>
                  <a:gd name="connsiteX19" fmla="*/ 385721 w 2068937"/>
                  <a:gd name="connsiteY19" fmla="*/ 493636 h 1233391"/>
                  <a:gd name="connsiteX20" fmla="*/ 289469 w 2068937"/>
                  <a:gd name="connsiteY20" fmla="*/ 445510 h 1233391"/>
                  <a:gd name="connsiteX21" fmla="*/ 66884 w 2068937"/>
                  <a:gd name="connsiteY21" fmla="*/ 403399 h 1233391"/>
                  <a:gd name="connsiteX22" fmla="*/ 711 w 2068937"/>
                  <a:gd name="connsiteY22" fmla="*/ 180815 h 1233391"/>
                  <a:gd name="connsiteX23" fmla="*/ 97956 w 2068937"/>
                  <a:gd name="connsiteY23" fmla="*/ 140878 h 1233391"/>
                  <a:gd name="connsiteX24" fmla="*/ 54853 w 2068937"/>
                  <a:gd name="connsiteY24" fmla="*/ 138704 h 1233391"/>
                  <a:gd name="connsiteX25" fmla="*/ 806827 w 2068937"/>
                  <a:gd name="connsiteY25" fmla="*/ 36436 h 1233391"/>
                  <a:gd name="connsiteX26" fmla="*/ 1210748 w 2068937"/>
                  <a:gd name="connsiteY26" fmla="*/ 423 h 1233391"/>
                  <a:gd name="connsiteX0" fmla="*/ 1234476 w 2092665"/>
                  <a:gd name="connsiteY0" fmla="*/ 423 h 1233391"/>
                  <a:gd name="connsiteX1" fmla="*/ 1606341 w 2092665"/>
                  <a:gd name="connsiteY1" fmla="*/ 109753 h 1233391"/>
                  <a:gd name="connsiteX2" fmla="*/ 2050633 w 2092665"/>
                  <a:gd name="connsiteY2" fmla="*/ 771615 h 1233391"/>
                  <a:gd name="connsiteX3" fmla="*/ 2092616 w 2092665"/>
                  <a:gd name="connsiteY3" fmla="*/ 838667 h 1233391"/>
                  <a:gd name="connsiteX4" fmla="*/ 1895349 w 2092665"/>
                  <a:gd name="connsiteY4" fmla="*/ 824505 h 1233391"/>
                  <a:gd name="connsiteX5" fmla="*/ 1675397 w 2092665"/>
                  <a:gd name="connsiteY5" fmla="*/ 862480 h 1233391"/>
                  <a:gd name="connsiteX6" fmla="*/ 1672360 w 2092665"/>
                  <a:gd name="connsiteY6" fmla="*/ 863094 h 1233391"/>
                  <a:gd name="connsiteX7" fmla="*/ 1619376 w 2092665"/>
                  <a:gd name="connsiteY7" fmla="*/ 881278 h 1233391"/>
                  <a:gd name="connsiteX8" fmla="*/ 1486276 w 2092665"/>
                  <a:gd name="connsiteY8" fmla="*/ 956852 h 1233391"/>
                  <a:gd name="connsiteX9" fmla="*/ 1463041 w 2092665"/>
                  <a:gd name="connsiteY9" fmla="*/ 1185911 h 1233391"/>
                  <a:gd name="connsiteX10" fmla="*/ 1456729 w 2092665"/>
                  <a:gd name="connsiteY10" fmla="*/ 1189781 h 1233391"/>
                  <a:gd name="connsiteX11" fmla="*/ 1455128 w 2092665"/>
                  <a:gd name="connsiteY11" fmla="*/ 1196867 h 1233391"/>
                  <a:gd name="connsiteX12" fmla="*/ 1444165 w 2092665"/>
                  <a:gd name="connsiteY12" fmla="*/ 1215531 h 1233391"/>
                  <a:gd name="connsiteX13" fmla="*/ 1233612 w 2092665"/>
                  <a:gd name="connsiteY13" fmla="*/ 1215531 h 1233391"/>
                  <a:gd name="connsiteX14" fmla="*/ 896728 w 2092665"/>
                  <a:gd name="connsiteY14" fmla="*/ 1191468 h 1233391"/>
                  <a:gd name="connsiteX15" fmla="*/ 764381 w 2092665"/>
                  <a:gd name="connsiteY15" fmla="*/ 1221547 h 1233391"/>
                  <a:gd name="connsiteX16" fmla="*/ 752349 w 2092665"/>
                  <a:gd name="connsiteY16" fmla="*/ 1053105 h 1233391"/>
                  <a:gd name="connsiteX17" fmla="*/ 674144 w 2092665"/>
                  <a:gd name="connsiteY17" fmla="*/ 1004978 h 1233391"/>
                  <a:gd name="connsiteX18" fmla="*/ 547812 w 2092665"/>
                  <a:gd name="connsiteY18" fmla="*/ 764347 h 1233391"/>
                  <a:gd name="connsiteX19" fmla="*/ 409449 w 2092665"/>
                  <a:gd name="connsiteY19" fmla="*/ 493636 h 1233391"/>
                  <a:gd name="connsiteX20" fmla="*/ 313197 w 2092665"/>
                  <a:gd name="connsiteY20" fmla="*/ 445510 h 1233391"/>
                  <a:gd name="connsiteX21" fmla="*/ 90612 w 2092665"/>
                  <a:gd name="connsiteY21" fmla="*/ 403399 h 1233391"/>
                  <a:gd name="connsiteX22" fmla="*/ 24439 w 2092665"/>
                  <a:gd name="connsiteY22" fmla="*/ 180815 h 1233391"/>
                  <a:gd name="connsiteX23" fmla="*/ 78581 w 2092665"/>
                  <a:gd name="connsiteY23" fmla="*/ 138704 h 1233391"/>
                  <a:gd name="connsiteX24" fmla="*/ 830555 w 2092665"/>
                  <a:gd name="connsiteY24" fmla="*/ 36436 h 1233391"/>
                  <a:gd name="connsiteX25" fmla="*/ 1234476 w 2092665"/>
                  <a:gd name="connsiteY25" fmla="*/ 423 h 1233391"/>
                  <a:gd name="connsiteX0" fmla="*/ 1216633 w 2074822"/>
                  <a:gd name="connsiteY0" fmla="*/ 423 h 1233391"/>
                  <a:gd name="connsiteX1" fmla="*/ 1588498 w 2074822"/>
                  <a:gd name="connsiteY1" fmla="*/ 109753 h 1233391"/>
                  <a:gd name="connsiteX2" fmla="*/ 2032790 w 2074822"/>
                  <a:gd name="connsiteY2" fmla="*/ 771615 h 1233391"/>
                  <a:gd name="connsiteX3" fmla="*/ 2074773 w 2074822"/>
                  <a:gd name="connsiteY3" fmla="*/ 838667 h 1233391"/>
                  <a:gd name="connsiteX4" fmla="*/ 1877506 w 2074822"/>
                  <a:gd name="connsiteY4" fmla="*/ 824505 h 1233391"/>
                  <a:gd name="connsiteX5" fmla="*/ 1657554 w 2074822"/>
                  <a:gd name="connsiteY5" fmla="*/ 862480 h 1233391"/>
                  <a:gd name="connsiteX6" fmla="*/ 1654517 w 2074822"/>
                  <a:gd name="connsiteY6" fmla="*/ 863094 h 1233391"/>
                  <a:gd name="connsiteX7" fmla="*/ 1601533 w 2074822"/>
                  <a:gd name="connsiteY7" fmla="*/ 881278 h 1233391"/>
                  <a:gd name="connsiteX8" fmla="*/ 1468433 w 2074822"/>
                  <a:gd name="connsiteY8" fmla="*/ 956852 h 1233391"/>
                  <a:gd name="connsiteX9" fmla="*/ 1445198 w 2074822"/>
                  <a:gd name="connsiteY9" fmla="*/ 1185911 h 1233391"/>
                  <a:gd name="connsiteX10" fmla="*/ 1438886 w 2074822"/>
                  <a:gd name="connsiteY10" fmla="*/ 1189781 h 1233391"/>
                  <a:gd name="connsiteX11" fmla="*/ 1437285 w 2074822"/>
                  <a:gd name="connsiteY11" fmla="*/ 1196867 h 1233391"/>
                  <a:gd name="connsiteX12" fmla="*/ 1426322 w 2074822"/>
                  <a:gd name="connsiteY12" fmla="*/ 1215531 h 1233391"/>
                  <a:gd name="connsiteX13" fmla="*/ 1215769 w 2074822"/>
                  <a:gd name="connsiteY13" fmla="*/ 1215531 h 1233391"/>
                  <a:gd name="connsiteX14" fmla="*/ 878885 w 2074822"/>
                  <a:gd name="connsiteY14" fmla="*/ 1191468 h 1233391"/>
                  <a:gd name="connsiteX15" fmla="*/ 746538 w 2074822"/>
                  <a:gd name="connsiteY15" fmla="*/ 1221547 h 1233391"/>
                  <a:gd name="connsiteX16" fmla="*/ 734506 w 2074822"/>
                  <a:gd name="connsiteY16" fmla="*/ 1053105 h 1233391"/>
                  <a:gd name="connsiteX17" fmla="*/ 656301 w 2074822"/>
                  <a:gd name="connsiteY17" fmla="*/ 1004978 h 1233391"/>
                  <a:gd name="connsiteX18" fmla="*/ 529969 w 2074822"/>
                  <a:gd name="connsiteY18" fmla="*/ 764347 h 1233391"/>
                  <a:gd name="connsiteX19" fmla="*/ 391606 w 2074822"/>
                  <a:gd name="connsiteY19" fmla="*/ 493636 h 1233391"/>
                  <a:gd name="connsiteX20" fmla="*/ 295354 w 2074822"/>
                  <a:gd name="connsiteY20" fmla="*/ 445510 h 1233391"/>
                  <a:gd name="connsiteX21" fmla="*/ 72769 w 2074822"/>
                  <a:gd name="connsiteY21" fmla="*/ 403399 h 1233391"/>
                  <a:gd name="connsiteX22" fmla="*/ 60738 w 2074822"/>
                  <a:gd name="connsiteY22" fmla="*/ 138704 h 1233391"/>
                  <a:gd name="connsiteX23" fmla="*/ 812712 w 2074822"/>
                  <a:gd name="connsiteY23" fmla="*/ 36436 h 1233391"/>
                  <a:gd name="connsiteX24" fmla="*/ 1216633 w 2074822"/>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80419" h="1233391">
                    <a:moveTo>
                      <a:pt x="1222230" y="423"/>
                    </a:moveTo>
                    <a:cubicBezTo>
                      <a:pt x="1301311" y="3208"/>
                      <a:pt x="1458069" y="-18779"/>
                      <a:pt x="1594095" y="109753"/>
                    </a:cubicBezTo>
                    <a:cubicBezTo>
                      <a:pt x="1730121" y="238285"/>
                      <a:pt x="1934138" y="638156"/>
                      <a:pt x="2038387" y="771615"/>
                    </a:cubicBezTo>
                    <a:cubicBezTo>
                      <a:pt x="2070618" y="812876"/>
                      <a:pt x="2081248" y="806834"/>
                      <a:pt x="2080370" y="838667"/>
                    </a:cubicBezTo>
                    <a:cubicBezTo>
                      <a:pt x="2043773" y="877645"/>
                      <a:pt x="1952639" y="820536"/>
                      <a:pt x="1883103" y="824505"/>
                    </a:cubicBezTo>
                    <a:cubicBezTo>
                      <a:pt x="1813567" y="828474"/>
                      <a:pt x="1736468" y="849822"/>
                      <a:pt x="1663151" y="862480"/>
                    </a:cubicBezTo>
                    <a:lnTo>
                      <a:pt x="1660114" y="863094"/>
                    </a:lnTo>
                    <a:lnTo>
                      <a:pt x="1607130" y="881278"/>
                    </a:lnTo>
                    <a:cubicBezTo>
                      <a:pt x="1552737" y="901707"/>
                      <a:pt x="1501101" y="926272"/>
                      <a:pt x="1474030" y="956852"/>
                    </a:cubicBezTo>
                    <a:cubicBezTo>
                      <a:pt x="1426656" y="1010368"/>
                      <a:pt x="1481377" y="1144486"/>
                      <a:pt x="1450795" y="1185911"/>
                    </a:cubicBezTo>
                    <a:lnTo>
                      <a:pt x="1444483" y="1189781"/>
                    </a:lnTo>
                    <a:lnTo>
                      <a:pt x="1442882" y="1196867"/>
                    </a:lnTo>
                    <a:cubicBezTo>
                      <a:pt x="1440144" y="1204424"/>
                      <a:pt x="1436556" y="1210769"/>
                      <a:pt x="1431919" y="1215531"/>
                    </a:cubicBezTo>
                    <a:cubicBezTo>
                      <a:pt x="1394822" y="1253631"/>
                      <a:pt x="1312606" y="1219542"/>
                      <a:pt x="1221366" y="1215531"/>
                    </a:cubicBezTo>
                    <a:cubicBezTo>
                      <a:pt x="1130127" y="1211521"/>
                      <a:pt x="962687" y="1190465"/>
                      <a:pt x="884482" y="1191468"/>
                    </a:cubicBezTo>
                    <a:cubicBezTo>
                      <a:pt x="806277" y="1192471"/>
                      <a:pt x="776198" y="1244607"/>
                      <a:pt x="752135" y="1221547"/>
                    </a:cubicBezTo>
                    <a:cubicBezTo>
                      <a:pt x="728072" y="1198487"/>
                      <a:pt x="755143" y="1089200"/>
                      <a:pt x="740103" y="1053105"/>
                    </a:cubicBezTo>
                    <a:cubicBezTo>
                      <a:pt x="725064" y="1017010"/>
                      <a:pt x="695988" y="1053104"/>
                      <a:pt x="661898" y="1004978"/>
                    </a:cubicBezTo>
                    <a:cubicBezTo>
                      <a:pt x="627809" y="956852"/>
                      <a:pt x="579682" y="849571"/>
                      <a:pt x="535566" y="764347"/>
                    </a:cubicBezTo>
                    <a:cubicBezTo>
                      <a:pt x="491450" y="679123"/>
                      <a:pt x="436305" y="546775"/>
                      <a:pt x="397203" y="493636"/>
                    </a:cubicBezTo>
                    <a:cubicBezTo>
                      <a:pt x="358101" y="440497"/>
                      <a:pt x="365996" y="460549"/>
                      <a:pt x="300951" y="445510"/>
                    </a:cubicBezTo>
                    <a:cubicBezTo>
                      <a:pt x="235906" y="430471"/>
                      <a:pt x="128184" y="452946"/>
                      <a:pt x="78366" y="403399"/>
                    </a:cubicBezTo>
                    <a:cubicBezTo>
                      <a:pt x="28548" y="353852"/>
                      <a:pt x="-9364" y="226059"/>
                      <a:pt x="2041" y="148229"/>
                    </a:cubicBezTo>
                    <a:cubicBezTo>
                      <a:pt x="-21144" y="27913"/>
                      <a:pt x="598733" y="45460"/>
                      <a:pt x="818309" y="36436"/>
                    </a:cubicBezTo>
                    <a:cubicBezTo>
                      <a:pt x="955544" y="30796"/>
                      <a:pt x="1090429" y="-4218"/>
                      <a:pt x="1222230" y="42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Shape 58">
                <a:extLst>
                  <a:ext uri="{FF2B5EF4-FFF2-40B4-BE49-F238E27FC236}">
                    <a16:creationId xmlns:a16="http://schemas.microsoft.com/office/drawing/2014/main" id="{71DD6499-1D16-4D92-979E-EF9D6E540B19}"/>
                  </a:ext>
                </a:extLst>
              </p:cNvPr>
              <p:cNvSpPr/>
              <p:nvPr/>
            </p:nvSpPr>
            <p:spPr>
              <a:xfrm>
                <a:off x="10452577" y="3866621"/>
                <a:ext cx="1314354" cy="1042192"/>
              </a:xfrm>
              <a:custGeom>
                <a:avLst/>
                <a:gdLst>
                  <a:gd name="connsiteX0" fmla="*/ 67563 w 1314468"/>
                  <a:gd name="connsiteY0" fmla="*/ 717 h 1042192"/>
                  <a:gd name="connsiteX1" fmla="*/ 99174 w 1314468"/>
                  <a:gd name="connsiteY1" fmla="*/ 14111 h 1042192"/>
                  <a:gd name="connsiteX2" fmla="*/ 510654 w 1314468"/>
                  <a:gd name="connsiteY2" fmla="*/ 36971 h 1042192"/>
                  <a:gd name="connsiteX3" fmla="*/ 914514 w 1314468"/>
                  <a:gd name="connsiteY3" fmla="*/ 29351 h 1042192"/>
                  <a:gd name="connsiteX4" fmla="*/ 1004420 w 1314468"/>
                  <a:gd name="connsiteY4" fmla="*/ 24220 h 1042192"/>
                  <a:gd name="connsiteX5" fmla="*/ 1006348 w 1314468"/>
                  <a:gd name="connsiteY5" fmla="*/ 27404 h 1042192"/>
                  <a:gd name="connsiteX6" fmla="*/ 1247209 w 1314468"/>
                  <a:gd name="connsiteY6" fmla="*/ 402123 h 1042192"/>
                  <a:gd name="connsiteX7" fmla="*/ 1314389 w 1314468"/>
                  <a:gd name="connsiteY7" fmla="*/ 509417 h 1042192"/>
                  <a:gd name="connsiteX8" fmla="*/ 998730 w 1314468"/>
                  <a:gd name="connsiteY8" fmla="*/ 486756 h 1042192"/>
                  <a:gd name="connsiteX9" fmla="*/ 646771 w 1314468"/>
                  <a:gd name="connsiteY9" fmla="*/ 547522 h 1042192"/>
                  <a:gd name="connsiteX10" fmla="*/ 641911 w 1314468"/>
                  <a:gd name="connsiteY10" fmla="*/ 548504 h 1042192"/>
                  <a:gd name="connsiteX11" fmla="*/ 557129 w 1314468"/>
                  <a:gd name="connsiteY11" fmla="*/ 577602 h 1042192"/>
                  <a:gd name="connsiteX12" fmla="*/ 344147 w 1314468"/>
                  <a:gd name="connsiteY12" fmla="*/ 698532 h 1042192"/>
                  <a:gd name="connsiteX13" fmla="*/ 319506 w 1314468"/>
                  <a:gd name="connsiteY13" fmla="*/ 1033795 h 1042192"/>
                  <a:gd name="connsiteX14" fmla="*/ 316139 w 1314468"/>
                  <a:gd name="connsiteY14" fmla="*/ 1042192 h 1042192"/>
                  <a:gd name="connsiteX15" fmla="*/ 274434 w 1314468"/>
                  <a:gd name="connsiteY15" fmla="*/ 1027571 h 1042192"/>
                  <a:gd name="connsiteX16" fmla="*/ 198234 w 1314468"/>
                  <a:gd name="connsiteY16" fmla="*/ 958991 h 1042192"/>
                  <a:gd name="connsiteX17" fmla="*/ 160134 w 1314468"/>
                  <a:gd name="connsiteY17" fmla="*/ 738011 h 1042192"/>
                  <a:gd name="connsiteX18" fmla="*/ 175374 w 1314468"/>
                  <a:gd name="connsiteY18" fmla="*/ 570371 h 1042192"/>
                  <a:gd name="connsiteX19" fmla="*/ 221094 w 1314468"/>
                  <a:gd name="connsiteY19" fmla="*/ 456071 h 1042192"/>
                  <a:gd name="connsiteX20" fmla="*/ 228714 w 1314468"/>
                  <a:gd name="connsiteY20" fmla="*/ 387491 h 1042192"/>
                  <a:gd name="connsiteX21" fmla="*/ 45834 w 1314468"/>
                  <a:gd name="connsiteY21" fmla="*/ 235091 h 1042192"/>
                  <a:gd name="connsiteX22" fmla="*/ 114 w 1314468"/>
                  <a:gd name="connsiteY22" fmla="*/ 204611 h 1042192"/>
                  <a:gd name="connsiteX23" fmla="*/ 53454 w 1314468"/>
                  <a:gd name="connsiteY23" fmla="*/ 14111 h 1042192"/>
                  <a:gd name="connsiteX24" fmla="*/ 67563 w 1314468"/>
                  <a:gd name="connsiteY24" fmla="*/ 717 h 1042192"/>
                  <a:gd name="connsiteX0" fmla="*/ 67449 w 1314354"/>
                  <a:gd name="connsiteY0" fmla="*/ 717 h 1042192"/>
                  <a:gd name="connsiteX1" fmla="*/ 99060 w 1314354"/>
                  <a:gd name="connsiteY1" fmla="*/ 14111 h 1042192"/>
                  <a:gd name="connsiteX2" fmla="*/ 510540 w 1314354"/>
                  <a:gd name="connsiteY2" fmla="*/ 36971 h 1042192"/>
                  <a:gd name="connsiteX3" fmla="*/ 914400 w 1314354"/>
                  <a:gd name="connsiteY3" fmla="*/ 29351 h 1042192"/>
                  <a:gd name="connsiteX4" fmla="*/ 1004306 w 1314354"/>
                  <a:gd name="connsiteY4" fmla="*/ 24220 h 1042192"/>
                  <a:gd name="connsiteX5" fmla="*/ 1006234 w 1314354"/>
                  <a:gd name="connsiteY5" fmla="*/ 27404 h 1042192"/>
                  <a:gd name="connsiteX6" fmla="*/ 1247095 w 1314354"/>
                  <a:gd name="connsiteY6" fmla="*/ 402123 h 1042192"/>
                  <a:gd name="connsiteX7" fmla="*/ 1314275 w 1314354"/>
                  <a:gd name="connsiteY7" fmla="*/ 509417 h 1042192"/>
                  <a:gd name="connsiteX8" fmla="*/ 998616 w 1314354"/>
                  <a:gd name="connsiteY8" fmla="*/ 486756 h 1042192"/>
                  <a:gd name="connsiteX9" fmla="*/ 646657 w 1314354"/>
                  <a:gd name="connsiteY9" fmla="*/ 547522 h 1042192"/>
                  <a:gd name="connsiteX10" fmla="*/ 641797 w 1314354"/>
                  <a:gd name="connsiteY10" fmla="*/ 548504 h 1042192"/>
                  <a:gd name="connsiteX11" fmla="*/ 557015 w 1314354"/>
                  <a:gd name="connsiteY11" fmla="*/ 577602 h 1042192"/>
                  <a:gd name="connsiteX12" fmla="*/ 344033 w 1314354"/>
                  <a:gd name="connsiteY12" fmla="*/ 698532 h 1042192"/>
                  <a:gd name="connsiteX13" fmla="*/ 319392 w 1314354"/>
                  <a:gd name="connsiteY13" fmla="*/ 1033795 h 1042192"/>
                  <a:gd name="connsiteX14" fmla="*/ 316025 w 1314354"/>
                  <a:gd name="connsiteY14" fmla="*/ 1042192 h 1042192"/>
                  <a:gd name="connsiteX15" fmla="*/ 274320 w 1314354"/>
                  <a:gd name="connsiteY15" fmla="*/ 1027571 h 1042192"/>
                  <a:gd name="connsiteX16" fmla="*/ 198120 w 1314354"/>
                  <a:gd name="connsiteY16" fmla="*/ 958991 h 1042192"/>
                  <a:gd name="connsiteX17" fmla="*/ 160020 w 1314354"/>
                  <a:gd name="connsiteY17" fmla="*/ 738011 h 1042192"/>
                  <a:gd name="connsiteX18" fmla="*/ 175260 w 1314354"/>
                  <a:gd name="connsiteY18" fmla="*/ 570371 h 1042192"/>
                  <a:gd name="connsiteX19" fmla="*/ 220980 w 1314354"/>
                  <a:gd name="connsiteY19" fmla="*/ 456071 h 1042192"/>
                  <a:gd name="connsiteX20" fmla="*/ 228600 w 1314354"/>
                  <a:gd name="connsiteY20" fmla="*/ 387491 h 1042192"/>
                  <a:gd name="connsiteX21" fmla="*/ 0 w 1314354"/>
                  <a:gd name="connsiteY21" fmla="*/ 204611 h 1042192"/>
                  <a:gd name="connsiteX22" fmla="*/ 53340 w 1314354"/>
                  <a:gd name="connsiteY22" fmla="*/ 14111 h 1042192"/>
                  <a:gd name="connsiteX23" fmla="*/ 67449 w 1314354"/>
                  <a:gd name="connsiteY23" fmla="*/ 717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14354" h="1042192">
                    <a:moveTo>
                      <a:pt x="67449" y="717"/>
                    </a:moveTo>
                    <a:cubicBezTo>
                      <a:pt x="82629" y="-3748"/>
                      <a:pt x="99060" y="14111"/>
                      <a:pt x="99060" y="14111"/>
                    </a:cubicBezTo>
                    <a:lnTo>
                      <a:pt x="510540" y="36971"/>
                    </a:lnTo>
                    <a:lnTo>
                      <a:pt x="914400" y="29351"/>
                    </a:lnTo>
                    <a:lnTo>
                      <a:pt x="1004306" y="24220"/>
                    </a:lnTo>
                    <a:lnTo>
                      <a:pt x="1006234" y="27404"/>
                    </a:lnTo>
                    <a:cubicBezTo>
                      <a:pt x="1099534" y="182008"/>
                      <a:pt x="1184539" y="322040"/>
                      <a:pt x="1247095" y="402123"/>
                    </a:cubicBezTo>
                    <a:cubicBezTo>
                      <a:pt x="1298670" y="468148"/>
                      <a:pt x="1315679" y="458479"/>
                      <a:pt x="1314275" y="509417"/>
                    </a:cubicBezTo>
                    <a:cubicBezTo>
                      <a:pt x="1255713" y="571788"/>
                      <a:pt x="1109885" y="480405"/>
                      <a:pt x="998616" y="486756"/>
                    </a:cubicBezTo>
                    <a:cubicBezTo>
                      <a:pt x="887347" y="493107"/>
                      <a:pt x="763976" y="527267"/>
                      <a:pt x="646657" y="547522"/>
                    </a:cubicBezTo>
                    <a:lnTo>
                      <a:pt x="641797" y="548504"/>
                    </a:lnTo>
                    <a:lnTo>
                      <a:pt x="557015" y="577602"/>
                    </a:lnTo>
                    <a:cubicBezTo>
                      <a:pt x="469977" y="610291"/>
                      <a:pt x="387351" y="649599"/>
                      <a:pt x="344033" y="698532"/>
                    </a:cubicBezTo>
                    <a:cubicBezTo>
                      <a:pt x="277703" y="773462"/>
                      <a:pt x="336452" y="947140"/>
                      <a:pt x="319392" y="1033795"/>
                    </a:cubicBezTo>
                    <a:lnTo>
                      <a:pt x="316025" y="1042192"/>
                    </a:lnTo>
                    <a:lnTo>
                      <a:pt x="274320" y="1027571"/>
                    </a:lnTo>
                    <a:cubicBezTo>
                      <a:pt x="231140" y="1011061"/>
                      <a:pt x="217170" y="1007251"/>
                      <a:pt x="198120" y="958991"/>
                    </a:cubicBezTo>
                    <a:cubicBezTo>
                      <a:pt x="179070" y="910731"/>
                      <a:pt x="163830" y="802781"/>
                      <a:pt x="160020" y="738011"/>
                    </a:cubicBezTo>
                    <a:cubicBezTo>
                      <a:pt x="156210" y="673241"/>
                      <a:pt x="165100" y="617361"/>
                      <a:pt x="175260" y="570371"/>
                    </a:cubicBezTo>
                    <a:cubicBezTo>
                      <a:pt x="185420" y="523381"/>
                      <a:pt x="212090" y="486551"/>
                      <a:pt x="220980" y="456071"/>
                    </a:cubicBezTo>
                    <a:cubicBezTo>
                      <a:pt x="229870" y="425591"/>
                      <a:pt x="265430" y="429401"/>
                      <a:pt x="228600" y="387491"/>
                    </a:cubicBezTo>
                    <a:cubicBezTo>
                      <a:pt x="191770" y="345581"/>
                      <a:pt x="29210" y="266841"/>
                      <a:pt x="0" y="204611"/>
                    </a:cubicBezTo>
                    <a:cubicBezTo>
                      <a:pt x="1270" y="167781"/>
                      <a:pt x="36830" y="45861"/>
                      <a:pt x="53340" y="14111"/>
                    </a:cubicBezTo>
                    <a:cubicBezTo>
                      <a:pt x="57467" y="6174"/>
                      <a:pt x="62389" y="2205"/>
                      <a:pt x="67449" y="717"/>
                    </a:cubicBezTo>
                    <a:close/>
                  </a:path>
                </a:pathLst>
              </a:custGeom>
              <a:solidFill>
                <a:schemeClr val="bg2">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Shape 59">
                <a:extLst>
                  <a:ext uri="{FF2B5EF4-FFF2-40B4-BE49-F238E27FC236}">
                    <a16:creationId xmlns:a16="http://schemas.microsoft.com/office/drawing/2014/main" id="{18A34CE2-944D-4FC0-B55B-A4032113DB6D}"/>
                  </a:ext>
                </a:extLst>
              </p:cNvPr>
              <p:cNvSpPr/>
              <p:nvPr/>
            </p:nvSpPr>
            <p:spPr>
              <a:xfrm>
                <a:off x="9486208" y="4883250"/>
                <a:ext cx="1371777" cy="655158"/>
              </a:xfrm>
              <a:custGeom>
                <a:avLst/>
                <a:gdLst>
                  <a:gd name="connsiteX0" fmla="*/ 676667 w 1371777"/>
                  <a:gd name="connsiteY0" fmla="*/ 0 h 655158"/>
                  <a:gd name="connsiteX1" fmla="*/ 1313492 w 1371777"/>
                  <a:gd name="connsiteY1" fmla="*/ 0 h 655158"/>
                  <a:gd name="connsiteX2" fmla="*/ 1315997 w 1371777"/>
                  <a:gd name="connsiteY2" fmla="*/ 0 h 655158"/>
                  <a:gd name="connsiteX3" fmla="*/ 1316804 w 1371777"/>
                  <a:gd name="connsiteY3" fmla="*/ 1015 h 655158"/>
                  <a:gd name="connsiteX4" fmla="*/ 1336615 w 1371777"/>
                  <a:gd name="connsiteY4" fmla="*/ 7087 h 655158"/>
                  <a:gd name="connsiteX5" fmla="*/ 1368230 w 1371777"/>
                  <a:gd name="connsiteY5" fmla="*/ 55079 h 655158"/>
                  <a:gd name="connsiteX6" fmla="*/ 1371777 w 1371777"/>
                  <a:gd name="connsiteY6" fmla="*/ 98615 h 655158"/>
                  <a:gd name="connsiteX7" fmla="*/ 1371777 w 1371777"/>
                  <a:gd name="connsiteY7" fmla="*/ 655157 h 655158"/>
                  <a:gd name="connsiteX8" fmla="*/ 1326939 w 1371777"/>
                  <a:gd name="connsiteY8" fmla="*/ 655157 h 655158"/>
                  <a:gd name="connsiteX9" fmla="*/ 1326939 w 1371777"/>
                  <a:gd name="connsiteY9" fmla="*/ 655158 h 655158"/>
                  <a:gd name="connsiteX10" fmla="*/ 0 w 1371777"/>
                  <a:gd name="connsiteY10" fmla="*/ 655158 h 655158"/>
                  <a:gd name="connsiteX11" fmla="*/ 0 w 1371777"/>
                  <a:gd name="connsiteY11" fmla="*/ 98616 h 655158"/>
                  <a:gd name="connsiteX12" fmla="*/ 6619 w 1371777"/>
                  <a:gd name="connsiteY12" fmla="*/ 55080 h 655158"/>
                  <a:gd name="connsiteX13" fmla="*/ 65617 w 1371777"/>
                  <a:gd name="connsiteY13" fmla="*/ 7088 h 655158"/>
                  <a:gd name="connsiteX14" fmla="*/ 102588 w 1371777"/>
                  <a:gd name="connsiteY14" fmla="*/ 1016 h 655158"/>
                  <a:gd name="connsiteX15" fmla="*/ 104093 w 1371777"/>
                  <a:gd name="connsiteY15" fmla="*/ 1 h 655158"/>
                  <a:gd name="connsiteX16" fmla="*/ 108769 w 1371777"/>
                  <a:gd name="connsiteY16" fmla="*/ 1 h 655158"/>
                  <a:gd name="connsiteX17" fmla="*/ 676666 w 1371777"/>
                  <a:gd name="connsiteY17" fmla="*/ 1 h 65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1777" h="655158">
                    <a:moveTo>
                      <a:pt x="676667" y="0"/>
                    </a:moveTo>
                    <a:lnTo>
                      <a:pt x="1313492" y="0"/>
                    </a:lnTo>
                    <a:lnTo>
                      <a:pt x="1315997" y="0"/>
                    </a:lnTo>
                    <a:lnTo>
                      <a:pt x="1316804" y="1015"/>
                    </a:lnTo>
                    <a:lnTo>
                      <a:pt x="1336615" y="7087"/>
                    </a:lnTo>
                    <a:cubicBezTo>
                      <a:pt x="1350830" y="16214"/>
                      <a:pt x="1362218" y="33501"/>
                      <a:pt x="1368230" y="55079"/>
                    </a:cubicBezTo>
                    <a:cubicBezTo>
                      <a:pt x="1371964" y="81497"/>
                      <a:pt x="1370595" y="84103"/>
                      <a:pt x="1371777" y="98615"/>
                    </a:cubicBezTo>
                    <a:lnTo>
                      <a:pt x="1371777" y="655157"/>
                    </a:lnTo>
                    <a:lnTo>
                      <a:pt x="1326939" y="655157"/>
                    </a:lnTo>
                    <a:lnTo>
                      <a:pt x="1326939" y="655158"/>
                    </a:lnTo>
                    <a:lnTo>
                      <a:pt x="0" y="655158"/>
                    </a:lnTo>
                    <a:lnTo>
                      <a:pt x="0" y="98616"/>
                    </a:lnTo>
                    <a:cubicBezTo>
                      <a:pt x="2206" y="84104"/>
                      <a:pt x="-349" y="81498"/>
                      <a:pt x="6619" y="55080"/>
                    </a:cubicBezTo>
                    <a:cubicBezTo>
                      <a:pt x="17839" y="33502"/>
                      <a:pt x="39090" y="16215"/>
                      <a:pt x="65617" y="7088"/>
                    </a:cubicBezTo>
                    <a:lnTo>
                      <a:pt x="102588" y="1016"/>
                    </a:lnTo>
                    <a:lnTo>
                      <a:pt x="104093" y="1"/>
                    </a:lnTo>
                    <a:lnTo>
                      <a:pt x="108769" y="1"/>
                    </a:lnTo>
                    <a:lnTo>
                      <a:pt x="676666" y="1"/>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1" name="Group 60">
                <a:extLst>
                  <a:ext uri="{FF2B5EF4-FFF2-40B4-BE49-F238E27FC236}">
                    <a16:creationId xmlns:a16="http://schemas.microsoft.com/office/drawing/2014/main" id="{84D25BDC-CEAE-473A-8AA2-011DA9D2FC10}"/>
                  </a:ext>
                </a:extLst>
              </p:cNvPr>
              <p:cNvGrpSpPr/>
              <p:nvPr/>
            </p:nvGrpSpPr>
            <p:grpSpPr>
              <a:xfrm>
                <a:off x="9657853" y="4949185"/>
                <a:ext cx="1033995" cy="523292"/>
                <a:chOff x="5335551" y="2797858"/>
                <a:chExt cx="646182" cy="327025"/>
              </a:xfrm>
            </p:grpSpPr>
            <p:sp>
              <p:nvSpPr>
                <p:cNvPr id="64" name="Rectangle: Rounded Corners 63">
                  <a:extLst>
                    <a:ext uri="{FF2B5EF4-FFF2-40B4-BE49-F238E27FC236}">
                      <a16:creationId xmlns:a16="http://schemas.microsoft.com/office/drawing/2014/main" id="{A4C35ACF-39C0-4757-84D3-CF232E9F042F}"/>
                    </a:ext>
                  </a:extLst>
                </p:cNvPr>
                <p:cNvSpPr/>
                <p:nvPr/>
              </p:nvSpPr>
              <p:spPr>
                <a:xfrm>
                  <a:off x="5335551"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Rounded Corners 64">
                  <a:extLst>
                    <a:ext uri="{FF2B5EF4-FFF2-40B4-BE49-F238E27FC236}">
                      <a16:creationId xmlns:a16="http://schemas.microsoft.com/office/drawing/2014/main" id="{64EF43F4-57FB-4CF3-B4C1-A6EA1633214F}"/>
                    </a:ext>
                  </a:extLst>
                </p:cNvPr>
                <p:cNvSpPr/>
                <p:nvPr/>
              </p:nvSpPr>
              <p:spPr>
                <a:xfrm>
                  <a:off x="5450075"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1E72731E-690D-40D4-883B-37DD82E06418}"/>
                    </a:ext>
                  </a:extLst>
                </p:cNvPr>
                <p:cNvSpPr/>
                <p:nvPr/>
              </p:nvSpPr>
              <p:spPr>
                <a:xfrm>
                  <a:off x="5564599"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Rounded Corners 66">
                  <a:extLst>
                    <a:ext uri="{FF2B5EF4-FFF2-40B4-BE49-F238E27FC236}">
                      <a16:creationId xmlns:a16="http://schemas.microsoft.com/office/drawing/2014/main" id="{4351E98E-33CA-4C7E-9316-1568DD73D59D}"/>
                    </a:ext>
                  </a:extLst>
                </p:cNvPr>
                <p:cNvSpPr/>
                <p:nvPr/>
              </p:nvSpPr>
              <p:spPr>
                <a:xfrm>
                  <a:off x="5698017"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Rounded Corners 67">
                  <a:extLst>
                    <a:ext uri="{FF2B5EF4-FFF2-40B4-BE49-F238E27FC236}">
                      <a16:creationId xmlns:a16="http://schemas.microsoft.com/office/drawing/2014/main" id="{C04CE91A-341B-4D2C-BDA3-930736A291FA}"/>
                    </a:ext>
                  </a:extLst>
                </p:cNvPr>
                <p:cNvSpPr/>
                <p:nvPr/>
              </p:nvSpPr>
              <p:spPr>
                <a:xfrm>
                  <a:off x="5809273"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D2A95107-CF10-491B-A307-C7691F764EAE}"/>
                    </a:ext>
                  </a:extLst>
                </p:cNvPr>
                <p:cNvSpPr/>
                <p:nvPr/>
              </p:nvSpPr>
              <p:spPr>
                <a:xfrm>
                  <a:off x="5936014"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4">
                <a:extLst>
                  <a:ext uri="{FF2B5EF4-FFF2-40B4-BE49-F238E27FC236}">
                    <a16:creationId xmlns:a16="http://schemas.microsoft.com/office/drawing/2014/main" id="{D8DC67F0-BCA2-4825-A0CC-5CB0B90629EA}"/>
                  </a:ext>
                </a:extLst>
              </p:cNvPr>
              <p:cNvSpPr/>
              <p:nvPr/>
            </p:nvSpPr>
            <p:spPr>
              <a:xfrm>
                <a:off x="8137612" y="3086624"/>
                <a:ext cx="572741" cy="716123"/>
              </a:xfrm>
              <a:custGeom>
                <a:avLst/>
                <a:gdLst>
                  <a:gd name="connsiteX0" fmla="*/ 0 w 348018"/>
                  <a:gd name="connsiteY0" fmla="*/ 0 h 409432"/>
                  <a:gd name="connsiteX1" fmla="*/ 348018 w 348018"/>
                  <a:gd name="connsiteY1" fmla="*/ 0 h 409432"/>
                  <a:gd name="connsiteX2" fmla="*/ 348018 w 348018"/>
                  <a:gd name="connsiteY2" fmla="*/ 409432 h 409432"/>
                  <a:gd name="connsiteX3" fmla="*/ 0 w 348018"/>
                  <a:gd name="connsiteY3" fmla="*/ 409432 h 409432"/>
                  <a:gd name="connsiteX4" fmla="*/ 0 w 348018"/>
                  <a:gd name="connsiteY4" fmla="*/ 0 h 409432"/>
                  <a:gd name="connsiteX0" fmla="*/ 0 w 354368"/>
                  <a:gd name="connsiteY0" fmla="*/ 0 h 431657"/>
                  <a:gd name="connsiteX1" fmla="*/ 348018 w 354368"/>
                  <a:gd name="connsiteY1" fmla="*/ 0 h 431657"/>
                  <a:gd name="connsiteX2" fmla="*/ 354368 w 354368"/>
                  <a:gd name="connsiteY2" fmla="*/ 431657 h 431657"/>
                  <a:gd name="connsiteX3" fmla="*/ 0 w 354368"/>
                  <a:gd name="connsiteY3" fmla="*/ 409432 h 431657"/>
                  <a:gd name="connsiteX4" fmla="*/ 0 w 354368"/>
                  <a:gd name="connsiteY4" fmla="*/ 0 h 431657"/>
                  <a:gd name="connsiteX0" fmla="*/ 0 w 357927"/>
                  <a:gd name="connsiteY0" fmla="*/ 15875 h 447532"/>
                  <a:gd name="connsiteX1" fmla="*/ 357543 w 357927"/>
                  <a:gd name="connsiteY1" fmla="*/ 0 h 447532"/>
                  <a:gd name="connsiteX2" fmla="*/ 354368 w 357927"/>
                  <a:gd name="connsiteY2" fmla="*/ 447532 h 447532"/>
                  <a:gd name="connsiteX3" fmla="*/ 0 w 357927"/>
                  <a:gd name="connsiteY3" fmla="*/ 425307 h 447532"/>
                  <a:gd name="connsiteX4" fmla="*/ 0 w 357927"/>
                  <a:gd name="connsiteY4" fmla="*/ 15875 h 44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927" h="447532">
                    <a:moveTo>
                      <a:pt x="0" y="15875"/>
                    </a:moveTo>
                    <a:lnTo>
                      <a:pt x="357543" y="0"/>
                    </a:lnTo>
                    <a:cubicBezTo>
                      <a:pt x="359660" y="143886"/>
                      <a:pt x="352251" y="303646"/>
                      <a:pt x="354368" y="447532"/>
                    </a:cubicBezTo>
                    <a:lnTo>
                      <a:pt x="0" y="425307"/>
                    </a:lnTo>
                    <a:lnTo>
                      <a:pt x="0" y="15875"/>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C0A47EE-9BBF-4746-80CB-D3F0F153B7A4}"/>
                  </a:ext>
                </a:extLst>
              </p:cNvPr>
              <p:cNvSpPr/>
              <p:nvPr/>
            </p:nvSpPr>
            <p:spPr>
              <a:xfrm>
                <a:off x="8137612" y="3662786"/>
                <a:ext cx="567046" cy="139961"/>
              </a:xfrm>
              <a:custGeom>
                <a:avLst/>
                <a:gdLst>
                  <a:gd name="connsiteX0" fmla="*/ 0 w 567046"/>
                  <a:gd name="connsiteY0" fmla="*/ 0 h 139961"/>
                  <a:gd name="connsiteX1" fmla="*/ 566920 w 567046"/>
                  <a:gd name="connsiteY1" fmla="*/ 0 h 139961"/>
                  <a:gd name="connsiteX2" fmla="*/ 567046 w 567046"/>
                  <a:gd name="connsiteY2" fmla="*/ 139961 h 139961"/>
                  <a:gd name="connsiteX3" fmla="*/ 0 w 567046"/>
                  <a:gd name="connsiteY3" fmla="*/ 104398 h 139961"/>
                </a:gdLst>
                <a:ahLst/>
                <a:cxnLst>
                  <a:cxn ang="0">
                    <a:pos x="connsiteX0" y="connsiteY0"/>
                  </a:cxn>
                  <a:cxn ang="0">
                    <a:pos x="connsiteX1" y="connsiteY1"/>
                  </a:cxn>
                  <a:cxn ang="0">
                    <a:pos x="connsiteX2" y="connsiteY2"/>
                  </a:cxn>
                  <a:cxn ang="0">
                    <a:pos x="connsiteX3" y="connsiteY3"/>
                  </a:cxn>
                </a:cxnLst>
                <a:rect l="l" t="t" r="r" b="b"/>
                <a:pathLst>
                  <a:path w="567046" h="139961">
                    <a:moveTo>
                      <a:pt x="0" y="0"/>
                    </a:moveTo>
                    <a:lnTo>
                      <a:pt x="566920" y="0"/>
                    </a:lnTo>
                    <a:lnTo>
                      <a:pt x="567046" y="139961"/>
                    </a:lnTo>
                    <a:lnTo>
                      <a:pt x="0" y="104398"/>
                    </a:ln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Tree>
    <p:extLst>
      <p:ext uri="{BB962C8B-B14F-4D97-AF65-F5344CB8AC3E}">
        <p14:creationId xmlns:p14="http://schemas.microsoft.com/office/powerpoint/2010/main" val="412603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804C9-D539-4938-84D5-471E80D5FF71}"/>
              </a:ext>
            </a:extLst>
          </p:cNvPr>
          <p:cNvSpPr>
            <a:spLocks noGrp="1"/>
          </p:cNvSpPr>
          <p:nvPr>
            <p:ph type="title"/>
          </p:nvPr>
        </p:nvSpPr>
        <p:spPr/>
        <p:txBody>
          <a:bodyPr/>
          <a:lstStyle/>
          <a:p>
            <a:r>
              <a:rPr lang="en-US" dirty="0"/>
              <a:t>Spray Disinfectant – Slide Template</a:t>
            </a:r>
          </a:p>
        </p:txBody>
      </p:sp>
      <p:sp>
        <p:nvSpPr>
          <p:cNvPr id="31" name="Freeform: Shape 30">
            <a:extLst>
              <a:ext uri="{FF2B5EF4-FFF2-40B4-BE49-F238E27FC236}">
                <a16:creationId xmlns:a16="http://schemas.microsoft.com/office/drawing/2014/main" id="{3DE16F97-A13D-499D-AD9E-2E55B57F924D}"/>
              </a:ext>
            </a:extLst>
          </p:cNvPr>
          <p:cNvSpPr/>
          <p:nvPr/>
        </p:nvSpPr>
        <p:spPr>
          <a:xfrm rot="5400000">
            <a:off x="453858" y="544627"/>
            <a:ext cx="4861030" cy="5768747"/>
          </a:xfrm>
          <a:custGeom>
            <a:avLst/>
            <a:gdLst>
              <a:gd name="connsiteX0" fmla="*/ 0 w 4861030"/>
              <a:gd name="connsiteY0" fmla="*/ 5768747 h 5768747"/>
              <a:gd name="connsiteX1" fmla="*/ 2430515 w 4861030"/>
              <a:gd name="connsiteY1" fmla="*/ 0 h 5768747"/>
              <a:gd name="connsiteX2" fmla="*/ 4861030 w 4861030"/>
              <a:gd name="connsiteY2" fmla="*/ 5768747 h 5768747"/>
            </a:gdLst>
            <a:ahLst/>
            <a:cxnLst>
              <a:cxn ang="0">
                <a:pos x="connsiteX0" y="connsiteY0"/>
              </a:cxn>
              <a:cxn ang="0">
                <a:pos x="connsiteX1" y="connsiteY1"/>
              </a:cxn>
              <a:cxn ang="0">
                <a:pos x="connsiteX2" y="connsiteY2"/>
              </a:cxn>
            </a:cxnLst>
            <a:rect l="l" t="t" r="r" b="b"/>
            <a:pathLst>
              <a:path w="4861030" h="5768747">
                <a:moveTo>
                  <a:pt x="0" y="5768747"/>
                </a:moveTo>
                <a:lnTo>
                  <a:pt x="2430515" y="0"/>
                </a:lnTo>
                <a:lnTo>
                  <a:pt x="4861030" y="5768747"/>
                </a:lnTo>
                <a:close/>
              </a:path>
            </a:pathLst>
          </a:custGeom>
          <a:gradFill flip="none" rotWithShape="1">
            <a:gsLst>
              <a:gs pos="0">
                <a:schemeClr val="bg1">
                  <a:lumMod val="95000"/>
                  <a:alpha val="0"/>
                </a:schemeClr>
              </a:gs>
              <a:gs pos="46000">
                <a:schemeClr val="bg1">
                  <a:lumMod val="85000"/>
                  <a:alpha val="31000"/>
                </a:schemeClr>
              </a:gs>
              <a:gs pos="76000">
                <a:schemeClr val="bg2">
                  <a:lumMod val="90000"/>
                  <a:alpha val="60000"/>
                </a:schemeClr>
              </a:gs>
              <a:gs pos="100000">
                <a:schemeClr val="bg2">
                  <a:lumMod val="75000"/>
                  <a:alpha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88D7EFBE-9FF8-4C19-B434-DF49673E6414}"/>
              </a:ext>
            </a:extLst>
          </p:cNvPr>
          <p:cNvGrpSpPr/>
          <p:nvPr/>
        </p:nvGrpSpPr>
        <p:grpSpPr>
          <a:xfrm>
            <a:off x="628650" y="2525847"/>
            <a:ext cx="2194560" cy="1798609"/>
            <a:chOff x="332936" y="2391805"/>
            <a:chExt cx="2926080" cy="2398144"/>
          </a:xfrm>
        </p:grpSpPr>
        <p:sp>
          <p:nvSpPr>
            <p:cNvPr id="22" name="TextBox 21">
              <a:extLst>
                <a:ext uri="{FF2B5EF4-FFF2-40B4-BE49-F238E27FC236}">
                  <a16:creationId xmlns:a16="http://schemas.microsoft.com/office/drawing/2014/main" id="{50695FBD-3491-40BA-9A7D-971B24A8D156}"/>
                </a:ext>
              </a:extLst>
            </p:cNvPr>
            <p:cNvSpPr txBox="1"/>
            <p:nvPr/>
          </p:nvSpPr>
          <p:spPr>
            <a:xfrm>
              <a:off x="332936" y="2391805"/>
              <a:ext cx="2926080" cy="697627"/>
            </a:xfrm>
            <a:prstGeom prst="rect">
              <a:avLst/>
            </a:prstGeom>
            <a:noFill/>
          </p:spPr>
          <p:txBody>
            <a:bodyPr wrap="square" lIns="0" rIns="0" rtlCol="0" anchor="b">
              <a:spAutoFit/>
            </a:bodyPr>
            <a:lstStyle/>
            <a:p>
              <a:pPr algn="r"/>
              <a:r>
                <a:rPr lang="en-US" sz="2800" b="1" noProof="1">
                  <a:solidFill>
                    <a:schemeClr val="bg1"/>
                  </a:solidFill>
                </a:rPr>
                <a:t>Lorem Ipsum</a:t>
              </a:r>
            </a:p>
          </p:txBody>
        </p:sp>
        <p:sp>
          <p:nvSpPr>
            <p:cNvPr id="23" name="TextBox 22">
              <a:extLst>
                <a:ext uri="{FF2B5EF4-FFF2-40B4-BE49-F238E27FC236}">
                  <a16:creationId xmlns:a16="http://schemas.microsoft.com/office/drawing/2014/main" id="{D4CB88EE-DAC1-4977-89F6-0660CA62EC2D}"/>
                </a:ext>
              </a:extLst>
            </p:cNvPr>
            <p:cNvSpPr txBox="1"/>
            <p:nvPr/>
          </p:nvSpPr>
          <p:spPr>
            <a:xfrm>
              <a:off x="332936" y="3086919"/>
              <a:ext cx="2926080" cy="1703030"/>
            </a:xfrm>
            <a:prstGeom prst="rect">
              <a:avLst/>
            </a:prstGeom>
            <a:noFill/>
          </p:spPr>
          <p:txBody>
            <a:bodyPr wrap="square" lIns="0" rIns="0" rtlCol="0" anchor="t">
              <a:spAutoFit/>
            </a:bodyPr>
            <a:lstStyle/>
            <a:p>
              <a:pPr algn="just">
                <a:spcAft>
                  <a:spcPts val="900"/>
                </a:spcAft>
              </a:pPr>
              <a:r>
                <a:rPr lang="en-US" sz="1100" noProof="1">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6AB01F80-AB7D-483E-BECB-55552F874DC2}"/>
              </a:ext>
            </a:extLst>
          </p:cNvPr>
          <p:cNvGrpSpPr/>
          <p:nvPr/>
        </p:nvGrpSpPr>
        <p:grpSpPr>
          <a:xfrm>
            <a:off x="2857058" y="4837859"/>
            <a:ext cx="2194560" cy="1237866"/>
            <a:chOff x="6691483" y="4621698"/>
            <a:chExt cx="2194560" cy="1237866"/>
          </a:xfrm>
        </p:grpSpPr>
        <p:sp>
          <p:nvSpPr>
            <p:cNvPr id="25" name="TextBox 24">
              <a:extLst>
                <a:ext uri="{FF2B5EF4-FFF2-40B4-BE49-F238E27FC236}">
                  <a16:creationId xmlns:a16="http://schemas.microsoft.com/office/drawing/2014/main" id="{907960A0-B1FD-4EC6-897F-1CE188E518E9}"/>
                </a:ext>
              </a:extLst>
            </p:cNvPr>
            <p:cNvSpPr txBox="1"/>
            <p:nvPr/>
          </p:nvSpPr>
          <p:spPr>
            <a:xfrm>
              <a:off x="6691483" y="4621698"/>
              <a:ext cx="2194560"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6" name="TextBox 25">
              <a:extLst>
                <a:ext uri="{FF2B5EF4-FFF2-40B4-BE49-F238E27FC236}">
                  <a16:creationId xmlns:a16="http://schemas.microsoft.com/office/drawing/2014/main" id="{FE015475-C49E-43BA-A11C-9F8F52DC544F}"/>
                </a:ext>
              </a:extLst>
            </p:cNvPr>
            <p:cNvSpPr txBox="1"/>
            <p:nvPr/>
          </p:nvSpPr>
          <p:spPr>
            <a:xfrm>
              <a:off x="6691483" y="4997790"/>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6C0B36B2-FDC7-40BC-8FD2-B460BE609DA4}"/>
              </a:ext>
            </a:extLst>
          </p:cNvPr>
          <p:cNvGrpSpPr/>
          <p:nvPr/>
        </p:nvGrpSpPr>
        <p:grpSpPr>
          <a:xfrm>
            <a:off x="5883038" y="1465257"/>
            <a:ext cx="2194560" cy="1237868"/>
            <a:chOff x="6697329" y="1465257"/>
            <a:chExt cx="2194560" cy="1237868"/>
          </a:xfrm>
        </p:grpSpPr>
        <p:sp>
          <p:nvSpPr>
            <p:cNvPr id="28" name="TextBox 27">
              <a:extLst>
                <a:ext uri="{FF2B5EF4-FFF2-40B4-BE49-F238E27FC236}">
                  <a16:creationId xmlns:a16="http://schemas.microsoft.com/office/drawing/2014/main" id="{D9998D4B-C8E2-4F21-8F87-592D497A48E1}"/>
                </a:ext>
              </a:extLst>
            </p:cNvPr>
            <p:cNvSpPr txBox="1"/>
            <p:nvPr/>
          </p:nvSpPr>
          <p:spPr>
            <a:xfrm>
              <a:off x="6697329" y="1465257"/>
              <a:ext cx="2194560"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9" name="TextBox 28">
              <a:extLst>
                <a:ext uri="{FF2B5EF4-FFF2-40B4-BE49-F238E27FC236}">
                  <a16:creationId xmlns:a16="http://schemas.microsoft.com/office/drawing/2014/main" id="{EA0CDB75-95FE-457F-B69D-1FA04DBBBFD5}"/>
                </a:ext>
              </a:extLst>
            </p:cNvPr>
            <p:cNvSpPr txBox="1"/>
            <p:nvPr/>
          </p:nvSpPr>
          <p:spPr>
            <a:xfrm>
              <a:off x="6697329" y="1841351"/>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0" name="Group 29">
            <a:extLst>
              <a:ext uri="{FF2B5EF4-FFF2-40B4-BE49-F238E27FC236}">
                <a16:creationId xmlns:a16="http://schemas.microsoft.com/office/drawing/2014/main" id="{5ED6B4F6-40A4-43F3-B5E1-329F9CFF5C7C}"/>
              </a:ext>
            </a:extLst>
          </p:cNvPr>
          <p:cNvGrpSpPr/>
          <p:nvPr/>
        </p:nvGrpSpPr>
        <p:grpSpPr>
          <a:xfrm>
            <a:off x="5329096" y="3018351"/>
            <a:ext cx="3629319" cy="3839649"/>
            <a:chOff x="5329096" y="3018351"/>
            <a:chExt cx="3629319" cy="3839649"/>
          </a:xfrm>
        </p:grpSpPr>
        <p:sp>
          <p:nvSpPr>
            <p:cNvPr id="32" name="Freeform: Shape 31">
              <a:extLst>
                <a:ext uri="{FF2B5EF4-FFF2-40B4-BE49-F238E27FC236}">
                  <a16:creationId xmlns:a16="http://schemas.microsoft.com/office/drawing/2014/main" id="{3564EE2C-9834-449B-BAB9-0A8A2C7CA408}"/>
                </a:ext>
              </a:extLst>
            </p:cNvPr>
            <p:cNvSpPr/>
            <p:nvPr/>
          </p:nvSpPr>
          <p:spPr>
            <a:xfrm>
              <a:off x="6470040" y="5434968"/>
              <a:ext cx="2426254" cy="1423032"/>
            </a:xfrm>
            <a:custGeom>
              <a:avLst/>
              <a:gdLst>
                <a:gd name="connsiteX0" fmla="*/ 948317 w 2426254"/>
                <a:gd name="connsiteY0" fmla="*/ 49 h 1423032"/>
                <a:gd name="connsiteX1" fmla="*/ 1072035 w 2426254"/>
                <a:gd name="connsiteY1" fmla="*/ 3324 h 1423032"/>
                <a:gd name="connsiteX2" fmla="*/ 1361624 w 2426254"/>
                <a:gd name="connsiteY2" fmla="*/ 79531 h 1423032"/>
                <a:gd name="connsiteX3" fmla="*/ 1552144 w 2426254"/>
                <a:gd name="connsiteY3" fmla="*/ 201464 h 1423032"/>
                <a:gd name="connsiteX4" fmla="*/ 1704559 w 2426254"/>
                <a:gd name="connsiteY4" fmla="*/ 384362 h 1423032"/>
                <a:gd name="connsiteX5" fmla="*/ 1986527 w 2426254"/>
                <a:gd name="connsiteY5" fmla="*/ 742539 h 1423032"/>
                <a:gd name="connsiteX6" fmla="*/ 2375186 w 2426254"/>
                <a:gd name="connsiteY6" fmla="*/ 1329337 h 1423032"/>
                <a:gd name="connsiteX7" fmla="*/ 2418537 w 2426254"/>
                <a:gd name="connsiteY7" fmla="*/ 1408165 h 1423032"/>
                <a:gd name="connsiteX8" fmla="*/ 2426254 w 2426254"/>
                <a:gd name="connsiteY8" fmla="*/ 1423032 h 1423032"/>
                <a:gd name="connsiteX9" fmla="*/ 35599 w 2426254"/>
                <a:gd name="connsiteY9" fmla="*/ 1423032 h 1423032"/>
                <a:gd name="connsiteX10" fmla="*/ 35611 w 2426254"/>
                <a:gd name="connsiteY10" fmla="*/ 1420786 h 1423032"/>
                <a:gd name="connsiteX11" fmla="*/ 81336 w 2426254"/>
                <a:gd name="connsiteY11" fmla="*/ 1336959 h 1423032"/>
                <a:gd name="connsiteX12" fmla="*/ 203268 w 2426254"/>
                <a:gd name="connsiteY12" fmla="*/ 1115956 h 1423032"/>
                <a:gd name="connsiteX13" fmla="*/ 149923 w 2426254"/>
                <a:gd name="connsiteY13" fmla="*/ 864471 h 1423032"/>
                <a:gd name="connsiteX14" fmla="*/ 73716 w 2426254"/>
                <a:gd name="connsiteY14" fmla="*/ 727297 h 1423032"/>
                <a:gd name="connsiteX15" fmla="*/ 20370 w 2426254"/>
                <a:gd name="connsiteY15" fmla="*/ 597744 h 1423032"/>
                <a:gd name="connsiteX16" fmla="*/ 5128 w 2426254"/>
                <a:gd name="connsiteY16" fmla="*/ 483433 h 1423032"/>
                <a:gd name="connsiteX17" fmla="*/ 104199 w 2426254"/>
                <a:gd name="connsiteY17" fmla="*/ 300534 h 1423032"/>
                <a:gd name="connsiteX18" fmla="*/ 241373 w 2426254"/>
                <a:gd name="connsiteY18" fmla="*/ 163361 h 1423032"/>
                <a:gd name="connsiteX19" fmla="*/ 515720 w 2426254"/>
                <a:gd name="connsiteY19" fmla="*/ 33807 h 1423032"/>
                <a:gd name="connsiteX20" fmla="*/ 948317 w 2426254"/>
                <a:gd name="connsiteY20" fmla="*/ 49 h 1423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26254" h="1423032">
                  <a:moveTo>
                    <a:pt x="948317" y="49"/>
                  </a:moveTo>
                  <a:cubicBezTo>
                    <a:pt x="995907" y="-249"/>
                    <a:pt x="1038694" y="784"/>
                    <a:pt x="1072035" y="3324"/>
                  </a:cubicBezTo>
                  <a:cubicBezTo>
                    <a:pt x="1205399" y="13485"/>
                    <a:pt x="1281607" y="46509"/>
                    <a:pt x="1361624" y="79531"/>
                  </a:cubicBezTo>
                  <a:cubicBezTo>
                    <a:pt x="1441642" y="112554"/>
                    <a:pt x="1494988" y="150659"/>
                    <a:pt x="1552144" y="201464"/>
                  </a:cubicBezTo>
                  <a:cubicBezTo>
                    <a:pt x="1609300" y="252269"/>
                    <a:pt x="1632162" y="294183"/>
                    <a:pt x="1704559" y="384362"/>
                  </a:cubicBezTo>
                  <a:cubicBezTo>
                    <a:pt x="1776957" y="474541"/>
                    <a:pt x="1874756" y="585043"/>
                    <a:pt x="1986527" y="742539"/>
                  </a:cubicBezTo>
                  <a:cubicBezTo>
                    <a:pt x="2098298" y="900034"/>
                    <a:pt x="2260876" y="1128658"/>
                    <a:pt x="2375186" y="1329337"/>
                  </a:cubicBezTo>
                  <a:cubicBezTo>
                    <a:pt x="2389475" y="1354422"/>
                    <a:pt x="2403982" y="1380857"/>
                    <a:pt x="2418537" y="1408165"/>
                  </a:cubicBezTo>
                  <a:lnTo>
                    <a:pt x="2426254" y="1423032"/>
                  </a:lnTo>
                  <a:lnTo>
                    <a:pt x="35599" y="1423032"/>
                  </a:lnTo>
                  <a:lnTo>
                    <a:pt x="35611" y="1420786"/>
                  </a:lnTo>
                  <a:cubicBezTo>
                    <a:pt x="40692" y="1390303"/>
                    <a:pt x="53394" y="1387763"/>
                    <a:pt x="81336" y="1336959"/>
                  </a:cubicBezTo>
                  <a:cubicBezTo>
                    <a:pt x="109278" y="1286153"/>
                    <a:pt x="191836" y="1194702"/>
                    <a:pt x="203268" y="1115956"/>
                  </a:cubicBezTo>
                  <a:cubicBezTo>
                    <a:pt x="214700" y="1037209"/>
                    <a:pt x="171516" y="929248"/>
                    <a:pt x="149923" y="864471"/>
                  </a:cubicBezTo>
                  <a:cubicBezTo>
                    <a:pt x="128331" y="799695"/>
                    <a:pt x="95308" y="771751"/>
                    <a:pt x="73716" y="727297"/>
                  </a:cubicBezTo>
                  <a:cubicBezTo>
                    <a:pt x="52123" y="682843"/>
                    <a:pt x="31801" y="638387"/>
                    <a:pt x="20370" y="597744"/>
                  </a:cubicBezTo>
                  <a:cubicBezTo>
                    <a:pt x="8938" y="557099"/>
                    <a:pt x="-8843" y="532967"/>
                    <a:pt x="5128" y="483433"/>
                  </a:cubicBezTo>
                  <a:cubicBezTo>
                    <a:pt x="19099" y="433898"/>
                    <a:pt x="64825" y="353879"/>
                    <a:pt x="104199" y="300534"/>
                  </a:cubicBezTo>
                  <a:cubicBezTo>
                    <a:pt x="143572" y="247190"/>
                    <a:pt x="172785" y="207815"/>
                    <a:pt x="241373" y="163361"/>
                  </a:cubicBezTo>
                  <a:cubicBezTo>
                    <a:pt x="309959" y="118907"/>
                    <a:pt x="377276" y="60480"/>
                    <a:pt x="515720" y="33807"/>
                  </a:cubicBezTo>
                  <a:cubicBezTo>
                    <a:pt x="619553" y="13802"/>
                    <a:pt x="805547" y="942"/>
                    <a:pt x="948317" y="49"/>
                  </a:cubicBezTo>
                  <a:close/>
                </a:path>
              </a:pathLst>
            </a:custGeom>
            <a:solidFill>
              <a:srgbClr val="E9E2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7BD539A1-4DA5-4351-A82E-29FAAC91E527}"/>
                </a:ext>
              </a:extLst>
            </p:cNvPr>
            <p:cNvSpPr/>
            <p:nvPr/>
          </p:nvSpPr>
          <p:spPr>
            <a:xfrm>
              <a:off x="6478429" y="5434968"/>
              <a:ext cx="1770305" cy="474793"/>
            </a:xfrm>
            <a:custGeom>
              <a:avLst/>
              <a:gdLst>
                <a:gd name="connsiteX0" fmla="*/ 939929 w 1770305"/>
                <a:gd name="connsiteY0" fmla="*/ 50 h 474793"/>
                <a:gd name="connsiteX1" fmla="*/ 1063647 w 1770305"/>
                <a:gd name="connsiteY1" fmla="*/ 3325 h 474793"/>
                <a:gd name="connsiteX2" fmla="*/ 1353236 w 1770305"/>
                <a:gd name="connsiteY2" fmla="*/ 79532 h 474793"/>
                <a:gd name="connsiteX3" fmla="*/ 1543756 w 1770305"/>
                <a:gd name="connsiteY3" fmla="*/ 201465 h 474793"/>
                <a:gd name="connsiteX4" fmla="*/ 1696171 w 1770305"/>
                <a:gd name="connsiteY4" fmla="*/ 384363 h 474793"/>
                <a:gd name="connsiteX5" fmla="*/ 1755054 w 1770305"/>
                <a:gd name="connsiteY5" fmla="*/ 456224 h 474793"/>
                <a:gd name="connsiteX6" fmla="*/ 1770305 w 1770305"/>
                <a:gd name="connsiteY6" fmla="*/ 474793 h 474793"/>
                <a:gd name="connsiteX7" fmla="*/ 0 w 1770305"/>
                <a:gd name="connsiteY7" fmla="*/ 474793 h 474793"/>
                <a:gd name="connsiteX8" fmla="*/ 12577 w 1770305"/>
                <a:gd name="connsiteY8" fmla="*/ 441460 h 474793"/>
                <a:gd name="connsiteX9" fmla="*/ 95811 w 1770305"/>
                <a:gd name="connsiteY9" fmla="*/ 300535 h 474793"/>
                <a:gd name="connsiteX10" fmla="*/ 232984 w 1770305"/>
                <a:gd name="connsiteY10" fmla="*/ 163362 h 474793"/>
                <a:gd name="connsiteX11" fmla="*/ 507332 w 1770305"/>
                <a:gd name="connsiteY11" fmla="*/ 33808 h 474793"/>
                <a:gd name="connsiteX12" fmla="*/ 939929 w 1770305"/>
                <a:gd name="connsiteY12" fmla="*/ 50 h 4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0305" h="474793">
                  <a:moveTo>
                    <a:pt x="939929" y="50"/>
                  </a:moveTo>
                  <a:cubicBezTo>
                    <a:pt x="987519" y="-247"/>
                    <a:pt x="1030306" y="785"/>
                    <a:pt x="1063647" y="3325"/>
                  </a:cubicBezTo>
                  <a:cubicBezTo>
                    <a:pt x="1197011" y="13486"/>
                    <a:pt x="1273218" y="46510"/>
                    <a:pt x="1353236" y="79532"/>
                  </a:cubicBezTo>
                  <a:cubicBezTo>
                    <a:pt x="1433254" y="112555"/>
                    <a:pt x="1486600" y="150660"/>
                    <a:pt x="1543756" y="201465"/>
                  </a:cubicBezTo>
                  <a:cubicBezTo>
                    <a:pt x="1600912" y="252270"/>
                    <a:pt x="1623774" y="294184"/>
                    <a:pt x="1696171" y="384363"/>
                  </a:cubicBezTo>
                  <a:cubicBezTo>
                    <a:pt x="1714270" y="406908"/>
                    <a:pt x="1733958" y="430723"/>
                    <a:pt x="1755054" y="456224"/>
                  </a:cubicBezTo>
                  <a:lnTo>
                    <a:pt x="1770305" y="474793"/>
                  </a:lnTo>
                  <a:lnTo>
                    <a:pt x="0" y="474793"/>
                  </a:lnTo>
                  <a:lnTo>
                    <a:pt x="12577" y="441460"/>
                  </a:lnTo>
                  <a:cubicBezTo>
                    <a:pt x="33177" y="395557"/>
                    <a:pt x="66281" y="340544"/>
                    <a:pt x="95811" y="300535"/>
                  </a:cubicBezTo>
                  <a:cubicBezTo>
                    <a:pt x="135184" y="247191"/>
                    <a:pt x="164397" y="207816"/>
                    <a:pt x="232984" y="163362"/>
                  </a:cubicBezTo>
                  <a:cubicBezTo>
                    <a:pt x="301570" y="118908"/>
                    <a:pt x="368888" y="60481"/>
                    <a:pt x="507332" y="33808"/>
                  </a:cubicBezTo>
                  <a:cubicBezTo>
                    <a:pt x="611165" y="13803"/>
                    <a:pt x="797158" y="943"/>
                    <a:pt x="939929" y="5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6" name="Group 35">
              <a:extLst>
                <a:ext uri="{FF2B5EF4-FFF2-40B4-BE49-F238E27FC236}">
                  <a16:creationId xmlns:a16="http://schemas.microsoft.com/office/drawing/2014/main" id="{8B77AA97-DE8A-4DE5-B087-79A2505A3B47}"/>
                </a:ext>
              </a:extLst>
            </p:cNvPr>
            <p:cNvGrpSpPr/>
            <p:nvPr/>
          </p:nvGrpSpPr>
          <p:grpSpPr>
            <a:xfrm>
              <a:off x="5329096" y="3018351"/>
              <a:ext cx="3629319" cy="2891410"/>
              <a:chOff x="8137612" y="3034036"/>
              <a:chExt cx="3629319" cy="2891410"/>
            </a:xfrm>
          </p:grpSpPr>
          <p:sp>
            <p:nvSpPr>
              <p:cNvPr id="37" name="Freeform: Shape 36">
                <a:extLst>
                  <a:ext uri="{FF2B5EF4-FFF2-40B4-BE49-F238E27FC236}">
                    <a16:creationId xmlns:a16="http://schemas.microsoft.com/office/drawing/2014/main" id="{2373A893-45BC-49F1-94C8-35EF7467D2FD}"/>
                  </a:ext>
                </a:extLst>
              </p:cNvPr>
              <p:cNvSpPr/>
              <p:nvPr/>
            </p:nvSpPr>
            <p:spPr>
              <a:xfrm>
                <a:off x="8728396" y="3278817"/>
                <a:ext cx="809342" cy="1382287"/>
              </a:xfrm>
              <a:custGeom>
                <a:avLst/>
                <a:gdLst>
                  <a:gd name="connsiteX0" fmla="*/ 1386 w 505890"/>
                  <a:gd name="connsiteY0" fmla="*/ 858327 h 862721"/>
                  <a:gd name="connsiteX1" fmla="*/ 205923 w 505890"/>
                  <a:gd name="connsiteY1" fmla="*/ 671838 h 862721"/>
                  <a:gd name="connsiteX2" fmla="*/ 500696 w 505890"/>
                  <a:gd name="connsiteY2" fmla="*/ 641759 h 862721"/>
                  <a:gd name="connsiteX3" fmla="*/ 380380 w 505890"/>
                  <a:gd name="connsiteY3" fmla="*/ 40180 h 862721"/>
                  <a:gd name="connsiteX4" fmla="*/ 205923 w 505890"/>
                  <a:gd name="connsiteY4" fmla="*/ 100338 h 862721"/>
                  <a:gd name="connsiteX5" fmla="*/ 121701 w 505890"/>
                  <a:gd name="connsiteY5" fmla="*/ 461285 h 862721"/>
                  <a:gd name="connsiteX6" fmla="*/ 1386 w 505890"/>
                  <a:gd name="connsiteY6" fmla="*/ 858327 h 862721"/>
                  <a:gd name="connsiteX0" fmla="*/ 1566 w 505788"/>
                  <a:gd name="connsiteY0" fmla="*/ 858327 h 863843"/>
                  <a:gd name="connsiteX1" fmla="*/ 212119 w 505788"/>
                  <a:gd name="connsiteY1" fmla="*/ 689885 h 863843"/>
                  <a:gd name="connsiteX2" fmla="*/ 500876 w 505788"/>
                  <a:gd name="connsiteY2" fmla="*/ 641759 h 863843"/>
                  <a:gd name="connsiteX3" fmla="*/ 380560 w 505788"/>
                  <a:gd name="connsiteY3" fmla="*/ 40180 h 863843"/>
                  <a:gd name="connsiteX4" fmla="*/ 206103 w 505788"/>
                  <a:gd name="connsiteY4" fmla="*/ 100338 h 863843"/>
                  <a:gd name="connsiteX5" fmla="*/ 121881 w 505788"/>
                  <a:gd name="connsiteY5" fmla="*/ 461285 h 863843"/>
                  <a:gd name="connsiteX6" fmla="*/ 1566 w 505788"/>
                  <a:gd name="connsiteY6" fmla="*/ 858327 h 86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788" h="863843">
                    <a:moveTo>
                      <a:pt x="1566" y="858327"/>
                    </a:moveTo>
                    <a:cubicBezTo>
                      <a:pt x="16606" y="896427"/>
                      <a:pt x="128901" y="725980"/>
                      <a:pt x="212119" y="689885"/>
                    </a:cubicBezTo>
                    <a:cubicBezTo>
                      <a:pt x="295337" y="653790"/>
                      <a:pt x="472803" y="750043"/>
                      <a:pt x="500876" y="641759"/>
                    </a:cubicBezTo>
                    <a:cubicBezTo>
                      <a:pt x="528950" y="533475"/>
                      <a:pt x="429689" y="130417"/>
                      <a:pt x="380560" y="40180"/>
                    </a:cubicBezTo>
                    <a:cubicBezTo>
                      <a:pt x="331431" y="-50057"/>
                      <a:pt x="249216" y="30154"/>
                      <a:pt x="206103" y="100338"/>
                    </a:cubicBezTo>
                    <a:cubicBezTo>
                      <a:pt x="162990" y="170522"/>
                      <a:pt x="159981" y="337961"/>
                      <a:pt x="121881" y="461285"/>
                    </a:cubicBezTo>
                    <a:cubicBezTo>
                      <a:pt x="83781" y="584609"/>
                      <a:pt x="-13474" y="820227"/>
                      <a:pt x="1566" y="858327"/>
                    </a:cubicBez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DFEDD1CD-AC79-409C-B0C1-208E616BA4AE}"/>
                  </a:ext>
                </a:extLst>
              </p:cNvPr>
              <p:cNvSpPr/>
              <p:nvPr/>
            </p:nvSpPr>
            <p:spPr>
              <a:xfrm>
                <a:off x="8199518" y="3481923"/>
                <a:ext cx="994236" cy="1906095"/>
              </a:xfrm>
              <a:custGeom>
                <a:avLst/>
                <a:gdLst>
                  <a:gd name="connsiteX0" fmla="*/ 403058 w 616565"/>
                  <a:gd name="connsiteY0" fmla="*/ 51310 h 1190382"/>
                  <a:gd name="connsiteX1" fmla="*/ 372979 w 616565"/>
                  <a:gd name="connsiteY1" fmla="*/ 267878 h 1190382"/>
                  <a:gd name="connsiteX2" fmla="*/ 342900 w 616565"/>
                  <a:gd name="connsiteY2" fmla="*/ 388194 h 1190382"/>
                  <a:gd name="connsiteX3" fmla="*/ 174458 w 616565"/>
                  <a:gd name="connsiteY3" fmla="*/ 658905 h 1190382"/>
                  <a:gd name="connsiteX4" fmla="*/ 138363 w 616565"/>
                  <a:gd name="connsiteY4" fmla="*/ 755157 h 1190382"/>
                  <a:gd name="connsiteX5" fmla="*/ 96253 w 616565"/>
                  <a:gd name="connsiteY5" fmla="*/ 935631 h 1190382"/>
                  <a:gd name="connsiteX6" fmla="*/ 24063 w 616565"/>
                  <a:gd name="connsiteY6" fmla="*/ 1080010 h 1190382"/>
                  <a:gd name="connsiteX7" fmla="*/ 6016 w 616565"/>
                  <a:gd name="connsiteY7" fmla="*/ 1122121 h 1190382"/>
                  <a:gd name="connsiteX8" fmla="*/ 0 w 616565"/>
                  <a:gd name="connsiteY8" fmla="*/ 1188294 h 1190382"/>
                  <a:gd name="connsiteX9" fmla="*/ 18048 w 616565"/>
                  <a:gd name="connsiteY9" fmla="*/ 1170247 h 1190382"/>
                  <a:gd name="connsiteX10" fmla="*/ 78205 w 616565"/>
                  <a:gd name="connsiteY10" fmla="*/ 1134152 h 1190382"/>
                  <a:gd name="connsiteX11" fmla="*/ 360948 w 616565"/>
                  <a:gd name="connsiteY11" fmla="*/ 755157 h 1190382"/>
                  <a:gd name="connsiteX12" fmla="*/ 457200 w 616565"/>
                  <a:gd name="connsiteY12" fmla="*/ 436321 h 1190382"/>
                  <a:gd name="connsiteX13" fmla="*/ 559469 w 616565"/>
                  <a:gd name="connsiteY13" fmla="*/ 231784 h 1190382"/>
                  <a:gd name="connsiteX14" fmla="*/ 607595 w 616565"/>
                  <a:gd name="connsiteY14" fmla="*/ 15215 h 1190382"/>
                  <a:gd name="connsiteX15" fmla="*/ 403058 w 616565"/>
                  <a:gd name="connsiteY15" fmla="*/ 51310 h 1190382"/>
                  <a:gd name="connsiteX0" fmla="*/ 407828 w 621335"/>
                  <a:gd name="connsiteY0" fmla="*/ 51310 h 1191190"/>
                  <a:gd name="connsiteX1" fmla="*/ 377749 w 621335"/>
                  <a:gd name="connsiteY1" fmla="*/ 267878 h 1191190"/>
                  <a:gd name="connsiteX2" fmla="*/ 347670 w 621335"/>
                  <a:gd name="connsiteY2" fmla="*/ 388194 h 1191190"/>
                  <a:gd name="connsiteX3" fmla="*/ 179228 w 621335"/>
                  <a:gd name="connsiteY3" fmla="*/ 658905 h 1191190"/>
                  <a:gd name="connsiteX4" fmla="*/ 143133 w 621335"/>
                  <a:gd name="connsiteY4" fmla="*/ 755157 h 1191190"/>
                  <a:gd name="connsiteX5" fmla="*/ 101023 w 621335"/>
                  <a:gd name="connsiteY5" fmla="*/ 935631 h 1191190"/>
                  <a:gd name="connsiteX6" fmla="*/ 28833 w 621335"/>
                  <a:gd name="connsiteY6" fmla="*/ 1080010 h 1191190"/>
                  <a:gd name="connsiteX7" fmla="*/ 10786 w 621335"/>
                  <a:gd name="connsiteY7" fmla="*/ 1122121 h 1191190"/>
                  <a:gd name="connsiteX8" fmla="*/ 4770 w 621335"/>
                  <a:gd name="connsiteY8" fmla="*/ 1188294 h 1191190"/>
                  <a:gd name="connsiteX9" fmla="*/ 82975 w 621335"/>
                  <a:gd name="connsiteY9" fmla="*/ 1134152 h 1191190"/>
                  <a:gd name="connsiteX10" fmla="*/ 365718 w 621335"/>
                  <a:gd name="connsiteY10" fmla="*/ 755157 h 1191190"/>
                  <a:gd name="connsiteX11" fmla="*/ 461970 w 621335"/>
                  <a:gd name="connsiteY11" fmla="*/ 436321 h 1191190"/>
                  <a:gd name="connsiteX12" fmla="*/ 564239 w 621335"/>
                  <a:gd name="connsiteY12" fmla="*/ 231784 h 1191190"/>
                  <a:gd name="connsiteX13" fmla="*/ 612365 w 621335"/>
                  <a:gd name="connsiteY13" fmla="*/ 15215 h 1191190"/>
                  <a:gd name="connsiteX14" fmla="*/ 407828 w 621335"/>
                  <a:gd name="connsiteY14" fmla="*/ 51310 h 1191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1335" h="1191190">
                    <a:moveTo>
                      <a:pt x="407828" y="51310"/>
                    </a:moveTo>
                    <a:cubicBezTo>
                      <a:pt x="368725" y="93420"/>
                      <a:pt x="387775" y="211731"/>
                      <a:pt x="377749" y="267878"/>
                    </a:cubicBezTo>
                    <a:cubicBezTo>
                      <a:pt x="367723" y="324025"/>
                      <a:pt x="380757" y="323023"/>
                      <a:pt x="347670" y="388194"/>
                    </a:cubicBezTo>
                    <a:cubicBezTo>
                      <a:pt x="314583" y="453365"/>
                      <a:pt x="213317" y="597745"/>
                      <a:pt x="179228" y="658905"/>
                    </a:cubicBezTo>
                    <a:cubicBezTo>
                      <a:pt x="145138" y="720066"/>
                      <a:pt x="156167" y="709036"/>
                      <a:pt x="143133" y="755157"/>
                    </a:cubicBezTo>
                    <a:cubicBezTo>
                      <a:pt x="130099" y="801278"/>
                      <a:pt x="120073" y="881489"/>
                      <a:pt x="101023" y="935631"/>
                    </a:cubicBezTo>
                    <a:cubicBezTo>
                      <a:pt x="81973" y="989773"/>
                      <a:pt x="43872" y="1048928"/>
                      <a:pt x="28833" y="1080010"/>
                    </a:cubicBezTo>
                    <a:cubicBezTo>
                      <a:pt x="13794" y="1111092"/>
                      <a:pt x="14796" y="1104074"/>
                      <a:pt x="10786" y="1122121"/>
                    </a:cubicBezTo>
                    <a:cubicBezTo>
                      <a:pt x="6776" y="1140168"/>
                      <a:pt x="-7262" y="1186289"/>
                      <a:pt x="4770" y="1188294"/>
                    </a:cubicBezTo>
                    <a:cubicBezTo>
                      <a:pt x="16802" y="1190299"/>
                      <a:pt x="22817" y="1206341"/>
                      <a:pt x="82975" y="1134152"/>
                    </a:cubicBezTo>
                    <a:cubicBezTo>
                      <a:pt x="143133" y="1061963"/>
                      <a:pt x="302552" y="871462"/>
                      <a:pt x="365718" y="755157"/>
                    </a:cubicBezTo>
                    <a:cubicBezTo>
                      <a:pt x="428884" y="638852"/>
                      <a:pt x="428883" y="523550"/>
                      <a:pt x="461970" y="436321"/>
                    </a:cubicBezTo>
                    <a:cubicBezTo>
                      <a:pt x="495057" y="349092"/>
                      <a:pt x="539173" y="301968"/>
                      <a:pt x="564239" y="231784"/>
                    </a:cubicBezTo>
                    <a:cubicBezTo>
                      <a:pt x="589305" y="161600"/>
                      <a:pt x="642444" y="49304"/>
                      <a:pt x="612365" y="15215"/>
                    </a:cubicBezTo>
                    <a:cubicBezTo>
                      <a:pt x="582286" y="-18874"/>
                      <a:pt x="446931" y="9200"/>
                      <a:pt x="407828" y="51310"/>
                    </a:cubicBez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6B28218-EB09-4104-93BA-ED34CA5FF364}"/>
                  </a:ext>
                </a:extLst>
              </p:cNvPr>
              <p:cNvSpPr/>
              <p:nvPr/>
            </p:nvSpPr>
            <p:spPr>
              <a:xfrm>
                <a:off x="8206623" y="3488365"/>
                <a:ext cx="822563" cy="1899081"/>
              </a:xfrm>
              <a:custGeom>
                <a:avLst/>
                <a:gdLst>
                  <a:gd name="connsiteX0" fmla="*/ 822563 w 822563"/>
                  <a:gd name="connsiteY0" fmla="*/ 0 h 1899081"/>
                  <a:gd name="connsiteX1" fmla="*/ 817383 w 822563"/>
                  <a:gd name="connsiteY1" fmla="*/ 33632 h 1899081"/>
                  <a:gd name="connsiteX2" fmla="*/ 763470 w 822563"/>
                  <a:gd name="connsiteY2" fmla="*/ 219816 h 1899081"/>
                  <a:gd name="connsiteX3" fmla="*/ 739658 w 822563"/>
                  <a:gd name="connsiteY3" fmla="*/ 353166 h 1899081"/>
                  <a:gd name="connsiteX4" fmla="*/ 630120 w 822563"/>
                  <a:gd name="connsiteY4" fmla="*/ 653203 h 1899081"/>
                  <a:gd name="connsiteX5" fmla="*/ 482483 w 822563"/>
                  <a:gd name="connsiteY5" fmla="*/ 924666 h 1899081"/>
                  <a:gd name="connsiteX6" fmla="*/ 401520 w 822563"/>
                  <a:gd name="connsiteY6" fmla="*/ 1067541 h 1899081"/>
                  <a:gd name="connsiteX7" fmla="*/ 339608 w 822563"/>
                  <a:gd name="connsiteY7" fmla="*/ 1181841 h 1899081"/>
                  <a:gd name="connsiteX8" fmla="*/ 201495 w 822563"/>
                  <a:gd name="connsiteY8" fmla="*/ 1539028 h 1899081"/>
                  <a:gd name="connsiteX9" fmla="*/ 58620 w 822563"/>
                  <a:gd name="connsiteY9" fmla="*/ 1796203 h 1899081"/>
                  <a:gd name="connsiteX10" fmla="*/ 21596 w 822563"/>
                  <a:gd name="connsiteY10" fmla="*/ 1898068 h 1899081"/>
                  <a:gd name="connsiteX11" fmla="*/ 14667 w 822563"/>
                  <a:gd name="connsiteY11" fmla="*/ 1899081 h 1899081"/>
                  <a:gd name="connsiteX12" fmla="*/ 528 w 822563"/>
                  <a:gd name="connsiteY12" fmla="*/ 1895020 h 1899081"/>
                  <a:gd name="connsiteX13" fmla="*/ 0 w 822563"/>
                  <a:gd name="connsiteY13" fmla="*/ 1894048 h 1899081"/>
                  <a:gd name="connsiteX14" fmla="*/ 40501 w 822563"/>
                  <a:gd name="connsiteY14" fmla="*/ 1802640 h 1899081"/>
                  <a:gd name="connsiteX15" fmla="*/ 96720 w 822563"/>
                  <a:gd name="connsiteY15" fmla="*/ 1672378 h 1899081"/>
                  <a:gd name="connsiteX16" fmla="*/ 220545 w 822563"/>
                  <a:gd name="connsiteY16" fmla="*/ 1353291 h 1899081"/>
                  <a:gd name="connsiteX17" fmla="*/ 287220 w 822563"/>
                  <a:gd name="connsiteY17" fmla="*/ 1181841 h 1899081"/>
                  <a:gd name="connsiteX18" fmla="*/ 330083 w 822563"/>
                  <a:gd name="connsiteY18" fmla="*/ 1077066 h 1899081"/>
                  <a:gd name="connsiteX19" fmla="*/ 349133 w 822563"/>
                  <a:gd name="connsiteY19" fmla="*/ 1038966 h 1899081"/>
                  <a:gd name="connsiteX20" fmla="*/ 472958 w 822563"/>
                  <a:gd name="connsiteY20" fmla="*/ 848466 h 1899081"/>
                  <a:gd name="connsiteX21" fmla="*/ 592020 w 822563"/>
                  <a:gd name="connsiteY21" fmla="*/ 638916 h 1899081"/>
                  <a:gd name="connsiteX22" fmla="*/ 634883 w 822563"/>
                  <a:gd name="connsiteY22" fmla="*/ 519853 h 1899081"/>
                  <a:gd name="connsiteX23" fmla="*/ 644408 w 822563"/>
                  <a:gd name="connsiteY23" fmla="*/ 424603 h 1899081"/>
                  <a:gd name="connsiteX24" fmla="*/ 653933 w 822563"/>
                  <a:gd name="connsiteY24" fmla="*/ 376978 h 1899081"/>
                  <a:gd name="connsiteX25" fmla="*/ 692033 w 822563"/>
                  <a:gd name="connsiteY25" fmla="*/ 243628 h 1899081"/>
                  <a:gd name="connsiteX26" fmla="*/ 687866 w 822563"/>
                  <a:gd name="connsiteY26" fmla="*/ 141830 h 1899081"/>
                  <a:gd name="connsiteX27" fmla="*/ 678831 w 822563"/>
                  <a:gd name="connsiteY27" fmla="*/ 49895 h 1899081"/>
                  <a:gd name="connsiteX28" fmla="*/ 716254 w 822563"/>
                  <a:gd name="connsiteY28" fmla="*/ 30541 h 1899081"/>
                  <a:gd name="connsiteX29" fmla="*/ 814547 w 822563"/>
                  <a:gd name="connsiteY29" fmla="*/ 1060 h 189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2563" h="1899081">
                    <a:moveTo>
                      <a:pt x="822563" y="0"/>
                    </a:moveTo>
                    <a:lnTo>
                      <a:pt x="817383" y="33632"/>
                    </a:lnTo>
                    <a:cubicBezTo>
                      <a:pt x="803207" y="93907"/>
                      <a:pt x="774185" y="173382"/>
                      <a:pt x="763470" y="219816"/>
                    </a:cubicBezTo>
                    <a:cubicBezTo>
                      <a:pt x="749183" y="281728"/>
                      <a:pt x="761883" y="280935"/>
                      <a:pt x="739658" y="353166"/>
                    </a:cubicBezTo>
                    <a:cubicBezTo>
                      <a:pt x="717433" y="425397"/>
                      <a:pt x="672983" y="557953"/>
                      <a:pt x="630120" y="653203"/>
                    </a:cubicBezTo>
                    <a:cubicBezTo>
                      <a:pt x="587257" y="748453"/>
                      <a:pt x="520583" y="855610"/>
                      <a:pt x="482483" y="924666"/>
                    </a:cubicBezTo>
                    <a:cubicBezTo>
                      <a:pt x="444383" y="993722"/>
                      <a:pt x="425333" y="1024678"/>
                      <a:pt x="401520" y="1067541"/>
                    </a:cubicBezTo>
                    <a:cubicBezTo>
                      <a:pt x="377708" y="1110403"/>
                      <a:pt x="372945" y="1103260"/>
                      <a:pt x="339608" y="1181841"/>
                    </a:cubicBezTo>
                    <a:cubicBezTo>
                      <a:pt x="306271" y="1260422"/>
                      <a:pt x="248326" y="1436635"/>
                      <a:pt x="201495" y="1539028"/>
                    </a:cubicBezTo>
                    <a:cubicBezTo>
                      <a:pt x="154664" y="1641421"/>
                      <a:pt x="109420" y="1670791"/>
                      <a:pt x="58620" y="1796203"/>
                    </a:cubicBezTo>
                    <a:lnTo>
                      <a:pt x="21596" y="1898068"/>
                    </a:lnTo>
                    <a:lnTo>
                      <a:pt x="14667" y="1899081"/>
                    </a:lnTo>
                    <a:cubicBezTo>
                      <a:pt x="9553" y="1898028"/>
                      <a:pt x="5342" y="1895822"/>
                      <a:pt x="528" y="1895020"/>
                    </a:cubicBezTo>
                    <a:lnTo>
                      <a:pt x="0" y="1894048"/>
                    </a:lnTo>
                    <a:lnTo>
                      <a:pt x="40501" y="1802640"/>
                    </a:lnTo>
                    <a:cubicBezTo>
                      <a:pt x="62192" y="1753440"/>
                      <a:pt x="81838" y="1708295"/>
                      <a:pt x="96720" y="1672378"/>
                    </a:cubicBezTo>
                    <a:cubicBezTo>
                      <a:pt x="156251" y="1528709"/>
                      <a:pt x="188795" y="1435047"/>
                      <a:pt x="220545" y="1353291"/>
                    </a:cubicBezTo>
                    <a:cubicBezTo>
                      <a:pt x="220545" y="1353291"/>
                      <a:pt x="268964" y="1227878"/>
                      <a:pt x="287220" y="1181841"/>
                    </a:cubicBezTo>
                    <a:cubicBezTo>
                      <a:pt x="305476" y="1135804"/>
                      <a:pt x="319764" y="1100878"/>
                      <a:pt x="330083" y="1077066"/>
                    </a:cubicBezTo>
                    <a:cubicBezTo>
                      <a:pt x="340402" y="1053254"/>
                      <a:pt x="325321" y="1077066"/>
                      <a:pt x="349133" y="1038966"/>
                    </a:cubicBezTo>
                    <a:cubicBezTo>
                      <a:pt x="372945" y="1000866"/>
                      <a:pt x="432477" y="915141"/>
                      <a:pt x="472958" y="848466"/>
                    </a:cubicBezTo>
                    <a:cubicBezTo>
                      <a:pt x="513439" y="781791"/>
                      <a:pt x="565033" y="693685"/>
                      <a:pt x="592020" y="638916"/>
                    </a:cubicBezTo>
                    <a:cubicBezTo>
                      <a:pt x="619007" y="584147"/>
                      <a:pt x="626152" y="555572"/>
                      <a:pt x="634883" y="519853"/>
                    </a:cubicBezTo>
                    <a:cubicBezTo>
                      <a:pt x="643614" y="484134"/>
                      <a:pt x="641233" y="448415"/>
                      <a:pt x="644408" y="424603"/>
                    </a:cubicBezTo>
                    <a:cubicBezTo>
                      <a:pt x="647583" y="400790"/>
                      <a:pt x="645995" y="407141"/>
                      <a:pt x="653933" y="376978"/>
                    </a:cubicBezTo>
                    <a:cubicBezTo>
                      <a:pt x="661871" y="346815"/>
                      <a:pt x="688064" y="299984"/>
                      <a:pt x="692033" y="243628"/>
                    </a:cubicBezTo>
                    <a:cubicBezTo>
                      <a:pt x="694018" y="215450"/>
                      <a:pt x="691438" y="178739"/>
                      <a:pt x="687866" y="141830"/>
                    </a:cubicBezTo>
                    <a:lnTo>
                      <a:pt x="678831" y="49895"/>
                    </a:lnTo>
                    <a:lnTo>
                      <a:pt x="716254" y="30541"/>
                    </a:lnTo>
                    <a:cubicBezTo>
                      <a:pt x="746110" y="17706"/>
                      <a:pt x="780554" y="7478"/>
                      <a:pt x="814547" y="1060"/>
                    </a:cubicBezTo>
                    <a:close/>
                  </a:path>
                </a:pathLst>
              </a:custGeom>
              <a:solidFill>
                <a:schemeClr val="bg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668140A2-3A7F-4CF9-A29B-A55C1BB68A67}"/>
                  </a:ext>
                </a:extLst>
              </p:cNvPr>
              <p:cNvSpPr/>
              <p:nvPr/>
            </p:nvSpPr>
            <p:spPr>
              <a:xfrm>
                <a:off x="9286945" y="5450653"/>
                <a:ext cx="1770305" cy="474793"/>
              </a:xfrm>
              <a:custGeom>
                <a:avLst/>
                <a:gdLst>
                  <a:gd name="connsiteX0" fmla="*/ 939929 w 1770305"/>
                  <a:gd name="connsiteY0" fmla="*/ 50 h 474793"/>
                  <a:gd name="connsiteX1" fmla="*/ 1063647 w 1770305"/>
                  <a:gd name="connsiteY1" fmla="*/ 3325 h 474793"/>
                  <a:gd name="connsiteX2" fmla="*/ 1353236 w 1770305"/>
                  <a:gd name="connsiteY2" fmla="*/ 79532 h 474793"/>
                  <a:gd name="connsiteX3" fmla="*/ 1543756 w 1770305"/>
                  <a:gd name="connsiteY3" fmla="*/ 201465 h 474793"/>
                  <a:gd name="connsiteX4" fmla="*/ 1696171 w 1770305"/>
                  <a:gd name="connsiteY4" fmla="*/ 384363 h 474793"/>
                  <a:gd name="connsiteX5" fmla="*/ 1755054 w 1770305"/>
                  <a:gd name="connsiteY5" fmla="*/ 456224 h 474793"/>
                  <a:gd name="connsiteX6" fmla="*/ 1770305 w 1770305"/>
                  <a:gd name="connsiteY6" fmla="*/ 474793 h 474793"/>
                  <a:gd name="connsiteX7" fmla="*/ 0 w 1770305"/>
                  <a:gd name="connsiteY7" fmla="*/ 474793 h 474793"/>
                  <a:gd name="connsiteX8" fmla="*/ 12577 w 1770305"/>
                  <a:gd name="connsiteY8" fmla="*/ 441460 h 474793"/>
                  <a:gd name="connsiteX9" fmla="*/ 95811 w 1770305"/>
                  <a:gd name="connsiteY9" fmla="*/ 300535 h 474793"/>
                  <a:gd name="connsiteX10" fmla="*/ 232984 w 1770305"/>
                  <a:gd name="connsiteY10" fmla="*/ 163362 h 474793"/>
                  <a:gd name="connsiteX11" fmla="*/ 507332 w 1770305"/>
                  <a:gd name="connsiteY11" fmla="*/ 33808 h 474793"/>
                  <a:gd name="connsiteX12" fmla="*/ 939929 w 1770305"/>
                  <a:gd name="connsiteY12" fmla="*/ 50 h 474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0305" h="474793">
                    <a:moveTo>
                      <a:pt x="939929" y="50"/>
                    </a:moveTo>
                    <a:cubicBezTo>
                      <a:pt x="987519" y="-247"/>
                      <a:pt x="1030306" y="785"/>
                      <a:pt x="1063647" y="3325"/>
                    </a:cubicBezTo>
                    <a:cubicBezTo>
                      <a:pt x="1197011" y="13486"/>
                      <a:pt x="1273218" y="46510"/>
                      <a:pt x="1353236" y="79532"/>
                    </a:cubicBezTo>
                    <a:cubicBezTo>
                      <a:pt x="1433254" y="112555"/>
                      <a:pt x="1486600" y="150660"/>
                      <a:pt x="1543756" y="201465"/>
                    </a:cubicBezTo>
                    <a:cubicBezTo>
                      <a:pt x="1600912" y="252270"/>
                      <a:pt x="1623774" y="294184"/>
                      <a:pt x="1696171" y="384363"/>
                    </a:cubicBezTo>
                    <a:cubicBezTo>
                      <a:pt x="1714270" y="406908"/>
                      <a:pt x="1733958" y="430723"/>
                      <a:pt x="1755054" y="456224"/>
                    </a:cubicBezTo>
                    <a:lnTo>
                      <a:pt x="1770305" y="474793"/>
                    </a:lnTo>
                    <a:lnTo>
                      <a:pt x="0" y="474793"/>
                    </a:lnTo>
                    <a:lnTo>
                      <a:pt x="12577" y="441460"/>
                    </a:lnTo>
                    <a:cubicBezTo>
                      <a:pt x="33177" y="395557"/>
                      <a:pt x="66281" y="340544"/>
                      <a:pt x="95811" y="300535"/>
                    </a:cubicBezTo>
                    <a:cubicBezTo>
                      <a:pt x="135184" y="247191"/>
                      <a:pt x="164397" y="207816"/>
                      <a:pt x="232984" y="163362"/>
                    </a:cubicBezTo>
                    <a:cubicBezTo>
                      <a:pt x="301570" y="118908"/>
                      <a:pt x="368888" y="60481"/>
                      <a:pt x="507332" y="33808"/>
                    </a:cubicBezTo>
                    <a:cubicBezTo>
                      <a:pt x="611165" y="13803"/>
                      <a:pt x="797158" y="943"/>
                      <a:pt x="939929" y="5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7BA92E42-14B6-4CE1-8B34-72C10356C64B}"/>
                  </a:ext>
                </a:extLst>
              </p:cNvPr>
              <p:cNvSpPr/>
              <p:nvPr/>
            </p:nvSpPr>
            <p:spPr>
              <a:xfrm>
                <a:off x="8437926" y="3034036"/>
                <a:ext cx="3329004" cy="1973624"/>
              </a:xfrm>
              <a:custGeom>
                <a:avLst/>
                <a:gdLst>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161119 w 2082914"/>
                  <a:gd name="connsiteY27" fmla="*/ 120656 h 1233390"/>
                  <a:gd name="connsiteX28" fmla="*/ 840904 w 2082914"/>
                  <a:gd name="connsiteY28" fmla="*/ 36435 h 1233390"/>
                  <a:gd name="connsiteX29" fmla="*/ 1244825 w 2082914"/>
                  <a:gd name="connsiteY29" fmla="*/ 422 h 1233390"/>
                  <a:gd name="connsiteX0" fmla="*/ 1244825 w 2082914"/>
                  <a:gd name="connsiteY0" fmla="*/ 422 h 1233390"/>
                  <a:gd name="connsiteX1" fmla="*/ 1478577 w 2082914"/>
                  <a:gd name="connsiteY1" fmla="*/ 66514 h 1233390"/>
                  <a:gd name="connsiteX2" fmla="*/ 2068125 w 2082914"/>
                  <a:gd name="connsiteY2" fmla="*/ 776377 h 1233390"/>
                  <a:gd name="connsiteX3" fmla="*/ 2079311 w 2082914"/>
                  <a:gd name="connsiteY3" fmla="*/ 811391 h 1233390"/>
                  <a:gd name="connsiteX4" fmla="*/ 2071379 w 2082914"/>
                  <a:gd name="connsiteY4" fmla="*/ 807581 h 1233390"/>
                  <a:gd name="connsiteX5" fmla="*/ 2074140 w 2082914"/>
                  <a:gd name="connsiteY5" fmla="*/ 812472 h 1233390"/>
                  <a:gd name="connsiteX6" fmla="*/ 1905698 w 2082914"/>
                  <a:gd name="connsiteY6" fmla="*/ 824504 h 1233390"/>
                  <a:gd name="connsiteX7" fmla="*/ 1685746 w 2082914"/>
                  <a:gd name="connsiteY7" fmla="*/ 862479 h 1233390"/>
                  <a:gd name="connsiteX8" fmla="*/ 1682709 w 2082914"/>
                  <a:gd name="connsiteY8" fmla="*/ 863093 h 1233390"/>
                  <a:gd name="connsiteX9" fmla="*/ 1629725 w 2082914"/>
                  <a:gd name="connsiteY9" fmla="*/ 881277 h 1233390"/>
                  <a:gd name="connsiteX10" fmla="*/ 1496625 w 2082914"/>
                  <a:gd name="connsiteY10" fmla="*/ 956851 h 1233390"/>
                  <a:gd name="connsiteX11" fmla="*/ 1473390 w 2082914"/>
                  <a:gd name="connsiteY11" fmla="*/ 1185910 h 1233390"/>
                  <a:gd name="connsiteX12" fmla="*/ 1467078 w 2082914"/>
                  <a:gd name="connsiteY12" fmla="*/ 1189780 h 1233390"/>
                  <a:gd name="connsiteX13" fmla="*/ 1465477 w 2082914"/>
                  <a:gd name="connsiteY13" fmla="*/ 1196866 h 1233390"/>
                  <a:gd name="connsiteX14" fmla="*/ 1454514 w 2082914"/>
                  <a:gd name="connsiteY14" fmla="*/ 1215530 h 1233390"/>
                  <a:gd name="connsiteX15" fmla="*/ 1243961 w 2082914"/>
                  <a:gd name="connsiteY15" fmla="*/ 1215530 h 1233390"/>
                  <a:gd name="connsiteX16" fmla="*/ 907077 w 2082914"/>
                  <a:gd name="connsiteY16" fmla="*/ 1191467 h 1233390"/>
                  <a:gd name="connsiteX17" fmla="*/ 774730 w 2082914"/>
                  <a:gd name="connsiteY17" fmla="*/ 1221546 h 1233390"/>
                  <a:gd name="connsiteX18" fmla="*/ 762698 w 2082914"/>
                  <a:gd name="connsiteY18" fmla="*/ 1053104 h 1233390"/>
                  <a:gd name="connsiteX19" fmla="*/ 684493 w 2082914"/>
                  <a:gd name="connsiteY19" fmla="*/ 1004977 h 1233390"/>
                  <a:gd name="connsiteX20" fmla="*/ 558161 w 2082914"/>
                  <a:gd name="connsiteY20" fmla="*/ 764346 h 1233390"/>
                  <a:gd name="connsiteX21" fmla="*/ 419798 w 2082914"/>
                  <a:gd name="connsiteY21" fmla="*/ 493635 h 1233390"/>
                  <a:gd name="connsiteX22" fmla="*/ 323546 w 2082914"/>
                  <a:gd name="connsiteY22" fmla="*/ 445509 h 1233390"/>
                  <a:gd name="connsiteX23" fmla="*/ 100961 w 2082914"/>
                  <a:gd name="connsiteY23" fmla="*/ 403398 h 1233390"/>
                  <a:gd name="connsiteX24" fmla="*/ 34788 w 2082914"/>
                  <a:gd name="connsiteY24" fmla="*/ 180814 h 1233390"/>
                  <a:gd name="connsiteX25" fmla="*/ 183890 w 2082914"/>
                  <a:gd name="connsiteY25" fmla="*/ 136771 h 1233390"/>
                  <a:gd name="connsiteX26" fmla="*/ 189183 w 2082914"/>
                  <a:gd name="connsiteY26" fmla="*/ 136114 h 1233390"/>
                  <a:gd name="connsiteX27" fmla="*/ 88930 w 2082914"/>
                  <a:gd name="connsiteY27" fmla="*/ 138703 h 1233390"/>
                  <a:gd name="connsiteX28" fmla="*/ 840904 w 2082914"/>
                  <a:gd name="connsiteY28" fmla="*/ 36435 h 1233390"/>
                  <a:gd name="connsiteX29" fmla="*/ 1244825 w 2082914"/>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74140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71379 w 2108391"/>
                  <a:gd name="connsiteY4" fmla="*/ 807581 h 1233390"/>
                  <a:gd name="connsiteX5" fmla="*/ 2098203 w 2108391"/>
                  <a:gd name="connsiteY5" fmla="*/ 812472 h 1233390"/>
                  <a:gd name="connsiteX6" fmla="*/ 1905698 w 2108391"/>
                  <a:gd name="connsiteY6" fmla="*/ 824504 h 1233390"/>
                  <a:gd name="connsiteX7" fmla="*/ 1685746 w 2108391"/>
                  <a:gd name="connsiteY7" fmla="*/ 862479 h 1233390"/>
                  <a:gd name="connsiteX8" fmla="*/ 1682709 w 2108391"/>
                  <a:gd name="connsiteY8" fmla="*/ 863093 h 1233390"/>
                  <a:gd name="connsiteX9" fmla="*/ 1629725 w 2108391"/>
                  <a:gd name="connsiteY9" fmla="*/ 881277 h 1233390"/>
                  <a:gd name="connsiteX10" fmla="*/ 1496625 w 2108391"/>
                  <a:gd name="connsiteY10" fmla="*/ 956851 h 1233390"/>
                  <a:gd name="connsiteX11" fmla="*/ 1473390 w 2108391"/>
                  <a:gd name="connsiteY11" fmla="*/ 1185910 h 1233390"/>
                  <a:gd name="connsiteX12" fmla="*/ 1467078 w 2108391"/>
                  <a:gd name="connsiteY12" fmla="*/ 1189780 h 1233390"/>
                  <a:gd name="connsiteX13" fmla="*/ 1465477 w 2108391"/>
                  <a:gd name="connsiteY13" fmla="*/ 1196866 h 1233390"/>
                  <a:gd name="connsiteX14" fmla="*/ 1454514 w 2108391"/>
                  <a:gd name="connsiteY14" fmla="*/ 1215530 h 1233390"/>
                  <a:gd name="connsiteX15" fmla="*/ 1243961 w 2108391"/>
                  <a:gd name="connsiteY15" fmla="*/ 1215530 h 1233390"/>
                  <a:gd name="connsiteX16" fmla="*/ 907077 w 2108391"/>
                  <a:gd name="connsiteY16" fmla="*/ 1191467 h 1233390"/>
                  <a:gd name="connsiteX17" fmla="*/ 774730 w 2108391"/>
                  <a:gd name="connsiteY17" fmla="*/ 1221546 h 1233390"/>
                  <a:gd name="connsiteX18" fmla="*/ 762698 w 2108391"/>
                  <a:gd name="connsiteY18" fmla="*/ 1053104 h 1233390"/>
                  <a:gd name="connsiteX19" fmla="*/ 684493 w 2108391"/>
                  <a:gd name="connsiteY19" fmla="*/ 1004977 h 1233390"/>
                  <a:gd name="connsiteX20" fmla="*/ 558161 w 2108391"/>
                  <a:gd name="connsiteY20" fmla="*/ 764346 h 1233390"/>
                  <a:gd name="connsiteX21" fmla="*/ 419798 w 2108391"/>
                  <a:gd name="connsiteY21" fmla="*/ 493635 h 1233390"/>
                  <a:gd name="connsiteX22" fmla="*/ 323546 w 2108391"/>
                  <a:gd name="connsiteY22" fmla="*/ 445509 h 1233390"/>
                  <a:gd name="connsiteX23" fmla="*/ 100961 w 2108391"/>
                  <a:gd name="connsiteY23" fmla="*/ 403398 h 1233390"/>
                  <a:gd name="connsiteX24" fmla="*/ 34788 w 2108391"/>
                  <a:gd name="connsiteY24" fmla="*/ 180814 h 1233390"/>
                  <a:gd name="connsiteX25" fmla="*/ 183890 w 2108391"/>
                  <a:gd name="connsiteY25" fmla="*/ 136771 h 1233390"/>
                  <a:gd name="connsiteX26" fmla="*/ 189183 w 2108391"/>
                  <a:gd name="connsiteY26" fmla="*/ 136114 h 1233390"/>
                  <a:gd name="connsiteX27" fmla="*/ 88930 w 2108391"/>
                  <a:gd name="connsiteY27" fmla="*/ 138703 h 1233390"/>
                  <a:gd name="connsiteX28" fmla="*/ 840904 w 2108391"/>
                  <a:gd name="connsiteY28" fmla="*/ 36435 h 1233390"/>
                  <a:gd name="connsiteX29" fmla="*/ 1244825 w 2108391"/>
                  <a:gd name="connsiteY29" fmla="*/ 422 h 1233390"/>
                  <a:gd name="connsiteX0" fmla="*/ 1244825 w 2108391"/>
                  <a:gd name="connsiteY0" fmla="*/ 422 h 1233390"/>
                  <a:gd name="connsiteX1" fmla="*/ 1592877 w 2108391"/>
                  <a:gd name="connsiteY1" fmla="*/ 102609 h 1233390"/>
                  <a:gd name="connsiteX2" fmla="*/ 2068125 w 2108391"/>
                  <a:gd name="connsiteY2" fmla="*/ 776377 h 1233390"/>
                  <a:gd name="connsiteX3" fmla="*/ 2079311 w 2108391"/>
                  <a:gd name="connsiteY3" fmla="*/ 811391 h 1233390"/>
                  <a:gd name="connsiteX4" fmla="*/ 2098203 w 2108391"/>
                  <a:gd name="connsiteY4" fmla="*/ 812472 h 1233390"/>
                  <a:gd name="connsiteX5" fmla="*/ 1905698 w 2108391"/>
                  <a:gd name="connsiteY5" fmla="*/ 824504 h 1233390"/>
                  <a:gd name="connsiteX6" fmla="*/ 1685746 w 2108391"/>
                  <a:gd name="connsiteY6" fmla="*/ 862479 h 1233390"/>
                  <a:gd name="connsiteX7" fmla="*/ 1682709 w 2108391"/>
                  <a:gd name="connsiteY7" fmla="*/ 863093 h 1233390"/>
                  <a:gd name="connsiteX8" fmla="*/ 1629725 w 2108391"/>
                  <a:gd name="connsiteY8" fmla="*/ 881277 h 1233390"/>
                  <a:gd name="connsiteX9" fmla="*/ 1496625 w 2108391"/>
                  <a:gd name="connsiteY9" fmla="*/ 956851 h 1233390"/>
                  <a:gd name="connsiteX10" fmla="*/ 1473390 w 2108391"/>
                  <a:gd name="connsiteY10" fmla="*/ 1185910 h 1233390"/>
                  <a:gd name="connsiteX11" fmla="*/ 1467078 w 2108391"/>
                  <a:gd name="connsiteY11" fmla="*/ 1189780 h 1233390"/>
                  <a:gd name="connsiteX12" fmla="*/ 1465477 w 2108391"/>
                  <a:gd name="connsiteY12" fmla="*/ 1196866 h 1233390"/>
                  <a:gd name="connsiteX13" fmla="*/ 1454514 w 2108391"/>
                  <a:gd name="connsiteY13" fmla="*/ 1215530 h 1233390"/>
                  <a:gd name="connsiteX14" fmla="*/ 1243961 w 2108391"/>
                  <a:gd name="connsiteY14" fmla="*/ 1215530 h 1233390"/>
                  <a:gd name="connsiteX15" fmla="*/ 907077 w 2108391"/>
                  <a:gd name="connsiteY15" fmla="*/ 1191467 h 1233390"/>
                  <a:gd name="connsiteX16" fmla="*/ 774730 w 2108391"/>
                  <a:gd name="connsiteY16" fmla="*/ 1221546 h 1233390"/>
                  <a:gd name="connsiteX17" fmla="*/ 762698 w 2108391"/>
                  <a:gd name="connsiteY17" fmla="*/ 1053104 h 1233390"/>
                  <a:gd name="connsiteX18" fmla="*/ 684493 w 2108391"/>
                  <a:gd name="connsiteY18" fmla="*/ 1004977 h 1233390"/>
                  <a:gd name="connsiteX19" fmla="*/ 558161 w 2108391"/>
                  <a:gd name="connsiteY19" fmla="*/ 764346 h 1233390"/>
                  <a:gd name="connsiteX20" fmla="*/ 419798 w 2108391"/>
                  <a:gd name="connsiteY20" fmla="*/ 493635 h 1233390"/>
                  <a:gd name="connsiteX21" fmla="*/ 323546 w 2108391"/>
                  <a:gd name="connsiteY21" fmla="*/ 445509 h 1233390"/>
                  <a:gd name="connsiteX22" fmla="*/ 100961 w 2108391"/>
                  <a:gd name="connsiteY22" fmla="*/ 403398 h 1233390"/>
                  <a:gd name="connsiteX23" fmla="*/ 34788 w 2108391"/>
                  <a:gd name="connsiteY23" fmla="*/ 180814 h 1233390"/>
                  <a:gd name="connsiteX24" fmla="*/ 183890 w 2108391"/>
                  <a:gd name="connsiteY24" fmla="*/ 136771 h 1233390"/>
                  <a:gd name="connsiteX25" fmla="*/ 189183 w 2108391"/>
                  <a:gd name="connsiteY25" fmla="*/ 136114 h 1233390"/>
                  <a:gd name="connsiteX26" fmla="*/ 88930 w 2108391"/>
                  <a:gd name="connsiteY26" fmla="*/ 138703 h 1233390"/>
                  <a:gd name="connsiteX27" fmla="*/ 840904 w 2108391"/>
                  <a:gd name="connsiteY27" fmla="*/ 36435 h 1233390"/>
                  <a:gd name="connsiteX28" fmla="*/ 1244825 w 2108391"/>
                  <a:gd name="connsiteY28" fmla="*/ 422 h 1233390"/>
                  <a:gd name="connsiteX0" fmla="*/ 1244825 w 2124906"/>
                  <a:gd name="connsiteY0" fmla="*/ 422 h 1233390"/>
                  <a:gd name="connsiteX1" fmla="*/ 1592877 w 2124906"/>
                  <a:gd name="connsiteY1" fmla="*/ 102609 h 1233390"/>
                  <a:gd name="connsiteX2" fmla="*/ 2068125 w 2124906"/>
                  <a:gd name="connsiteY2" fmla="*/ 776377 h 1233390"/>
                  <a:gd name="connsiteX3" fmla="*/ 2098203 w 2124906"/>
                  <a:gd name="connsiteY3" fmla="*/ 812472 h 1233390"/>
                  <a:gd name="connsiteX4" fmla="*/ 1905698 w 2124906"/>
                  <a:gd name="connsiteY4" fmla="*/ 824504 h 1233390"/>
                  <a:gd name="connsiteX5" fmla="*/ 1685746 w 2124906"/>
                  <a:gd name="connsiteY5" fmla="*/ 862479 h 1233390"/>
                  <a:gd name="connsiteX6" fmla="*/ 1682709 w 2124906"/>
                  <a:gd name="connsiteY6" fmla="*/ 863093 h 1233390"/>
                  <a:gd name="connsiteX7" fmla="*/ 1629725 w 2124906"/>
                  <a:gd name="connsiteY7" fmla="*/ 881277 h 1233390"/>
                  <a:gd name="connsiteX8" fmla="*/ 1496625 w 2124906"/>
                  <a:gd name="connsiteY8" fmla="*/ 956851 h 1233390"/>
                  <a:gd name="connsiteX9" fmla="*/ 1473390 w 2124906"/>
                  <a:gd name="connsiteY9" fmla="*/ 1185910 h 1233390"/>
                  <a:gd name="connsiteX10" fmla="*/ 1467078 w 2124906"/>
                  <a:gd name="connsiteY10" fmla="*/ 1189780 h 1233390"/>
                  <a:gd name="connsiteX11" fmla="*/ 1465477 w 2124906"/>
                  <a:gd name="connsiteY11" fmla="*/ 1196866 h 1233390"/>
                  <a:gd name="connsiteX12" fmla="*/ 1454514 w 2124906"/>
                  <a:gd name="connsiteY12" fmla="*/ 1215530 h 1233390"/>
                  <a:gd name="connsiteX13" fmla="*/ 1243961 w 2124906"/>
                  <a:gd name="connsiteY13" fmla="*/ 1215530 h 1233390"/>
                  <a:gd name="connsiteX14" fmla="*/ 907077 w 2124906"/>
                  <a:gd name="connsiteY14" fmla="*/ 1191467 h 1233390"/>
                  <a:gd name="connsiteX15" fmla="*/ 774730 w 2124906"/>
                  <a:gd name="connsiteY15" fmla="*/ 1221546 h 1233390"/>
                  <a:gd name="connsiteX16" fmla="*/ 762698 w 2124906"/>
                  <a:gd name="connsiteY16" fmla="*/ 1053104 h 1233390"/>
                  <a:gd name="connsiteX17" fmla="*/ 684493 w 2124906"/>
                  <a:gd name="connsiteY17" fmla="*/ 1004977 h 1233390"/>
                  <a:gd name="connsiteX18" fmla="*/ 558161 w 2124906"/>
                  <a:gd name="connsiteY18" fmla="*/ 764346 h 1233390"/>
                  <a:gd name="connsiteX19" fmla="*/ 419798 w 2124906"/>
                  <a:gd name="connsiteY19" fmla="*/ 493635 h 1233390"/>
                  <a:gd name="connsiteX20" fmla="*/ 323546 w 2124906"/>
                  <a:gd name="connsiteY20" fmla="*/ 445509 h 1233390"/>
                  <a:gd name="connsiteX21" fmla="*/ 100961 w 2124906"/>
                  <a:gd name="connsiteY21" fmla="*/ 403398 h 1233390"/>
                  <a:gd name="connsiteX22" fmla="*/ 34788 w 2124906"/>
                  <a:gd name="connsiteY22" fmla="*/ 180814 h 1233390"/>
                  <a:gd name="connsiteX23" fmla="*/ 183890 w 2124906"/>
                  <a:gd name="connsiteY23" fmla="*/ 136771 h 1233390"/>
                  <a:gd name="connsiteX24" fmla="*/ 189183 w 2124906"/>
                  <a:gd name="connsiteY24" fmla="*/ 136114 h 1233390"/>
                  <a:gd name="connsiteX25" fmla="*/ 88930 w 2124906"/>
                  <a:gd name="connsiteY25" fmla="*/ 138703 h 1233390"/>
                  <a:gd name="connsiteX26" fmla="*/ 840904 w 2124906"/>
                  <a:gd name="connsiteY26" fmla="*/ 36435 h 1233390"/>
                  <a:gd name="connsiteX27" fmla="*/ 1244825 w 2124906"/>
                  <a:gd name="connsiteY27" fmla="*/ 422 h 1233390"/>
                  <a:gd name="connsiteX0" fmla="*/ 1244825 w 2127694"/>
                  <a:gd name="connsiteY0" fmla="*/ 422 h 1233390"/>
                  <a:gd name="connsiteX1" fmla="*/ 1592877 w 2127694"/>
                  <a:gd name="connsiteY1" fmla="*/ 102609 h 1233390"/>
                  <a:gd name="connsiteX2" fmla="*/ 2068125 w 2127694"/>
                  <a:gd name="connsiteY2" fmla="*/ 776377 h 1233390"/>
                  <a:gd name="connsiteX3" fmla="*/ 2102965 w 2127694"/>
                  <a:gd name="connsiteY3" fmla="*/ 838666 h 1233390"/>
                  <a:gd name="connsiteX4" fmla="*/ 1905698 w 2127694"/>
                  <a:gd name="connsiteY4" fmla="*/ 824504 h 1233390"/>
                  <a:gd name="connsiteX5" fmla="*/ 1685746 w 2127694"/>
                  <a:gd name="connsiteY5" fmla="*/ 862479 h 1233390"/>
                  <a:gd name="connsiteX6" fmla="*/ 1682709 w 2127694"/>
                  <a:gd name="connsiteY6" fmla="*/ 863093 h 1233390"/>
                  <a:gd name="connsiteX7" fmla="*/ 1629725 w 2127694"/>
                  <a:gd name="connsiteY7" fmla="*/ 881277 h 1233390"/>
                  <a:gd name="connsiteX8" fmla="*/ 1496625 w 2127694"/>
                  <a:gd name="connsiteY8" fmla="*/ 956851 h 1233390"/>
                  <a:gd name="connsiteX9" fmla="*/ 1473390 w 2127694"/>
                  <a:gd name="connsiteY9" fmla="*/ 1185910 h 1233390"/>
                  <a:gd name="connsiteX10" fmla="*/ 1467078 w 2127694"/>
                  <a:gd name="connsiteY10" fmla="*/ 1189780 h 1233390"/>
                  <a:gd name="connsiteX11" fmla="*/ 1465477 w 2127694"/>
                  <a:gd name="connsiteY11" fmla="*/ 1196866 h 1233390"/>
                  <a:gd name="connsiteX12" fmla="*/ 1454514 w 2127694"/>
                  <a:gd name="connsiteY12" fmla="*/ 1215530 h 1233390"/>
                  <a:gd name="connsiteX13" fmla="*/ 1243961 w 2127694"/>
                  <a:gd name="connsiteY13" fmla="*/ 1215530 h 1233390"/>
                  <a:gd name="connsiteX14" fmla="*/ 907077 w 2127694"/>
                  <a:gd name="connsiteY14" fmla="*/ 1191467 h 1233390"/>
                  <a:gd name="connsiteX15" fmla="*/ 774730 w 2127694"/>
                  <a:gd name="connsiteY15" fmla="*/ 1221546 h 1233390"/>
                  <a:gd name="connsiteX16" fmla="*/ 762698 w 2127694"/>
                  <a:gd name="connsiteY16" fmla="*/ 1053104 h 1233390"/>
                  <a:gd name="connsiteX17" fmla="*/ 684493 w 2127694"/>
                  <a:gd name="connsiteY17" fmla="*/ 1004977 h 1233390"/>
                  <a:gd name="connsiteX18" fmla="*/ 558161 w 2127694"/>
                  <a:gd name="connsiteY18" fmla="*/ 764346 h 1233390"/>
                  <a:gd name="connsiteX19" fmla="*/ 419798 w 2127694"/>
                  <a:gd name="connsiteY19" fmla="*/ 493635 h 1233390"/>
                  <a:gd name="connsiteX20" fmla="*/ 323546 w 2127694"/>
                  <a:gd name="connsiteY20" fmla="*/ 445509 h 1233390"/>
                  <a:gd name="connsiteX21" fmla="*/ 100961 w 2127694"/>
                  <a:gd name="connsiteY21" fmla="*/ 403398 h 1233390"/>
                  <a:gd name="connsiteX22" fmla="*/ 34788 w 2127694"/>
                  <a:gd name="connsiteY22" fmla="*/ 180814 h 1233390"/>
                  <a:gd name="connsiteX23" fmla="*/ 183890 w 2127694"/>
                  <a:gd name="connsiteY23" fmla="*/ 136771 h 1233390"/>
                  <a:gd name="connsiteX24" fmla="*/ 189183 w 2127694"/>
                  <a:gd name="connsiteY24" fmla="*/ 136114 h 1233390"/>
                  <a:gd name="connsiteX25" fmla="*/ 88930 w 2127694"/>
                  <a:gd name="connsiteY25" fmla="*/ 138703 h 1233390"/>
                  <a:gd name="connsiteX26" fmla="*/ 840904 w 2127694"/>
                  <a:gd name="connsiteY26" fmla="*/ 36435 h 1233390"/>
                  <a:gd name="connsiteX27" fmla="*/ 1244825 w 2127694"/>
                  <a:gd name="connsiteY27" fmla="*/ 422 h 1233390"/>
                  <a:gd name="connsiteX0" fmla="*/ 1244825 w 2126760"/>
                  <a:gd name="connsiteY0" fmla="*/ 422 h 1233390"/>
                  <a:gd name="connsiteX1" fmla="*/ 1592877 w 2126760"/>
                  <a:gd name="connsiteY1" fmla="*/ 102609 h 1233390"/>
                  <a:gd name="connsiteX2" fmla="*/ 2068125 w 2126760"/>
                  <a:gd name="connsiteY2" fmla="*/ 776377 h 1233390"/>
                  <a:gd name="connsiteX3" fmla="*/ 2102965 w 2126760"/>
                  <a:gd name="connsiteY3" fmla="*/ 838666 h 1233390"/>
                  <a:gd name="connsiteX4" fmla="*/ 1905698 w 2126760"/>
                  <a:gd name="connsiteY4" fmla="*/ 824504 h 1233390"/>
                  <a:gd name="connsiteX5" fmla="*/ 1685746 w 2126760"/>
                  <a:gd name="connsiteY5" fmla="*/ 862479 h 1233390"/>
                  <a:gd name="connsiteX6" fmla="*/ 1682709 w 2126760"/>
                  <a:gd name="connsiteY6" fmla="*/ 863093 h 1233390"/>
                  <a:gd name="connsiteX7" fmla="*/ 1629725 w 2126760"/>
                  <a:gd name="connsiteY7" fmla="*/ 881277 h 1233390"/>
                  <a:gd name="connsiteX8" fmla="*/ 1496625 w 2126760"/>
                  <a:gd name="connsiteY8" fmla="*/ 956851 h 1233390"/>
                  <a:gd name="connsiteX9" fmla="*/ 1473390 w 2126760"/>
                  <a:gd name="connsiteY9" fmla="*/ 1185910 h 1233390"/>
                  <a:gd name="connsiteX10" fmla="*/ 1467078 w 2126760"/>
                  <a:gd name="connsiteY10" fmla="*/ 1189780 h 1233390"/>
                  <a:gd name="connsiteX11" fmla="*/ 1465477 w 2126760"/>
                  <a:gd name="connsiteY11" fmla="*/ 1196866 h 1233390"/>
                  <a:gd name="connsiteX12" fmla="*/ 1454514 w 2126760"/>
                  <a:gd name="connsiteY12" fmla="*/ 1215530 h 1233390"/>
                  <a:gd name="connsiteX13" fmla="*/ 1243961 w 2126760"/>
                  <a:gd name="connsiteY13" fmla="*/ 1215530 h 1233390"/>
                  <a:gd name="connsiteX14" fmla="*/ 907077 w 2126760"/>
                  <a:gd name="connsiteY14" fmla="*/ 1191467 h 1233390"/>
                  <a:gd name="connsiteX15" fmla="*/ 774730 w 2126760"/>
                  <a:gd name="connsiteY15" fmla="*/ 1221546 h 1233390"/>
                  <a:gd name="connsiteX16" fmla="*/ 762698 w 2126760"/>
                  <a:gd name="connsiteY16" fmla="*/ 1053104 h 1233390"/>
                  <a:gd name="connsiteX17" fmla="*/ 684493 w 2126760"/>
                  <a:gd name="connsiteY17" fmla="*/ 1004977 h 1233390"/>
                  <a:gd name="connsiteX18" fmla="*/ 558161 w 2126760"/>
                  <a:gd name="connsiteY18" fmla="*/ 764346 h 1233390"/>
                  <a:gd name="connsiteX19" fmla="*/ 419798 w 2126760"/>
                  <a:gd name="connsiteY19" fmla="*/ 493635 h 1233390"/>
                  <a:gd name="connsiteX20" fmla="*/ 323546 w 2126760"/>
                  <a:gd name="connsiteY20" fmla="*/ 445509 h 1233390"/>
                  <a:gd name="connsiteX21" fmla="*/ 100961 w 2126760"/>
                  <a:gd name="connsiteY21" fmla="*/ 403398 h 1233390"/>
                  <a:gd name="connsiteX22" fmla="*/ 34788 w 2126760"/>
                  <a:gd name="connsiteY22" fmla="*/ 180814 h 1233390"/>
                  <a:gd name="connsiteX23" fmla="*/ 183890 w 2126760"/>
                  <a:gd name="connsiteY23" fmla="*/ 136771 h 1233390"/>
                  <a:gd name="connsiteX24" fmla="*/ 189183 w 2126760"/>
                  <a:gd name="connsiteY24" fmla="*/ 136114 h 1233390"/>
                  <a:gd name="connsiteX25" fmla="*/ 88930 w 2126760"/>
                  <a:gd name="connsiteY25" fmla="*/ 138703 h 1233390"/>
                  <a:gd name="connsiteX26" fmla="*/ 840904 w 2126760"/>
                  <a:gd name="connsiteY26" fmla="*/ 36435 h 1233390"/>
                  <a:gd name="connsiteX27" fmla="*/ 1244825 w 2126760"/>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1857"/>
                  <a:gd name="connsiteY0" fmla="*/ 422 h 1233390"/>
                  <a:gd name="connsiteX1" fmla="*/ 1592877 w 2111857"/>
                  <a:gd name="connsiteY1" fmla="*/ 102609 h 1233390"/>
                  <a:gd name="connsiteX2" fmla="*/ 2068125 w 2111857"/>
                  <a:gd name="connsiteY2" fmla="*/ 776377 h 1233390"/>
                  <a:gd name="connsiteX3" fmla="*/ 2102965 w 2111857"/>
                  <a:gd name="connsiteY3" fmla="*/ 838666 h 1233390"/>
                  <a:gd name="connsiteX4" fmla="*/ 1905698 w 2111857"/>
                  <a:gd name="connsiteY4" fmla="*/ 824504 h 1233390"/>
                  <a:gd name="connsiteX5" fmla="*/ 1685746 w 2111857"/>
                  <a:gd name="connsiteY5" fmla="*/ 862479 h 1233390"/>
                  <a:gd name="connsiteX6" fmla="*/ 1682709 w 2111857"/>
                  <a:gd name="connsiteY6" fmla="*/ 863093 h 1233390"/>
                  <a:gd name="connsiteX7" fmla="*/ 1629725 w 2111857"/>
                  <a:gd name="connsiteY7" fmla="*/ 881277 h 1233390"/>
                  <a:gd name="connsiteX8" fmla="*/ 1496625 w 2111857"/>
                  <a:gd name="connsiteY8" fmla="*/ 956851 h 1233390"/>
                  <a:gd name="connsiteX9" fmla="*/ 1473390 w 2111857"/>
                  <a:gd name="connsiteY9" fmla="*/ 1185910 h 1233390"/>
                  <a:gd name="connsiteX10" fmla="*/ 1467078 w 2111857"/>
                  <a:gd name="connsiteY10" fmla="*/ 1189780 h 1233390"/>
                  <a:gd name="connsiteX11" fmla="*/ 1465477 w 2111857"/>
                  <a:gd name="connsiteY11" fmla="*/ 1196866 h 1233390"/>
                  <a:gd name="connsiteX12" fmla="*/ 1454514 w 2111857"/>
                  <a:gd name="connsiteY12" fmla="*/ 1215530 h 1233390"/>
                  <a:gd name="connsiteX13" fmla="*/ 1243961 w 2111857"/>
                  <a:gd name="connsiteY13" fmla="*/ 1215530 h 1233390"/>
                  <a:gd name="connsiteX14" fmla="*/ 907077 w 2111857"/>
                  <a:gd name="connsiteY14" fmla="*/ 1191467 h 1233390"/>
                  <a:gd name="connsiteX15" fmla="*/ 774730 w 2111857"/>
                  <a:gd name="connsiteY15" fmla="*/ 1221546 h 1233390"/>
                  <a:gd name="connsiteX16" fmla="*/ 762698 w 2111857"/>
                  <a:gd name="connsiteY16" fmla="*/ 1053104 h 1233390"/>
                  <a:gd name="connsiteX17" fmla="*/ 684493 w 2111857"/>
                  <a:gd name="connsiteY17" fmla="*/ 1004977 h 1233390"/>
                  <a:gd name="connsiteX18" fmla="*/ 558161 w 2111857"/>
                  <a:gd name="connsiteY18" fmla="*/ 764346 h 1233390"/>
                  <a:gd name="connsiteX19" fmla="*/ 419798 w 2111857"/>
                  <a:gd name="connsiteY19" fmla="*/ 493635 h 1233390"/>
                  <a:gd name="connsiteX20" fmla="*/ 323546 w 2111857"/>
                  <a:gd name="connsiteY20" fmla="*/ 445509 h 1233390"/>
                  <a:gd name="connsiteX21" fmla="*/ 100961 w 2111857"/>
                  <a:gd name="connsiteY21" fmla="*/ 403398 h 1233390"/>
                  <a:gd name="connsiteX22" fmla="*/ 34788 w 2111857"/>
                  <a:gd name="connsiteY22" fmla="*/ 180814 h 1233390"/>
                  <a:gd name="connsiteX23" fmla="*/ 183890 w 2111857"/>
                  <a:gd name="connsiteY23" fmla="*/ 136771 h 1233390"/>
                  <a:gd name="connsiteX24" fmla="*/ 189183 w 2111857"/>
                  <a:gd name="connsiteY24" fmla="*/ 136114 h 1233390"/>
                  <a:gd name="connsiteX25" fmla="*/ 88930 w 2111857"/>
                  <a:gd name="connsiteY25" fmla="*/ 138703 h 1233390"/>
                  <a:gd name="connsiteX26" fmla="*/ 840904 w 2111857"/>
                  <a:gd name="connsiteY26" fmla="*/ 36435 h 1233390"/>
                  <a:gd name="connsiteX27" fmla="*/ 1244825 w 2111857"/>
                  <a:gd name="connsiteY27" fmla="*/ 422 h 1233390"/>
                  <a:gd name="connsiteX0" fmla="*/ 1244825 w 2110835"/>
                  <a:gd name="connsiteY0" fmla="*/ 1007 h 1233975"/>
                  <a:gd name="connsiteX1" fmla="*/ 1592877 w 2110835"/>
                  <a:gd name="connsiteY1" fmla="*/ 103194 h 1233975"/>
                  <a:gd name="connsiteX2" fmla="*/ 2060982 w 2110835"/>
                  <a:gd name="connsiteY2" fmla="*/ 772199 h 1233975"/>
                  <a:gd name="connsiteX3" fmla="*/ 2102965 w 2110835"/>
                  <a:gd name="connsiteY3" fmla="*/ 839251 h 1233975"/>
                  <a:gd name="connsiteX4" fmla="*/ 1905698 w 2110835"/>
                  <a:gd name="connsiteY4" fmla="*/ 825089 h 1233975"/>
                  <a:gd name="connsiteX5" fmla="*/ 1685746 w 2110835"/>
                  <a:gd name="connsiteY5" fmla="*/ 863064 h 1233975"/>
                  <a:gd name="connsiteX6" fmla="*/ 1682709 w 2110835"/>
                  <a:gd name="connsiteY6" fmla="*/ 863678 h 1233975"/>
                  <a:gd name="connsiteX7" fmla="*/ 1629725 w 2110835"/>
                  <a:gd name="connsiteY7" fmla="*/ 881862 h 1233975"/>
                  <a:gd name="connsiteX8" fmla="*/ 1496625 w 2110835"/>
                  <a:gd name="connsiteY8" fmla="*/ 957436 h 1233975"/>
                  <a:gd name="connsiteX9" fmla="*/ 1473390 w 2110835"/>
                  <a:gd name="connsiteY9" fmla="*/ 1186495 h 1233975"/>
                  <a:gd name="connsiteX10" fmla="*/ 1467078 w 2110835"/>
                  <a:gd name="connsiteY10" fmla="*/ 1190365 h 1233975"/>
                  <a:gd name="connsiteX11" fmla="*/ 1465477 w 2110835"/>
                  <a:gd name="connsiteY11" fmla="*/ 1197451 h 1233975"/>
                  <a:gd name="connsiteX12" fmla="*/ 1454514 w 2110835"/>
                  <a:gd name="connsiteY12" fmla="*/ 1216115 h 1233975"/>
                  <a:gd name="connsiteX13" fmla="*/ 1243961 w 2110835"/>
                  <a:gd name="connsiteY13" fmla="*/ 1216115 h 1233975"/>
                  <a:gd name="connsiteX14" fmla="*/ 907077 w 2110835"/>
                  <a:gd name="connsiteY14" fmla="*/ 1192052 h 1233975"/>
                  <a:gd name="connsiteX15" fmla="*/ 774730 w 2110835"/>
                  <a:gd name="connsiteY15" fmla="*/ 1222131 h 1233975"/>
                  <a:gd name="connsiteX16" fmla="*/ 762698 w 2110835"/>
                  <a:gd name="connsiteY16" fmla="*/ 1053689 h 1233975"/>
                  <a:gd name="connsiteX17" fmla="*/ 684493 w 2110835"/>
                  <a:gd name="connsiteY17" fmla="*/ 1005562 h 1233975"/>
                  <a:gd name="connsiteX18" fmla="*/ 558161 w 2110835"/>
                  <a:gd name="connsiteY18" fmla="*/ 764931 h 1233975"/>
                  <a:gd name="connsiteX19" fmla="*/ 419798 w 2110835"/>
                  <a:gd name="connsiteY19" fmla="*/ 494220 h 1233975"/>
                  <a:gd name="connsiteX20" fmla="*/ 323546 w 2110835"/>
                  <a:gd name="connsiteY20" fmla="*/ 446094 h 1233975"/>
                  <a:gd name="connsiteX21" fmla="*/ 100961 w 2110835"/>
                  <a:gd name="connsiteY21" fmla="*/ 403983 h 1233975"/>
                  <a:gd name="connsiteX22" fmla="*/ 34788 w 2110835"/>
                  <a:gd name="connsiteY22" fmla="*/ 181399 h 1233975"/>
                  <a:gd name="connsiteX23" fmla="*/ 183890 w 2110835"/>
                  <a:gd name="connsiteY23" fmla="*/ 137356 h 1233975"/>
                  <a:gd name="connsiteX24" fmla="*/ 189183 w 2110835"/>
                  <a:gd name="connsiteY24" fmla="*/ 136699 h 1233975"/>
                  <a:gd name="connsiteX25" fmla="*/ 88930 w 2110835"/>
                  <a:gd name="connsiteY25" fmla="*/ 139288 h 1233975"/>
                  <a:gd name="connsiteX26" fmla="*/ 840904 w 2110835"/>
                  <a:gd name="connsiteY26" fmla="*/ 37020 h 1233975"/>
                  <a:gd name="connsiteX27" fmla="*/ 1244825 w 2110835"/>
                  <a:gd name="connsiteY27" fmla="*/ 1007 h 1233975"/>
                  <a:gd name="connsiteX0" fmla="*/ 1244825 w 2122326"/>
                  <a:gd name="connsiteY0" fmla="*/ 423 h 1233391"/>
                  <a:gd name="connsiteX1" fmla="*/ 1616690 w 2122326"/>
                  <a:gd name="connsiteY1" fmla="*/ 109753 h 1233391"/>
                  <a:gd name="connsiteX2" fmla="*/ 2060982 w 2122326"/>
                  <a:gd name="connsiteY2" fmla="*/ 771615 h 1233391"/>
                  <a:gd name="connsiteX3" fmla="*/ 2102965 w 2122326"/>
                  <a:gd name="connsiteY3" fmla="*/ 838667 h 1233391"/>
                  <a:gd name="connsiteX4" fmla="*/ 1905698 w 2122326"/>
                  <a:gd name="connsiteY4" fmla="*/ 824505 h 1233391"/>
                  <a:gd name="connsiteX5" fmla="*/ 1685746 w 2122326"/>
                  <a:gd name="connsiteY5" fmla="*/ 862480 h 1233391"/>
                  <a:gd name="connsiteX6" fmla="*/ 1682709 w 2122326"/>
                  <a:gd name="connsiteY6" fmla="*/ 863094 h 1233391"/>
                  <a:gd name="connsiteX7" fmla="*/ 1629725 w 2122326"/>
                  <a:gd name="connsiteY7" fmla="*/ 881278 h 1233391"/>
                  <a:gd name="connsiteX8" fmla="*/ 1496625 w 2122326"/>
                  <a:gd name="connsiteY8" fmla="*/ 956852 h 1233391"/>
                  <a:gd name="connsiteX9" fmla="*/ 1473390 w 2122326"/>
                  <a:gd name="connsiteY9" fmla="*/ 1185911 h 1233391"/>
                  <a:gd name="connsiteX10" fmla="*/ 1467078 w 2122326"/>
                  <a:gd name="connsiteY10" fmla="*/ 1189781 h 1233391"/>
                  <a:gd name="connsiteX11" fmla="*/ 1465477 w 2122326"/>
                  <a:gd name="connsiteY11" fmla="*/ 1196867 h 1233391"/>
                  <a:gd name="connsiteX12" fmla="*/ 1454514 w 2122326"/>
                  <a:gd name="connsiteY12" fmla="*/ 1215531 h 1233391"/>
                  <a:gd name="connsiteX13" fmla="*/ 1243961 w 2122326"/>
                  <a:gd name="connsiteY13" fmla="*/ 1215531 h 1233391"/>
                  <a:gd name="connsiteX14" fmla="*/ 907077 w 2122326"/>
                  <a:gd name="connsiteY14" fmla="*/ 1191468 h 1233391"/>
                  <a:gd name="connsiteX15" fmla="*/ 774730 w 2122326"/>
                  <a:gd name="connsiteY15" fmla="*/ 1221547 h 1233391"/>
                  <a:gd name="connsiteX16" fmla="*/ 762698 w 2122326"/>
                  <a:gd name="connsiteY16" fmla="*/ 1053105 h 1233391"/>
                  <a:gd name="connsiteX17" fmla="*/ 684493 w 2122326"/>
                  <a:gd name="connsiteY17" fmla="*/ 1004978 h 1233391"/>
                  <a:gd name="connsiteX18" fmla="*/ 558161 w 2122326"/>
                  <a:gd name="connsiteY18" fmla="*/ 764347 h 1233391"/>
                  <a:gd name="connsiteX19" fmla="*/ 419798 w 2122326"/>
                  <a:gd name="connsiteY19" fmla="*/ 493636 h 1233391"/>
                  <a:gd name="connsiteX20" fmla="*/ 323546 w 2122326"/>
                  <a:gd name="connsiteY20" fmla="*/ 445510 h 1233391"/>
                  <a:gd name="connsiteX21" fmla="*/ 100961 w 2122326"/>
                  <a:gd name="connsiteY21" fmla="*/ 403399 h 1233391"/>
                  <a:gd name="connsiteX22" fmla="*/ 34788 w 2122326"/>
                  <a:gd name="connsiteY22" fmla="*/ 180815 h 1233391"/>
                  <a:gd name="connsiteX23" fmla="*/ 183890 w 2122326"/>
                  <a:gd name="connsiteY23" fmla="*/ 136772 h 1233391"/>
                  <a:gd name="connsiteX24" fmla="*/ 189183 w 2122326"/>
                  <a:gd name="connsiteY24" fmla="*/ 136115 h 1233391"/>
                  <a:gd name="connsiteX25" fmla="*/ 88930 w 2122326"/>
                  <a:gd name="connsiteY25" fmla="*/ 138704 h 1233391"/>
                  <a:gd name="connsiteX26" fmla="*/ 840904 w 2122326"/>
                  <a:gd name="connsiteY26" fmla="*/ 36436 h 1233391"/>
                  <a:gd name="connsiteX27" fmla="*/ 1244825 w 2122326"/>
                  <a:gd name="connsiteY27" fmla="*/ 423 h 1233391"/>
                  <a:gd name="connsiteX0" fmla="*/ 1244825 w 2103562"/>
                  <a:gd name="connsiteY0" fmla="*/ 423 h 1233391"/>
                  <a:gd name="connsiteX1" fmla="*/ 1616690 w 2103562"/>
                  <a:gd name="connsiteY1" fmla="*/ 109753 h 1233391"/>
                  <a:gd name="connsiteX2" fmla="*/ 2060982 w 2103562"/>
                  <a:gd name="connsiteY2" fmla="*/ 771615 h 1233391"/>
                  <a:gd name="connsiteX3" fmla="*/ 2102965 w 2103562"/>
                  <a:gd name="connsiteY3" fmla="*/ 838667 h 1233391"/>
                  <a:gd name="connsiteX4" fmla="*/ 1905698 w 2103562"/>
                  <a:gd name="connsiteY4" fmla="*/ 824505 h 1233391"/>
                  <a:gd name="connsiteX5" fmla="*/ 1685746 w 2103562"/>
                  <a:gd name="connsiteY5" fmla="*/ 862480 h 1233391"/>
                  <a:gd name="connsiteX6" fmla="*/ 1682709 w 2103562"/>
                  <a:gd name="connsiteY6" fmla="*/ 863094 h 1233391"/>
                  <a:gd name="connsiteX7" fmla="*/ 1629725 w 2103562"/>
                  <a:gd name="connsiteY7" fmla="*/ 881278 h 1233391"/>
                  <a:gd name="connsiteX8" fmla="*/ 1496625 w 2103562"/>
                  <a:gd name="connsiteY8" fmla="*/ 956852 h 1233391"/>
                  <a:gd name="connsiteX9" fmla="*/ 1473390 w 2103562"/>
                  <a:gd name="connsiteY9" fmla="*/ 1185911 h 1233391"/>
                  <a:gd name="connsiteX10" fmla="*/ 1467078 w 2103562"/>
                  <a:gd name="connsiteY10" fmla="*/ 1189781 h 1233391"/>
                  <a:gd name="connsiteX11" fmla="*/ 1465477 w 2103562"/>
                  <a:gd name="connsiteY11" fmla="*/ 1196867 h 1233391"/>
                  <a:gd name="connsiteX12" fmla="*/ 1454514 w 2103562"/>
                  <a:gd name="connsiteY12" fmla="*/ 1215531 h 1233391"/>
                  <a:gd name="connsiteX13" fmla="*/ 1243961 w 2103562"/>
                  <a:gd name="connsiteY13" fmla="*/ 1215531 h 1233391"/>
                  <a:gd name="connsiteX14" fmla="*/ 907077 w 2103562"/>
                  <a:gd name="connsiteY14" fmla="*/ 1191468 h 1233391"/>
                  <a:gd name="connsiteX15" fmla="*/ 774730 w 2103562"/>
                  <a:gd name="connsiteY15" fmla="*/ 1221547 h 1233391"/>
                  <a:gd name="connsiteX16" fmla="*/ 762698 w 2103562"/>
                  <a:gd name="connsiteY16" fmla="*/ 1053105 h 1233391"/>
                  <a:gd name="connsiteX17" fmla="*/ 684493 w 2103562"/>
                  <a:gd name="connsiteY17" fmla="*/ 1004978 h 1233391"/>
                  <a:gd name="connsiteX18" fmla="*/ 558161 w 2103562"/>
                  <a:gd name="connsiteY18" fmla="*/ 764347 h 1233391"/>
                  <a:gd name="connsiteX19" fmla="*/ 419798 w 2103562"/>
                  <a:gd name="connsiteY19" fmla="*/ 493636 h 1233391"/>
                  <a:gd name="connsiteX20" fmla="*/ 323546 w 2103562"/>
                  <a:gd name="connsiteY20" fmla="*/ 445510 h 1233391"/>
                  <a:gd name="connsiteX21" fmla="*/ 100961 w 2103562"/>
                  <a:gd name="connsiteY21" fmla="*/ 403399 h 1233391"/>
                  <a:gd name="connsiteX22" fmla="*/ 34788 w 2103562"/>
                  <a:gd name="connsiteY22" fmla="*/ 180815 h 1233391"/>
                  <a:gd name="connsiteX23" fmla="*/ 183890 w 2103562"/>
                  <a:gd name="connsiteY23" fmla="*/ 136772 h 1233391"/>
                  <a:gd name="connsiteX24" fmla="*/ 189183 w 2103562"/>
                  <a:gd name="connsiteY24" fmla="*/ 136115 h 1233391"/>
                  <a:gd name="connsiteX25" fmla="*/ 88930 w 2103562"/>
                  <a:gd name="connsiteY25" fmla="*/ 138704 h 1233391"/>
                  <a:gd name="connsiteX26" fmla="*/ 840904 w 2103562"/>
                  <a:gd name="connsiteY26" fmla="*/ 36436 h 1233391"/>
                  <a:gd name="connsiteX27" fmla="*/ 1244825 w 2103562"/>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2965"/>
                  <a:gd name="connsiteY0" fmla="*/ 423 h 1233391"/>
                  <a:gd name="connsiteX1" fmla="*/ 1616690 w 2102965"/>
                  <a:gd name="connsiteY1" fmla="*/ 109753 h 1233391"/>
                  <a:gd name="connsiteX2" fmla="*/ 2060982 w 2102965"/>
                  <a:gd name="connsiteY2" fmla="*/ 771615 h 1233391"/>
                  <a:gd name="connsiteX3" fmla="*/ 2102965 w 2102965"/>
                  <a:gd name="connsiteY3" fmla="*/ 838667 h 1233391"/>
                  <a:gd name="connsiteX4" fmla="*/ 1905698 w 2102965"/>
                  <a:gd name="connsiteY4" fmla="*/ 824505 h 1233391"/>
                  <a:gd name="connsiteX5" fmla="*/ 1685746 w 2102965"/>
                  <a:gd name="connsiteY5" fmla="*/ 862480 h 1233391"/>
                  <a:gd name="connsiteX6" fmla="*/ 1682709 w 2102965"/>
                  <a:gd name="connsiteY6" fmla="*/ 863094 h 1233391"/>
                  <a:gd name="connsiteX7" fmla="*/ 1629725 w 2102965"/>
                  <a:gd name="connsiteY7" fmla="*/ 881278 h 1233391"/>
                  <a:gd name="connsiteX8" fmla="*/ 1496625 w 2102965"/>
                  <a:gd name="connsiteY8" fmla="*/ 956852 h 1233391"/>
                  <a:gd name="connsiteX9" fmla="*/ 1473390 w 2102965"/>
                  <a:gd name="connsiteY9" fmla="*/ 1185911 h 1233391"/>
                  <a:gd name="connsiteX10" fmla="*/ 1467078 w 2102965"/>
                  <a:gd name="connsiteY10" fmla="*/ 1189781 h 1233391"/>
                  <a:gd name="connsiteX11" fmla="*/ 1465477 w 2102965"/>
                  <a:gd name="connsiteY11" fmla="*/ 1196867 h 1233391"/>
                  <a:gd name="connsiteX12" fmla="*/ 1454514 w 2102965"/>
                  <a:gd name="connsiteY12" fmla="*/ 1215531 h 1233391"/>
                  <a:gd name="connsiteX13" fmla="*/ 1243961 w 2102965"/>
                  <a:gd name="connsiteY13" fmla="*/ 1215531 h 1233391"/>
                  <a:gd name="connsiteX14" fmla="*/ 907077 w 2102965"/>
                  <a:gd name="connsiteY14" fmla="*/ 1191468 h 1233391"/>
                  <a:gd name="connsiteX15" fmla="*/ 774730 w 2102965"/>
                  <a:gd name="connsiteY15" fmla="*/ 1221547 h 1233391"/>
                  <a:gd name="connsiteX16" fmla="*/ 762698 w 2102965"/>
                  <a:gd name="connsiteY16" fmla="*/ 1053105 h 1233391"/>
                  <a:gd name="connsiteX17" fmla="*/ 684493 w 2102965"/>
                  <a:gd name="connsiteY17" fmla="*/ 1004978 h 1233391"/>
                  <a:gd name="connsiteX18" fmla="*/ 558161 w 2102965"/>
                  <a:gd name="connsiteY18" fmla="*/ 764347 h 1233391"/>
                  <a:gd name="connsiteX19" fmla="*/ 419798 w 2102965"/>
                  <a:gd name="connsiteY19" fmla="*/ 493636 h 1233391"/>
                  <a:gd name="connsiteX20" fmla="*/ 323546 w 2102965"/>
                  <a:gd name="connsiteY20" fmla="*/ 445510 h 1233391"/>
                  <a:gd name="connsiteX21" fmla="*/ 100961 w 2102965"/>
                  <a:gd name="connsiteY21" fmla="*/ 403399 h 1233391"/>
                  <a:gd name="connsiteX22" fmla="*/ 34788 w 2102965"/>
                  <a:gd name="connsiteY22" fmla="*/ 180815 h 1233391"/>
                  <a:gd name="connsiteX23" fmla="*/ 183890 w 2102965"/>
                  <a:gd name="connsiteY23" fmla="*/ 136772 h 1233391"/>
                  <a:gd name="connsiteX24" fmla="*/ 189183 w 2102965"/>
                  <a:gd name="connsiteY24" fmla="*/ 136115 h 1233391"/>
                  <a:gd name="connsiteX25" fmla="*/ 88930 w 2102965"/>
                  <a:gd name="connsiteY25" fmla="*/ 138704 h 1233391"/>
                  <a:gd name="connsiteX26" fmla="*/ 840904 w 2102965"/>
                  <a:gd name="connsiteY26" fmla="*/ 36436 h 1233391"/>
                  <a:gd name="connsiteX27" fmla="*/ 1244825 w 2102965"/>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89183 w 2103014"/>
                  <a:gd name="connsiteY24" fmla="*/ 136115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44825 w 2103014"/>
                  <a:gd name="connsiteY0" fmla="*/ 423 h 1233391"/>
                  <a:gd name="connsiteX1" fmla="*/ 1616690 w 2103014"/>
                  <a:gd name="connsiteY1" fmla="*/ 109753 h 1233391"/>
                  <a:gd name="connsiteX2" fmla="*/ 2060982 w 2103014"/>
                  <a:gd name="connsiteY2" fmla="*/ 771615 h 1233391"/>
                  <a:gd name="connsiteX3" fmla="*/ 2102965 w 2103014"/>
                  <a:gd name="connsiteY3" fmla="*/ 838667 h 1233391"/>
                  <a:gd name="connsiteX4" fmla="*/ 1905698 w 2103014"/>
                  <a:gd name="connsiteY4" fmla="*/ 824505 h 1233391"/>
                  <a:gd name="connsiteX5" fmla="*/ 1685746 w 2103014"/>
                  <a:gd name="connsiteY5" fmla="*/ 862480 h 1233391"/>
                  <a:gd name="connsiteX6" fmla="*/ 1682709 w 2103014"/>
                  <a:gd name="connsiteY6" fmla="*/ 863094 h 1233391"/>
                  <a:gd name="connsiteX7" fmla="*/ 1629725 w 2103014"/>
                  <a:gd name="connsiteY7" fmla="*/ 881278 h 1233391"/>
                  <a:gd name="connsiteX8" fmla="*/ 1496625 w 2103014"/>
                  <a:gd name="connsiteY8" fmla="*/ 956852 h 1233391"/>
                  <a:gd name="connsiteX9" fmla="*/ 1473390 w 2103014"/>
                  <a:gd name="connsiteY9" fmla="*/ 1185911 h 1233391"/>
                  <a:gd name="connsiteX10" fmla="*/ 1467078 w 2103014"/>
                  <a:gd name="connsiteY10" fmla="*/ 1189781 h 1233391"/>
                  <a:gd name="connsiteX11" fmla="*/ 1465477 w 2103014"/>
                  <a:gd name="connsiteY11" fmla="*/ 1196867 h 1233391"/>
                  <a:gd name="connsiteX12" fmla="*/ 1454514 w 2103014"/>
                  <a:gd name="connsiteY12" fmla="*/ 1215531 h 1233391"/>
                  <a:gd name="connsiteX13" fmla="*/ 1243961 w 2103014"/>
                  <a:gd name="connsiteY13" fmla="*/ 1215531 h 1233391"/>
                  <a:gd name="connsiteX14" fmla="*/ 907077 w 2103014"/>
                  <a:gd name="connsiteY14" fmla="*/ 1191468 h 1233391"/>
                  <a:gd name="connsiteX15" fmla="*/ 774730 w 2103014"/>
                  <a:gd name="connsiteY15" fmla="*/ 1221547 h 1233391"/>
                  <a:gd name="connsiteX16" fmla="*/ 762698 w 2103014"/>
                  <a:gd name="connsiteY16" fmla="*/ 1053105 h 1233391"/>
                  <a:gd name="connsiteX17" fmla="*/ 684493 w 2103014"/>
                  <a:gd name="connsiteY17" fmla="*/ 1004978 h 1233391"/>
                  <a:gd name="connsiteX18" fmla="*/ 558161 w 2103014"/>
                  <a:gd name="connsiteY18" fmla="*/ 764347 h 1233391"/>
                  <a:gd name="connsiteX19" fmla="*/ 419798 w 2103014"/>
                  <a:gd name="connsiteY19" fmla="*/ 493636 h 1233391"/>
                  <a:gd name="connsiteX20" fmla="*/ 323546 w 2103014"/>
                  <a:gd name="connsiteY20" fmla="*/ 445510 h 1233391"/>
                  <a:gd name="connsiteX21" fmla="*/ 100961 w 2103014"/>
                  <a:gd name="connsiteY21" fmla="*/ 403399 h 1233391"/>
                  <a:gd name="connsiteX22" fmla="*/ 34788 w 2103014"/>
                  <a:gd name="connsiteY22" fmla="*/ 180815 h 1233391"/>
                  <a:gd name="connsiteX23" fmla="*/ 183890 w 2103014"/>
                  <a:gd name="connsiteY23" fmla="*/ 136772 h 1233391"/>
                  <a:gd name="connsiteX24" fmla="*/ 132033 w 2103014"/>
                  <a:gd name="connsiteY24" fmla="*/ 140878 h 1233391"/>
                  <a:gd name="connsiteX25" fmla="*/ 88930 w 2103014"/>
                  <a:gd name="connsiteY25" fmla="*/ 138704 h 1233391"/>
                  <a:gd name="connsiteX26" fmla="*/ 840904 w 2103014"/>
                  <a:gd name="connsiteY26" fmla="*/ 36436 h 1233391"/>
                  <a:gd name="connsiteX27" fmla="*/ 1244825 w 2103014"/>
                  <a:gd name="connsiteY27" fmla="*/ 423 h 1233391"/>
                  <a:gd name="connsiteX0" fmla="*/ 1210748 w 2068937"/>
                  <a:gd name="connsiteY0" fmla="*/ 423 h 1233391"/>
                  <a:gd name="connsiteX1" fmla="*/ 1582613 w 2068937"/>
                  <a:gd name="connsiteY1" fmla="*/ 109753 h 1233391"/>
                  <a:gd name="connsiteX2" fmla="*/ 2026905 w 2068937"/>
                  <a:gd name="connsiteY2" fmla="*/ 771615 h 1233391"/>
                  <a:gd name="connsiteX3" fmla="*/ 2068888 w 2068937"/>
                  <a:gd name="connsiteY3" fmla="*/ 838667 h 1233391"/>
                  <a:gd name="connsiteX4" fmla="*/ 1871621 w 2068937"/>
                  <a:gd name="connsiteY4" fmla="*/ 824505 h 1233391"/>
                  <a:gd name="connsiteX5" fmla="*/ 1651669 w 2068937"/>
                  <a:gd name="connsiteY5" fmla="*/ 862480 h 1233391"/>
                  <a:gd name="connsiteX6" fmla="*/ 1648632 w 2068937"/>
                  <a:gd name="connsiteY6" fmla="*/ 863094 h 1233391"/>
                  <a:gd name="connsiteX7" fmla="*/ 1595648 w 2068937"/>
                  <a:gd name="connsiteY7" fmla="*/ 881278 h 1233391"/>
                  <a:gd name="connsiteX8" fmla="*/ 1462548 w 2068937"/>
                  <a:gd name="connsiteY8" fmla="*/ 956852 h 1233391"/>
                  <a:gd name="connsiteX9" fmla="*/ 1439313 w 2068937"/>
                  <a:gd name="connsiteY9" fmla="*/ 1185911 h 1233391"/>
                  <a:gd name="connsiteX10" fmla="*/ 1433001 w 2068937"/>
                  <a:gd name="connsiteY10" fmla="*/ 1189781 h 1233391"/>
                  <a:gd name="connsiteX11" fmla="*/ 1431400 w 2068937"/>
                  <a:gd name="connsiteY11" fmla="*/ 1196867 h 1233391"/>
                  <a:gd name="connsiteX12" fmla="*/ 1420437 w 2068937"/>
                  <a:gd name="connsiteY12" fmla="*/ 1215531 h 1233391"/>
                  <a:gd name="connsiteX13" fmla="*/ 1209884 w 2068937"/>
                  <a:gd name="connsiteY13" fmla="*/ 1215531 h 1233391"/>
                  <a:gd name="connsiteX14" fmla="*/ 873000 w 2068937"/>
                  <a:gd name="connsiteY14" fmla="*/ 1191468 h 1233391"/>
                  <a:gd name="connsiteX15" fmla="*/ 740653 w 2068937"/>
                  <a:gd name="connsiteY15" fmla="*/ 1221547 h 1233391"/>
                  <a:gd name="connsiteX16" fmla="*/ 728621 w 2068937"/>
                  <a:gd name="connsiteY16" fmla="*/ 1053105 h 1233391"/>
                  <a:gd name="connsiteX17" fmla="*/ 650416 w 2068937"/>
                  <a:gd name="connsiteY17" fmla="*/ 1004978 h 1233391"/>
                  <a:gd name="connsiteX18" fmla="*/ 524084 w 2068937"/>
                  <a:gd name="connsiteY18" fmla="*/ 764347 h 1233391"/>
                  <a:gd name="connsiteX19" fmla="*/ 385721 w 2068937"/>
                  <a:gd name="connsiteY19" fmla="*/ 493636 h 1233391"/>
                  <a:gd name="connsiteX20" fmla="*/ 289469 w 2068937"/>
                  <a:gd name="connsiteY20" fmla="*/ 445510 h 1233391"/>
                  <a:gd name="connsiteX21" fmla="*/ 66884 w 2068937"/>
                  <a:gd name="connsiteY21" fmla="*/ 403399 h 1233391"/>
                  <a:gd name="connsiteX22" fmla="*/ 711 w 2068937"/>
                  <a:gd name="connsiteY22" fmla="*/ 180815 h 1233391"/>
                  <a:gd name="connsiteX23" fmla="*/ 97956 w 2068937"/>
                  <a:gd name="connsiteY23" fmla="*/ 140878 h 1233391"/>
                  <a:gd name="connsiteX24" fmla="*/ 54853 w 2068937"/>
                  <a:gd name="connsiteY24" fmla="*/ 138704 h 1233391"/>
                  <a:gd name="connsiteX25" fmla="*/ 806827 w 2068937"/>
                  <a:gd name="connsiteY25" fmla="*/ 36436 h 1233391"/>
                  <a:gd name="connsiteX26" fmla="*/ 1210748 w 2068937"/>
                  <a:gd name="connsiteY26" fmla="*/ 423 h 1233391"/>
                  <a:gd name="connsiteX0" fmla="*/ 1234476 w 2092665"/>
                  <a:gd name="connsiteY0" fmla="*/ 423 h 1233391"/>
                  <a:gd name="connsiteX1" fmla="*/ 1606341 w 2092665"/>
                  <a:gd name="connsiteY1" fmla="*/ 109753 h 1233391"/>
                  <a:gd name="connsiteX2" fmla="*/ 2050633 w 2092665"/>
                  <a:gd name="connsiteY2" fmla="*/ 771615 h 1233391"/>
                  <a:gd name="connsiteX3" fmla="*/ 2092616 w 2092665"/>
                  <a:gd name="connsiteY3" fmla="*/ 838667 h 1233391"/>
                  <a:gd name="connsiteX4" fmla="*/ 1895349 w 2092665"/>
                  <a:gd name="connsiteY4" fmla="*/ 824505 h 1233391"/>
                  <a:gd name="connsiteX5" fmla="*/ 1675397 w 2092665"/>
                  <a:gd name="connsiteY5" fmla="*/ 862480 h 1233391"/>
                  <a:gd name="connsiteX6" fmla="*/ 1672360 w 2092665"/>
                  <a:gd name="connsiteY6" fmla="*/ 863094 h 1233391"/>
                  <a:gd name="connsiteX7" fmla="*/ 1619376 w 2092665"/>
                  <a:gd name="connsiteY7" fmla="*/ 881278 h 1233391"/>
                  <a:gd name="connsiteX8" fmla="*/ 1486276 w 2092665"/>
                  <a:gd name="connsiteY8" fmla="*/ 956852 h 1233391"/>
                  <a:gd name="connsiteX9" fmla="*/ 1463041 w 2092665"/>
                  <a:gd name="connsiteY9" fmla="*/ 1185911 h 1233391"/>
                  <a:gd name="connsiteX10" fmla="*/ 1456729 w 2092665"/>
                  <a:gd name="connsiteY10" fmla="*/ 1189781 h 1233391"/>
                  <a:gd name="connsiteX11" fmla="*/ 1455128 w 2092665"/>
                  <a:gd name="connsiteY11" fmla="*/ 1196867 h 1233391"/>
                  <a:gd name="connsiteX12" fmla="*/ 1444165 w 2092665"/>
                  <a:gd name="connsiteY12" fmla="*/ 1215531 h 1233391"/>
                  <a:gd name="connsiteX13" fmla="*/ 1233612 w 2092665"/>
                  <a:gd name="connsiteY13" fmla="*/ 1215531 h 1233391"/>
                  <a:gd name="connsiteX14" fmla="*/ 896728 w 2092665"/>
                  <a:gd name="connsiteY14" fmla="*/ 1191468 h 1233391"/>
                  <a:gd name="connsiteX15" fmla="*/ 764381 w 2092665"/>
                  <a:gd name="connsiteY15" fmla="*/ 1221547 h 1233391"/>
                  <a:gd name="connsiteX16" fmla="*/ 752349 w 2092665"/>
                  <a:gd name="connsiteY16" fmla="*/ 1053105 h 1233391"/>
                  <a:gd name="connsiteX17" fmla="*/ 674144 w 2092665"/>
                  <a:gd name="connsiteY17" fmla="*/ 1004978 h 1233391"/>
                  <a:gd name="connsiteX18" fmla="*/ 547812 w 2092665"/>
                  <a:gd name="connsiteY18" fmla="*/ 764347 h 1233391"/>
                  <a:gd name="connsiteX19" fmla="*/ 409449 w 2092665"/>
                  <a:gd name="connsiteY19" fmla="*/ 493636 h 1233391"/>
                  <a:gd name="connsiteX20" fmla="*/ 313197 w 2092665"/>
                  <a:gd name="connsiteY20" fmla="*/ 445510 h 1233391"/>
                  <a:gd name="connsiteX21" fmla="*/ 90612 w 2092665"/>
                  <a:gd name="connsiteY21" fmla="*/ 403399 h 1233391"/>
                  <a:gd name="connsiteX22" fmla="*/ 24439 w 2092665"/>
                  <a:gd name="connsiteY22" fmla="*/ 180815 h 1233391"/>
                  <a:gd name="connsiteX23" fmla="*/ 78581 w 2092665"/>
                  <a:gd name="connsiteY23" fmla="*/ 138704 h 1233391"/>
                  <a:gd name="connsiteX24" fmla="*/ 830555 w 2092665"/>
                  <a:gd name="connsiteY24" fmla="*/ 36436 h 1233391"/>
                  <a:gd name="connsiteX25" fmla="*/ 1234476 w 2092665"/>
                  <a:gd name="connsiteY25" fmla="*/ 423 h 1233391"/>
                  <a:gd name="connsiteX0" fmla="*/ 1216633 w 2074822"/>
                  <a:gd name="connsiteY0" fmla="*/ 423 h 1233391"/>
                  <a:gd name="connsiteX1" fmla="*/ 1588498 w 2074822"/>
                  <a:gd name="connsiteY1" fmla="*/ 109753 h 1233391"/>
                  <a:gd name="connsiteX2" fmla="*/ 2032790 w 2074822"/>
                  <a:gd name="connsiteY2" fmla="*/ 771615 h 1233391"/>
                  <a:gd name="connsiteX3" fmla="*/ 2074773 w 2074822"/>
                  <a:gd name="connsiteY3" fmla="*/ 838667 h 1233391"/>
                  <a:gd name="connsiteX4" fmla="*/ 1877506 w 2074822"/>
                  <a:gd name="connsiteY4" fmla="*/ 824505 h 1233391"/>
                  <a:gd name="connsiteX5" fmla="*/ 1657554 w 2074822"/>
                  <a:gd name="connsiteY5" fmla="*/ 862480 h 1233391"/>
                  <a:gd name="connsiteX6" fmla="*/ 1654517 w 2074822"/>
                  <a:gd name="connsiteY6" fmla="*/ 863094 h 1233391"/>
                  <a:gd name="connsiteX7" fmla="*/ 1601533 w 2074822"/>
                  <a:gd name="connsiteY7" fmla="*/ 881278 h 1233391"/>
                  <a:gd name="connsiteX8" fmla="*/ 1468433 w 2074822"/>
                  <a:gd name="connsiteY8" fmla="*/ 956852 h 1233391"/>
                  <a:gd name="connsiteX9" fmla="*/ 1445198 w 2074822"/>
                  <a:gd name="connsiteY9" fmla="*/ 1185911 h 1233391"/>
                  <a:gd name="connsiteX10" fmla="*/ 1438886 w 2074822"/>
                  <a:gd name="connsiteY10" fmla="*/ 1189781 h 1233391"/>
                  <a:gd name="connsiteX11" fmla="*/ 1437285 w 2074822"/>
                  <a:gd name="connsiteY11" fmla="*/ 1196867 h 1233391"/>
                  <a:gd name="connsiteX12" fmla="*/ 1426322 w 2074822"/>
                  <a:gd name="connsiteY12" fmla="*/ 1215531 h 1233391"/>
                  <a:gd name="connsiteX13" fmla="*/ 1215769 w 2074822"/>
                  <a:gd name="connsiteY13" fmla="*/ 1215531 h 1233391"/>
                  <a:gd name="connsiteX14" fmla="*/ 878885 w 2074822"/>
                  <a:gd name="connsiteY14" fmla="*/ 1191468 h 1233391"/>
                  <a:gd name="connsiteX15" fmla="*/ 746538 w 2074822"/>
                  <a:gd name="connsiteY15" fmla="*/ 1221547 h 1233391"/>
                  <a:gd name="connsiteX16" fmla="*/ 734506 w 2074822"/>
                  <a:gd name="connsiteY16" fmla="*/ 1053105 h 1233391"/>
                  <a:gd name="connsiteX17" fmla="*/ 656301 w 2074822"/>
                  <a:gd name="connsiteY17" fmla="*/ 1004978 h 1233391"/>
                  <a:gd name="connsiteX18" fmla="*/ 529969 w 2074822"/>
                  <a:gd name="connsiteY18" fmla="*/ 764347 h 1233391"/>
                  <a:gd name="connsiteX19" fmla="*/ 391606 w 2074822"/>
                  <a:gd name="connsiteY19" fmla="*/ 493636 h 1233391"/>
                  <a:gd name="connsiteX20" fmla="*/ 295354 w 2074822"/>
                  <a:gd name="connsiteY20" fmla="*/ 445510 h 1233391"/>
                  <a:gd name="connsiteX21" fmla="*/ 72769 w 2074822"/>
                  <a:gd name="connsiteY21" fmla="*/ 403399 h 1233391"/>
                  <a:gd name="connsiteX22" fmla="*/ 60738 w 2074822"/>
                  <a:gd name="connsiteY22" fmla="*/ 138704 h 1233391"/>
                  <a:gd name="connsiteX23" fmla="*/ 812712 w 2074822"/>
                  <a:gd name="connsiteY23" fmla="*/ 36436 h 1233391"/>
                  <a:gd name="connsiteX24" fmla="*/ 1216633 w 2074822"/>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67727 w 2125916"/>
                  <a:gd name="connsiteY0" fmla="*/ 423 h 1233391"/>
                  <a:gd name="connsiteX1" fmla="*/ 1639592 w 2125916"/>
                  <a:gd name="connsiteY1" fmla="*/ 109753 h 1233391"/>
                  <a:gd name="connsiteX2" fmla="*/ 2083884 w 2125916"/>
                  <a:gd name="connsiteY2" fmla="*/ 771615 h 1233391"/>
                  <a:gd name="connsiteX3" fmla="*/ 2125867 w 2125916"/>
                  <a:gd name="connsiteY3" fmla="*/ 838667 h 1233391"/>
                  <a:gd name="connsiteX4" fmla="*/ 1928600 w 2125916"/>
                  <a:gd name="connsiteY4" fmla="*/ 824505 h 1233391"/>
                  <a:gd name="connsiteX5" fmla="*/ 1708648 w 2125916"/>
                  <a:gd name="connsiteY5" fmla="*/ 862480 h 1233391"/>
                  <a:gd name="connsiteX6" fmla="*/ 1705611 w 2125916"/>
                  <a:gd name="connsiteY6" fmla="*/ 863094 h 1233391"/>
                  <a:gd name="connsiteX7" fmla="*/ 1652627 w 2125916"/>
                  <a:gd name="connsiteY7" fmla="*/ 881278 h 1233391"/>
                  <a:gd name="connsiteX8" fmla="*/ 1519527 w 2125916"/>
                  <a:gd name="connsiteY8" fmla="*/ 956852 h 1233391"/>
                  <a:gd name="connsiteX9" fmla="*/ 1496292 w 2125916"/>
                  <a:gd name="connsiteY9" fmla="*/ 1185911 h 1233391"/>
                  <a:gd name="connsiteX10" fmla="*/ 1489980 w 2125916"/>
                  <a:gd name="connsiteY10" fmla="*/ 1189781 h 1233391"/>
                  <a:gd name="connsiteX11" fmla="*/ 1488379 w 2125916"/>
                  <a:gd name="connsiteY11" fmla="*/ 1196867 h 1233391"/>
                  <a:gd name="connsiteX12" fmla="*/ 1477416 w 2125916"/>
                  <a:gd name="connsiteY12" fmla="*/ 1215531 h 1233391"/>
                  <a:gd name="connsiteX13" fmla="*/ 1266863 w 2125916"/>
                  <a:gd name="connsiteY13" fmla="*/ 1215531 h 1233391"/>
                  <a:gd name="connsiteX14" fmla="*/ 929979 w 2125916"/>
                  <a:gd name="connsiteY14" fmla="*/ 1191468 h 1233391"/>
                  <a:gd name="connsiteX15" fmla="*/ 797632 w 2125916"/>
                  <a:gd name="connsiteY15" fmla="*/ 1221547 h 1233391"/>
                  <a:gd name="connsiteX16" fmla="*/ 785600 w 2125916"/>
                  <a:gd name="connsiteY16" fmla="*/ 1053105 h 1233391"/>
                  <a:gd name="connsiteX17" fmla="*/ 707395 w 2125916"/>
                  <a:gd name="connsiteY17" fmla="*/ 1004978 h 1233391"/>
                  <a:gd name="connsiteX18" fmla="*/ 581063 w 2125916"/>
                  <a:gd name="connsiteY18" fmla="*/ 764347 h 1233391"/>
                  <a:gd name="connsiteX19" fmla="*/ 442700 w 2125916"/>
                  <a:gd name="connsiteY19" fmla="*/ 493636 h 1233391"/>
                  <a:gd name="connsiteX20" fmla="*/ 346448 w 2125916"/>
                  <a:gd name="connsiteY20" fmla="*/ 445510 h 1233391"/>
                  <a:gd name="connsiteX21" fmla="*/ 123863 w 2125916"/>
                  <a:gd name="connsiteY21" fmla="*/ 403399 h 1233391"/>
                  <a:gd name="connsiteX22" fmla="*/ 47538 w 2125916"/>
                  <a:gd name="connsiteY22" fmla="*/ 148229 h 1233391"/>
                  <a:gd name="connsiteX23" fmla="*/ 863806 w 2125916"/>
                  <a:gd name="connsiteY23" fmla="*/ 36436 h 1233391"/>
                  <a:gd name="connsiteX24" fmla="*/ 1267727 w 2125916"/>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 name="connsiteX0" fmla="*/ 1222230 w 2080419"/>
                  <a:gd name="connsiteY0" fmla="*/ 423 h 1233391"/>
                  <a:gd name="connsiteX1" fmla="*/ 1594095 w 2080419"/>
                  <a:gd name="connsiteY1" fmla="*/ 109753 h 1233391"/>
                  <a:gd name="connsiteX2" fmla="*/ 2038387 w 2080419"/>
                  <a:gd name="connsiteY2" fmla="*/ 771615 h 1233391"/>
                  <a:gd name="connsiteX3" fmla="*/ 2080370 w 2080419"/>
                  <a:gd name="connsiteY3" fmla="*/ 838667 h 1233391"/>
                  <a:gd name="connsiteX4" fmla="*/ 1883103 w 2080419"/>
                  <a:gd name="connsiteY4" fmla="*/ 824505 h 1233391"/>
                  <a:gd name="connsiteX5" fmla="*/ 1663151 w 2080419"/>
                  <a:gd name="connsiteY5" fmla="*/ 862480 h 1233391"/>
                  <a:gd name="connsiteX6" fmla="*/ 1660114 w 2080419"/>
                  <a:gd name="connsiteY6" fmla="*/ 863094 h 1233391"/>
                  <a:gd name="connsiteX7" fmla="*/ 1607130 w 2080419"/>
                  <a:gd name="connsiteY7" fmla="*/ 881278 h 1233391"/>
                  <a:gd name="connsiteX8" fmla="*/ 1474030 w 2080419"/>
                  <a:gd name="connsiteY8" fmla="*/ 956852 h 1233391"/>
                  <a:gd name="connsiteX9" fmla="*/ 1450795 w 2080419"/>
                  <a:gd name="connsiteY9" fmla="*/ 1185911 h 1233391"/>
                  <a:gd name="connsiteX10" fmla="*/ 1444483 w 2080419"/>
                  <a:gd name="connsiteY10" fmla="*/ 1189781 h 1233391"/>
                  <a:gd name="connsiteX11" fmla="*/ 1442882 w 2080419"/>
                  <a:gd name="connsiteY11" fmla="*/ 1196867 h 1233391"/>
                  <a:gd name="connsiteX12" fmla="*/ 1431919 w 2080419"/>
                  <a:gd name="connsiteY12" fmla="*/ 1215531 h 1233391"/>
                  <a:gd name="connsiteX13" fmla="*/ 1221366 w 2080419"/>
                  <a:gd name="connsiteY13" fmla="*/ 1215531 h 1233391"/>
                  <a:gd name="connsiteX14" fmla="*/ 884482 w 2080419"/>
                  <a:gd name="connsiteY14" fmla="*/ 1191468 h 1233391"/>
                  <a:gd name="connsiteX15" fmla="*/ 752135 w 2080419"/>
                  <a:gd name="connsiteY15" fmla="*/ 1221547 h 1233391"/>
                  <a:gd name="connsiteX16" fmla="*/ 740103 w 2080419"/>
                  <a:gd name="connsiteY16" fmla="*/ 1053105 h 1233391"/>
                  <a:gd name="connsiteX17" fmla="*/ 661898 w 2080419"/>
                  <a:gd name="connsiteY17" fmla="*/ 1004978 h 1233391"/>
                  <a:gd name="connsiteX18" fmla="*/ 535566 w 2080419"/>
                  <a:gd name="connsiteY18" fmla="*/ 764347 h 1233391"/>
                  <a:gd name="connsiteX19" fmla="*/ 397203 w 2080419"/>
                  <a:gd name="connsiteY19" fmla="*/ 493636 h 1233391"/>
                  <a:gd name="connsiteX20" fmla="*/ 300951 w 2080419"/>
                  <a:gd name="connsiteY20" fmla="*/ 445510 h 1233391"/>
                  <a:gd name="connsiteX21" fmla="*/ 78366 w 2080419"/>
                  <a:gd name="connsiteY21" fmla="*/ 403399 h 1233391"/>
                  <a:gd name="connsiteX22" fmla="*/ 2041 w 2080419"/>
                  <a:gd name="connsiteY22" fmla="*/ 148229 h 1233391"/>
                  <a:gd name="connsiteX23" fmla="*/ 818309 w 2080419"/>
                  <a:gd name="connsiteY23" fmla="*/ 36436 h 1233391"/>
                  <a:gd name="connsiteX24" fmla="*/ 1222230 w 2080419"/>
                  <a:gd name="connsiteY24" fmla="*/ 423 h 1233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80419" h="1233391">
                    <a:moveTo>
                      <a:pt x="1222230" y="423"/>
                    </a:moveTo>
                    <a:cubicBezTo>
                      <a:pt x="1301311" y="3208"/>
                      <a:pt x="1458069" y="-18779"/>
                      <a:pt x="1594095" y="109753"/>
                    </a:cubicBezTo>
                    <a:cubicBezTo>
                      <a:pt x="1730121" y="238285"/>
                      <a:pt x="1934138" y="638156"/>
                      <a:pt x="2038387" y="771615"/>
                    </a:cubicBezTo>
                    <a:cubicBezTo>
                      <a:pt x="2070618" y="812876"/>
                      <a:pt x="2081248" y="806834"/>
                      <a:pt x="2080370" y="838667"/>
                    </a:cubicBezTo>
                    <a:cubicBezTo>
                      <a:pt x="2043773" y="877645"/>
                      <a:pt x="1952639" y="820536"/>
                      <a:pt x="1883103" y="824505"/>
                    </a:cubicBezTo>
                    <a:cubicBezTo>
                      <a:pt x="1813567" y="828474"/>
                      <a:pt x="1736468" y="849822"/>
                      <a:pt x="1663151" y="862480"/>
                    </a:cubicBezTo>
                    <a:lnTo>
                      <a:pt x="1660114" y="863094"/>
                    </a:lnTo>
                    <a:lnTo>
                      <a:pt x="1607130" y="881278"/>
                    </a:lnTo>
                    <a:cubicBezTo>
                      <a:pt x="1552737" y="901707"/>
                      <a:pt x="1501101" y="926272"/>
                      <a:pt x="1474030" y="956852"/>
                    </a:cubicBezTo>
                    <a:cubicBezTo>
                      <a:pt x="1426656" y="1010368"/>
                      <a:pt x="1481377" y="1144486"/>
                      <a:pt x="1450795" y="1185911"/>
                    </a:cubicBezTo>
                    <a:lnTo>
                      <a:pt x="1444483" y="1189781"/>
                    </a:lnTo>
                    <a:lnTo>
                      <a:pt x="1442882" y="1196867"/>
                    </a:lnTo>
                    <a:cubicBezTo>
                      <a:pt x="1440144" y="1204424"/>
                      <a:pt x="1436556" y="1210769"/>
                      <a:pt x="1431919" y="1215531"/>
                    </a:cubicBezTo>
                    <a:cubicBezTo>
                      <a:pt x="1394822" y="1253631"/>
                      <a:pt x="1312606" y="1219542"/>
                      <a:pt x="1221366" y="1215531"/>
                    </a:cubicBezTo>
                    <a:cubicBezTo>
                      <a:pt x="1130127" y="1211521"/>
                      <a:pt x="962687" y="1190465"/>
                      <a:pt x="884482" y="1191468"/>
                    </a:cubicBezTo>
                    <a:cubicBezTo>
                      <a:pt x="806277" y="1192471"/>
                      <a:pt x="776198" y="1244607"/>
                      <a:pt x="752135" y="1221547"/>
                    </a:cubicBezTo>
                    <a:cubicBezTo>
                      <a:pt x="728072" y="1198487"/>
                      <a:pt x="755143" y="1089200"/>
                      <a:pt x="740103" y="1053105"/>
                    </a:cubicBezTo>
                    <a:cubicBezTo>
                      <a:pt x="725064" y="1017010"/>
                      <a:pt x="695988" y="1053104"/>
                      <a:pt x="661898" y="1004978"/>
                    </a:cubicBezTo>
                    <a:cubicBezTo>
                      <a:pt x="627809" y="956852"/>
                      <a:pt x="579682" y="849571"/>
                      <a:pt x="535566" y="764347"/>
                    </a:cubicBezTo>
                    <a:cubicBezTo>
                      <a:pt x="491450" y="679123"/>
                      <a:pt x="436305" y="546775"/>
                      <a:pt x="397203" y="493636"/>
                    </a:cubicBezTo>
                    <a:cubicBezTo>
                      <a:pt x="358101" y="440497"/>
                      <a:pt x="365996" y="460549"/>
                      <a:pt x="300951" y="445510"/>
                    </a:cubicBezTo>
                    <a:cubicBezTo>
                      <a:pt x="235906" y="430471"/>
                      <a:pt x="128184" y="452946"/>
                      <a:pt x="78366" y="403399"/>
                    </a:cubicBezTo>
                    <a:cubicBezTo>
                      <a:pt x="28548" y="353852"/>
                      <a:pt x="-9364" y="226059"/>
                      <a:pt x="2041" y="148229"/>
                    </a:cubicBezTo>
                    <a:cubicBezTo>
                      <a:pt x="-21144" y="27913"/>
                      <a:pt x="598733" y="45460"/>
                      <a:pt x="818309" y="36436"/>
                    </a:cubicBezTo>
                    <a:cubicBezTo>
                      <a:pt x="955544" y="30796"/>
                      <a:pt x="1090429" y="-4218"/>
                      <a:pt x="1222230" y="42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14A92B74-4008-4F04-B5B6-4FE3A6B47F1A}"/>
                  </a:ext>
                </a:extLst>
              </p:cNvPr>
              <p:cNvSpPr/>
              <p:nvPr/>
            </p:nvSpPr>
            <p:spPr>
              <a:xfrm>
                <a:off x="10452577" y="3866621"/>
                <a:ext cx="1314354" cy="1042192"/>
              </a:xfrm>
              <a:custGeom>
                <a:avLst/>
                <a:gdLst>
                  <a:gd name="connsiteX0" fmla="*/ 67563 w 1314468"/>
                  <a:gd name="connsiteY0" fmla="*/ 717 h 1042192"/>
                  <a:gd name="connsiteX1" fmla="*/ 99174 w 1314468"/>
                  <a:gd name="connsiteY1" fmla="*/ 14111 h 1042192"/>
                  <a:gd name="connsiteX2" fmla="*/ 510654 w 1314468"/>
                  <a:gd name="connsiteY2" fmla="*/ 36971 h 1042192"/>
                  <a:gd name="connsiteX3" fmla="*/ 914514 w 1314468"/>
                  <a:gd name="connsiteY3" fmla="*/ 29351 h 1042192"/>
                  <a:gd name="connsiteX4" fmla="*/ 1004420 w 1314468"/>
                  <a:gd name="connsiteY4" fmla="*/ 24220 h 1042192"/>
                  <a:gd name="connsiteX5" fmla="*/ 1006348 w 1314468"/>
                  <a:gd name="connsiteY5" fmla="*/ 27404 h 1042192"/>
                  <a:gd name="connsiteX6" fmla="*/ 1247209 w 1314468"/>
                  <a:gd name="connsiteY6" fmla="*/ 402123 h 1042192"/>
                  <a:gd name="connsiteX7" fmla="*/ 1314389 w 1314468"/>
                  <a:gd name="connsiteY7" fmla="*/ 509417 h 1042192"/>
                  <a:gd name="connsiteX8" fmla="*/ 998730 w 1314468"/>
                  <a:gd name="connsiteY8" fmla="*/ 486756 h 1042192"/>
                  <a:gd name="connsiteX9" fmla="*/ 646771 w 1314468"/>
                  <a:gd name="connsiteY9" fmla="*/ 547522 h 1042192"/>
                  <a:gd name="connsiteX10" fmla="*/ 641911 w 1314468"/>
                  <a:gd name="connsiteY10" fmla="*/ 548504 h 1042192"/>
                  <a:gd name="connsiteX11" fmla="*/ 557129 w 1314468"/>
                  <a:gd name="connsiteY11" fmla="*/ 577602 h 1042192"/>
                  <a:gd name="connsiteX12" fmla="*/ 344147 w 1314468"/>
                  <a:gd name="connsiteY12" fmla="*/ 698532 h 1042192"/>
                  <a:gd name="connsiteX13" fmla="*/ 319506 w 1314468"/>
                  <a:gd name="connsiteY13" fmla="*/ 1033795 h 1042192"/>
                  <a:gd name="connsiteX14" fmla="*/ 316139 w 1314468"/>
                  <a:gd name="connsiteY14" fmla="*/ 1042192 h 1042192"/>
                  <a:gd name="connsiteX15" fmla="*/ 274434 w 1314468"/>
                  <a:gd name="connsiteY15" fmla="*/ 1027571 h 1042192"/>
                  <a:gd name="connsiteX16" fmla="*/ 198234 w 1314468"/>
                  <a:gd name="connsiteY16" fmla="*/ 958991 h 1042192"/>
                  <a:gd name="connsiteX17" fmla="*/ 160134 w 1314468"/>
                  <a:gd name="connsiteY17" fmla="*/ 738011 h 1042192"/>
                  <a:gd name="connsiteX18" fmla="*/ 175374 w 1314468"/>
                  <a:gd name="connsiteY18" fmla="*/ 570371 h 1042192"/>
                  <a:gd name="connsiteX19" fmla="*/ 221094 w 1314468"/>
                  <a:gd name="connsiteY19" fmla="*/ 456071 h 1042192"/>
                  <a:gd name="connsiteX20" fmla="*/ 228714 w 1314468"/>
                  <a:gd name="connsiteY20" fmla="*/ 387491 h 1042192"/>
                  <a:gd name="connsiteX21" fmla="*/ 45834 w 1314468"/>
                  <a:gd name="connsiteY21" fmla="*/ 235091 h 1042192"/>
                  <a:gd name="connsiteX22" fmla="*/ 114 w 1314468"/>
                  <a:gd name="connsiteY22" fmla="*/ 204611 h 1042192"/>
                  <a:gd name="connsiteX23" fmla="*/ 53454 w 1314468"/>
                  <a:gd name="connsiteY23" fmla="*/ 14111 h 1042192"/>
                  <a:gd name="connsiteX24" fmla="*/ 67563 w 1314468"/>
                  <a:gd name="connsiteY24" fmla="*/ 717 h 1042192"/>
                  <a:gd name="connsiteX0" fmla="*/ 67449 w 1314354"/>
                  <a:gd name="connsiteY0" fmla="*/ 717 h 1042192"/>
                  <a:gd name="connsiteX1" fmla="*/ 99060 w 1314354"/>
                  <a:gd name="connsiteY1" fmla="*/ 14111 h 1042192"/>
                  <a:gd name="connsiteX2" fmla="*/ 510540 w 1314354"/>
                  <a:gd name="connsiteY2" fmla="*/ 36971 h 1042192"/>
                  <a:gd name="connsiteX3" fmla="*/ 914400 w 1314354"/>
                  <a:gd name="connsiteY3" fmla="*/ 29351 h 1042192"/>
                  <a:gd name="connsiteX4" fmla="*/ 1004306 w 1314354"/>
                  <a:gd name="connsiteY4" fmla="*/ 24220 h 1042192"/>
                  <a:gd name="connsiteX5" fmla="*/ 1006234 w 1314354"/>
                  <a:gd name="connsiteY5" fmla="*/ 27404 h 1042192"/>
                  <a:gd name="connsiteX6" fmla="*/ 1247095 w 1314354"/>
                  <a:gd name="connsiteY6" fmla="*/ 402123 h 1042192"/>
                  <a:gd name="connsiteX7" fmla="*/ 1314275 w 1314354"/>
                  <a:gd name="connsiteY7" fmla="*/ 509417 h 1042192"/>
                  <a:gd name="connsiteX8" fmla="*/ 998616 w 1314354"/>
                  <a:gd name="connsiteY8" fmla="*/ 486756 h 1042192"/>
                  <a:gd name="connsiteX9" fmla="*/ 646657 w 1314354"/>
                  <a:gd name="connsiteY9" fmla="*/ 547522 h 1042192"/>
                  <a:gd name="connsiteX10" fmla="*/ 641797 w 1314354"/>
                  <a:gd name="connsiteY10" fmla="*/ 548504 h 1042192"/>
                  <a:gd name="connsiteX11" fmla="*/ 557015 w 1314354"/>
                  <a:gd name="connsiteY11" fmla="*/ 577602 h 1042192"/>
                  <a:gd name="connsiteX12" fmla="*/ 344033 w 1314354"/>
                  <a:gd name="connsiteY12" fmla="*/ 698532 h 1042192"/>
                  <a:gd name="connsiteX13" fmla="*/ 319392 w 1314354"/>
                  <a:gd name="connsiteY13" fmla="*/ 1033795 h 1042192"/>
                  <a:gd name="connsiteX14" fmla="*/ 316025 w 1314354"/>
                  <a:gd name="connsiteY14" fmla="*/ 1042192 h 1042192"/>
                  <a:gd name="connsiteX15" fmla="*/ 274320 w 1314354"/>
                  <a:gd name="connsiteY15" fmla="*/ 1027571 h 1042192"/>
                  <a:gd name="connsiteX16" fmla="*/ 198120 w 1314354"/>
                  <a:gd name="connsiteY16" fmla="*/ 958991 h 1042192"/>
                  <a:gd name="connsiteX17" fmla="*/ 160020 w 1314354"/>
                  <a:gd name="connsiteY17" fmla="*/ 738011 h 1042192"/>
                  <a:gd name="connsiteX18" fmla="*/ 175260 w 1314354"/>
                  <a:gd name="connsiteY18" fmla="*/ 570371 h 1042192"/>
                  <a:gd name="connsiteX19" fmla="*/ 220980 w 1314354"/>
                  <a:gd name="connsiteY19" fmla="*/ 456071 h 1042192"/>
                  <a:gd name="connsiteX20" fmla="*/ 228600 w 1314354"/>
                  <a:gd name="connsiteY20" fmla="*/ 387491 h 1042192"/>
                  <a:gd name="connsiteX21" fmla="*/ 0 w 1314354"/>
                  <a:gd name="connsiteY21" fmla="*/ 204611 h 1042192"/>
                  <a:gd name="connsiteX22" fmla="*/ 53340 w 1314354"/>
                  <a:gd name="connsiteY22" fmla="*/ 14111 h 1042192"/>
                  <a:gd name="connsiteX23" fmla="*/ 67449 w 1314354"/>
                  <a:gd name="connsiteY23" fmla="*/ 717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14354" h="1042192">
                    <a:moveTo>
                      <a:pt x="67449" y="717"/>
                    </a:moveTo>
                    <a:cubicBezTo>
                      <a:pt x="82629" y="-3748"/>
                      <a:pt x="99060" y="14111"/>
                      <a:pt x="99060" y="14111"/>
                    </a:cubicBezTo>
                    <a:lnTo>
                      <a:pt x="510540" y="36971"/>
                    </a:lnTo>
                    <a:lnTo>
                      <a:pt x="914400" y="29351"/>
                    </a:lnTo>
                    <a:lnTo>
                      <a:pt x="1004306" y="24220"/>
                    </a:lnTo>
                    <a:lnTo>
                      <a:pt x="1006234" y="27404"/>
                    </a:lnTo>
                    <a:cubicBezTo>
                      <a:pt x="1099534" y="182008"/>
                      <a:pt x="1184539" y="322040"/>
                      <a:pt x="1247095" y="402123"/>
                    </a:cubicBezTo>
                    <a:cubicBezTo>
                      <a:pt x="1298670" y="468148"/>
                      <a:pt x="1315679" y="458479"/>
                      <a:pt x="1314275" y="509417"/>
                    </a:cubicBezTo>
                    <a:cubicBezTo>
                      <a:pt x="1255713" y="571788"/>
                      <a:pt x="1109885" y="480405"/>
                      <a:pt x="998616" y="486756"/>
                    </a:cubicBezTo>
                    <a:cubicBezTo>
                      <a:pt x="887347" y="493107"/>
                      <a:pt x="763976" y="527267"/>
                      <a:pt x="646657" y="547522"/>
                    </a:cubicBezTo>
                    <a:lnTo>
                      <a:pt x="641797" y="548504"/>
                    </a:lnTo>
                    <a:lnTo>
                      <a:pt x="557015" y="577602"/>
                    </a:lnTo>
                    <a:cubicBezTo>
                      <a:pt x="469977" y="610291"/>
                      <a:pt x="387351" y="649599"/>
                      <a:pt x="344033" y="698532"/>
                    </a:cubicBezTo>
                    <a:cubicBezTo>
                      <a:pt x="277703" y="773462"/>
                      <a:pt x="336452" y="947140"/>
                      <a:pt x="319392" y="1033795"/>
                    </a:cubicBezTo>
                    <a:lnTo>
                      <a:pt x="316025" y="1042192"/>
                    </a:lnTo>
                    <a:lnTo>
                      <a:pt x="274320" y="1027571"/>
                    </a:lnTo>
                    <a:cubicBezTo>
                      <a:pt x="231140" y="1011061"/>
                      <a:pt x="217170" y="1007251"/>
                      <a:pt x="198120" y="958991"/>
                    </a:cubicBezTo>
                    <a:cubicBezTo>
                      <a:pt x="179070" y="910731"/>
                      <a:pt x="163830" y="802781"/>
                      <a:pt x="160020" y="738011"/>
                    </a:cubicBezTo>
                    <a:cubicBezTo>
                      <a:pt x="156210" y="673241"/>
                      <a:pt x="165100" y="617361"/>
                      <a:pt x="175260" y="570371"/>
                    </a:cubicBezTo>
                    <a:cubicBezTo>
                      <a:pt x="185420" y="523381"/>
                      <a:pt x="212090" y="486551"/>
                      <a:pt x="220980" y="456071"/>
                    </a:cubicBezTo>
                    <a:cubicBezTo>
                      <a:pt x="229870" y="425591"/>
                      <a:pt x="265430" y="429401"/>
                      <a:pt x="228600" y="387491"/>
                    </a:cubicBezTo>
                    <a:cubicBezTo>
                      <a:pt x="191770" y="345581"/>
                      <a:pt x="29210" y="266841"/>
                      <a:pt x="0" y="204611"/>
                    </a:cubicBezTo>
                    <a:cubicBezTo>
                      <a:pt x="1270" y="167781"/>
                      <a:pt x="36830" y="45861"/>
                      <a:pt x="53340" y="14111"/>
                    </a:cubicBezTo>
                    <a:cubicBezTo>
                      <a:pt x="57467" y="6174"/>
                      <a:pt x="62389" y="2205"/>
                      <a:pt x="67449" y="717"/>
                    </a:cubicBezTo>
                    <a:close/>
                  </a:path>
                </a:pathLst>
              </a:custGeom>
              <a:solidFill>
                <a:schemeClr val="bg2">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DB84BFBC-72DC-438E-9155-747FEA932596}"/>
                  </a:ext>
                </a:extLst>
              </p:cNvPr>
              <p:cNvSpPr/>
              <p:nvPr/>
            </p:nvSpPr>
            <p:spPr>
              <a:xfrm>
                <a:off x="9486208" y="4883250"/>
                <a:ext cx="1371777" cy="655158"/>
              </a:xfrm>
              <a:custGeom>
                <a:avLst/>
                <a:gdLst>
                  <a:gd name="connsiteX0" fmla="*/ 676667 w 1371777"/>
                  <a:gd name="connsiteY0" fmla="*/ 0 h 655158"/>
                  <a:gd name="connsiteX1" fmla="*/ 1313492 w 1371777"/>
                  <a:gd name="connsiteY1" fmla="*/ 0 h 655158"/>
                  <a:gd name="connsiteX2" fmla="*/ 1315997 w 1371777"/>
                  <a:gd name="connsiteY2" fmla="*/ 0 h 655158"/>
                  <a:gd name="connsiteX3" fmla="*/ 1316804 w 1371777"/>
                  <a:gd name="connsiteY3" fmla="*/ 1015 h 655158"/>
                  <a:gd name="connsiteX4" fmla="*/ 1336615 w 1371777"/>
                  <a:gd name="connsiteY4" fmla="*/ 7087 h 655158"/>
                  <a:gd name="connsiteX5" fmla="*/ 1368230 w 1371777"/>
                  <a:gd name="connsiteY5" fmla="*/ 55079 h 655158"/>
                  <a:gd name="connsiteX6" fmla="*/ 1371777 w 1371777"/>
                  <a:gd name="connsiteY6" fmla="*/ 98615 h 655158"/>
                  <a:gd name="connsiteX7" fmla="*/ 1371777 w 1371777"/>
                  <a:gd name="connsiteY7" fmla="*/ 655157 h 655158"/>
                  <a:gd name="connsiteX8" fmla="*/ 1326939 w 1371777"/>
                  <a:gd name="connsiteY8" fmla="*/ 655157 h 655158"/>
                  <a:gd name="connsiteX9" fmla="*/ 1326939 w 1371777"/>
                  <a:gd name="connsiteY9" fmla="*/ 655158 h 655158"/>
                  <a:gd name="connsiteX10" fmla="*/ 0 w 1371777"/>
                  <a:gd name="connsiteY10" fmla="*/ 655158 h 655158"/>
                  <a:gd name="connsiteX11" fmla="*/ 0 w 1371777"/>
                  <a:gd name="connsiteY11" fmla="*/ 98616 h 655158"/>
                  <a:gd name="connsiteX12" fmla="*/ 6619 w 1371777"/>
                  <a:gd name="connsiteY12" fmla="*/ 55080 h 655158"/>
                  <a:gd name="connsiteX13" fmla="*/ 65617 w 1371777"/>
                  <a:gd name="connsiteY13" fmla="*/ 7088 h 655158"/>
                  <a:gd name="connsiteX14" fmla="*/ 102588 w 1371777"/>
                  <a:gd name="connsiteY14" fmla="*/ 1016 h 655158"/>
                  <a:gd name="connsiteX15" fmla="*/ 104093 w 1371777"/>
                  <a:gd name="connsiteY15" fmla="*/ 1 h 655158"/>
                  <a:gd name="connsiteX16" fmla="*/ 108769 w 1371777"/>
                  <a:gd name="connsiteY16" fmla="*/ 1 h 655158"/>
                  <a:gd name="connsiteX17" fmla="*/ 676666 w 1371777"/>
                  <a:gd name="connsiteY17" fmla="*/ 1 h 655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1777" h="655158">
                    <a:moveTo>
                      <a:pt x="676667" y="0"/>
                    </a:moveTo>
                    <a:lnTo>
                      <a:pt x="1313492" y="0"/>
                    </a:lnTo>
                    <a:lnTo>
                      <a:pt x="1315997" y="0"/>
                    </a:lnTo>
                    <a:lnTo>
                      <a:pt x="1316804" y="1015"/>
                    </a:lnTo>
                    <a:lnTo>
                      <a:pt x="1336615" y="7087"/>
                    </a:lnTo>
                    <a:cubicBezTo>
                      <a:pt x="1350830" y="16214"/>
                      <a:pt x="1362218" y="33501"/>
                      <a:pt x="1368230" y="55079"/>
                    </a:cubicBezTo>
                    <a:cubicBezTo>
                      <a:pt x="1371964" y="81497"/>
                      <a:pt x="1370595" y="84103"/>
                      <a:pt x="1371777" y="98615"/>
                    </a:cubicBezTo>
                    <a:lnTo>
                      <a:pt x="1371777" y="655157"/>
                    </a:lnTo>
                    <a:lnTo>
                      <a:pt x="1326939" y="655157"/>
                    </a:lnTo>
                    <a:lnTo>
                      <a:pt x="1326939" y="655158"/>
                    </a:lnTo>
                    <a:lnTo>
                      <a:pt x="0" y="655158"/>
                    </a:lnTo>
                    <a:lnTo>
                      <a:pt x="0" y="98616"/>
                    </a:lnTo>
                    <a:cubicBezTo>
                      <a:pt x="2206" y="84104"/>
                      <a:pt x="-349" y="81498"/>
                      <a:pt x="6619" y="55080"/>
                    </a:cubicBezTo>
                    <a:cubicBezTo>
                      <a:pt x="17839" y="33502"/>
                      <a:pt x="39090" y="16215"/>
                      <a:pt x="65617" y="7088"/>
                    </a:cubicBezTo>
                    <a:lnTo>
                      <a:pt x="102588" y="1016"/>
                    </a:lnTo>
                    <a:lnTo>
                      <a:pt x="104093" y="1"/>
                    </a:lnTo>
                    <a:lnTo>
                      <a:pt x="108769" y="1"/>
                    </a:lnTo>
                    <a:lnTo>
                      <a:pt x="676666" y="1"/>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4" name="Group 43">
                <a:extLst>
                  <a:ext uri="{FF2B5EF4-FFF2-40B4-BE49-F238E27FC236}">
                    <a16:creationId xmlns:a16="http://schemas.microsoft.com/office/drawing/2014/main" id="{8FCEB871-C419-4EE9-B3D1-723EB6EE3B06}"/>
                  </a:ext>
                </a:extLst>
              </p:cNvPr>
              <p:cNvGrpSpPr/>
              <p:nvPr/>
            </p:nvGrpSpPr>
            <p:grpSpPr>
              <a:xfrm>
                <a:off x="9657853" y="4949185"/>
                <a:ext cx="1033995" cy="523292"/>
                <a:chOff x="5335551" y="2797858"/>
                <a:chExt cx="646182" cy="327025"/>
              </a:xfrm>
            </p:grpSpPr>
            <p:sp>
              <p:nvSpPr>
                <p:cNvPr id="47" name="Rectangle: Rounded Corners 46">
                  <a:extLst>
                    <a:ext uri="{FF2B5EF4-FFF2-40B4-BE49-F238E27FC236}">
                      <a16:creationId xmlns:a16="http://schemas.microsoft.com/office/drawing/2014/main" id="{A8C60D18-30AE-4A29-AED7-C93B9909FBB2}"/>
                    </a:ext>
                  </a:extLst>
                </p:cNvPr>
                <p:cNvSpPr/>
                <p:nvPr/>
              </p:nvSpPr>
              <p:spPr>
                <a:xfrm>
                  <a:off x="5335551"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AF5240B7-4C8F-4F30-AFAA-632471CD1D23}"/>
                    </a:ext>
                  </a:extLst>
                </p:cNvPr>
                <p:cNvSpPr/>
                <p:nvPr/>
              </p:nvSpPr>
              <p:spPr>
                <a:xfrm>
                  <a:off x="5450075"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D30E8F59-BFC2-49D8-9F2A-56481E35A3E4}"/>
                    </a:ext>
                  </a:extLst>
                </p:cNvPr>
                <p:cNvSpPr/>
                <p:nvPr/>
              </p:nvSpPr>
              <p:spPr>
                <a:xfrm>
                  <a:off x="5564599"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6315957A-DA08-4380-9288-F4D451C0F44F}"/>
                    </a:ext>
                  </a:extLst>
                </p:cNvPr>
                <p:cNvSpPr/>
                <p:nvPr/>
              </p:nvSpPr>
              <p:spPr>
                <a:xfrm>
                  <a:off x="5698017"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Rounded Corners 50">
                  <a:extLst>
                    <a:ext uri="{FF2B5EF4-FFF2-40B4-BE49-F238E27FC236}">
                      <a16:creationId xmlns:a16="http://schemas.microsoft.com/office/drawing/2014/main" id="{FF8FD831-7A1D-4975-BBDE-3BBF7BEBB064}"/>
                    </a:ext>
                  </a:extLst>
                </p:cNvPr>
                <p:cNvSpPr/>
                <p:nvPr/>
              </p:nvSpPr>
              <p:spPr>
                <a:xfrm>
                  <a:off x="5809273"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Rounded Corners 51">
                  <a:extLst>
                    <a:ext uri="{FF2B5EF4-FFF2-40B4-BE49-F238E27FC236}">
                      <a16:creationId xmlns:a16="http://schemas.microsoft.com/office/drawing/2014/main" id="{738FC51C-512B-43D8-BB56-7DB9CF9F609F}"/>
                    </a:ext>
                  </a:extLst>
                </p:cNvPr>
                <p:cNvSpPr/>
                <p:nvPr/>
              </p:nvSpPr>
              <p:spPr>
                <a:xfrm>
                  <a:off x="5936014" y="2797858"/>
                  <a:ext cx="45719" cy="327025"/>
                </a:xfrm>
                <a:prstGeom prst="roundRect">
                  <a:avLst>
                    <a:gd name="adj" fmla="val 50000"/>
                  </a:avLst>
                </a:pr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ectangle 4">
                <a:extLst>
                  <a:ext uri="{FF2B5EF4-FFF2-40B4-BE49-F238E27FC236}">
                    <a16:creationId xmlns:a16="http://schemas.microsoft.com/office/drawing/2014/main" id="{B345C439-A45E-45D6-891F-BBB4769BA13E}"/>
                  </a:ext>
                </a:extLst>
              </p:cNvPr>
              <p:cNvSpPr/>
              <p:nvPr/>
            </p:nvSpPr>
            <p:spPr>
              <a:xfrm>
                <a:off x="8137612" y="3086624"/>
                <a:ext cx="572741" cy="716123"/>
              </a:xfrm>
              <a:custGeom>
                <a:avLst/>
                <a:gdLst>
                  <a:gd name="connsiteX0" fmla="*/ 0 w 348018"/>
                  <a:gd name="connsiteY0" fmla="*/ 0 h 409432"/>
                  <a:gd name="connsiteX1" fmla="*/ 348018 w 348018"/>
                  <a:gd name="connsiteY1" fmla="*/ 0 h 409432"/>
                  <a:gd name="connsiteX2" fmla="*/ 348018 w 348018"/>
                  <a:gd name="connsiteY2" fmla="*/ 409432 h 409432"/>
                  <a:gd name="connsiteX3" fmla="*/ 0 w 348018"/>
                  <a:gd name="connsiteY3" fmla="*/ 409432 h 409432"/>
                  <a:gd name="connsiteX4" fmla="*/ 0 w 348018"/>
                  <a:gd name="connsiteY4" fmla="*/ 0 h 409432"/>
                  <a:gd name="connsiteX0" fmla="*/ 0 w 354368"/>
                  <a:gd name="connsiteY0" fmla="*/ 0 h 431657"/>
                  <a:gd name="connsiteX1" fmla="*/ 348018 w 354368"/>
                  <a:gd name="connsiteY1" fmla="*/ 0 h 431657"/>
                  <a:gd name="connsiteX2" fmla="*/ 354368 w 354368"/>
                  <a:gd name="connsiteY2" fmla="*/ 431657 h 431657"/>
                  <a:gd name="connsiteX3" fmla="*/ 0 w 354368"/>
                  <a:gd name="connsiteY3" fmla="*/ 409432 h 431657"/>
                  <a:gd name="connsiteX4" fmla="*/ 0 w 354368"/>
                  <a:gd name="connsiteY4" fmla="*/ 0 h 431657"/>
                  <a:gd name="connsiteX0" fmla="*/ 0 w 357927"/>
                  <a:gd name="connsiteY0" fmla="*/ 15875 h 447532"/>
                  <a:gd name="connsiteX1" fmla="*/ 357543 w 357927"/>
                  <a:gd name="connsiteY1" fmla="*/ 0 h 447532"/>
                  <a:gd name="connsiteX2" fmla="*/ 354368 w 357927"/>
                  <a:gd name="connsiteY2" fmla="*/ 447532 h 447532"/>
                  <a:gd name="connsiteX3" fmla="*/ 0 w 357927"/>
                  <a:gd name="connsiteY3" fmla="*/ 425307 h 447532"/>
                  <a:gd name="connsiteX4" fmla="*/ 0 w 357927"/>
                  <a:gd name="connsiteY4" fmla="*/ 15875 h 44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927" h="447532">
                    <a:moveTo>
                      <a:pt x="0" y="15875"/>
                    </a:moveTo>
                    <a:lnTo>
                      <a:pt x="357543" y="0"/>
                    </a:lnTo>
                    <a:cubicBezTo>
                      <a:pt x="359660" y="143886"/>
                      <a:pt x="352251" y="303646"/>
                      <a:pt x="354368" y="447532"/>
                    </a:cubicBezTo>
                    <a:lnTo>
                      <a:pt x="0" y="425307"/>
                    </a:lnTo>
                    <a:lnTo>
                      <a:pt x="0" y="15875"/>
                    </a:lnTo>
                    <a:close/>
                  </a:path>
                </a:pathLst>
              </a:custGeom>
              <a:solidFill>
                <a:srgbClr val="002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B58FA7B0-2E6D-497B-B32E-84AF0044AF67}"/>
                  </a:ext>
                </a:extLst>
              </p:cNvPr>
              <p:cNvSpPr/>
              <p:nvPr/>
            </p:nvSpPr>
            <p:spPr>
              <a:xfrm>
                <a:off x="8137612" y="3662786"/>
                <a:ext cx="567046" cy="139961"/>
              </a:xfrm>
              <a:custGeom>
                <a:avLst/>
                <a:gdLst>
                  <a:gd name="connsiteX0" fmla="*/ 0 w 567046"/>
                  <a:gd name="connsiteY0" fmla="*/ 0 h 139961"/>
                  <a:gd name="connsiteX1" fmla="*/ 566920 w 567046"/>
                  <a:gd name="connsiteY1" fmla="*/ 0 h 139961"/>
                  <a:gd name="connsiteX2" fmla="*/ 567046 w 567046"/>
                  <a:gd name="connsiteY2" fmla="*/ 139961 h 139961"/>
                  <a:gd name="connsiteX3" fmla="*/ 0 w 567046"/>
                  <a:gd name="connsiteY3" fmla="*/ 104398 h 139961"/>
                </a:gdLst>
                <a:ahLst/>
                <a:cxnLst>
                  <a:cxn ang="0">
                    <a:pos x="connsiteX0" y="connsiteY0"/>
                  </a:cxn>
                  <a:cxn ang="0">
                    <a:pos x="connsiteX1" y="connsiteY1"/>
                  </a:cxn>
                  <a:cxn ang="0">
                    <a:pos x="connsiteX2" y="connsiteY2"/>
                  </a:cxn>
                  <a:cxn ang="0">
                    <a:pos x="connsiteX3" y="connsiteY3"/>
                  </a:cxn>
                </a:cxnLst>
                <a:rect l="l" t="t" r="r" b="b"/>
                <a:pathLst>
                  <a:path w="567046" h="139961">
                    <a:moveTo>
                      <a:pt x="0" y="0"/>
                    </a:moveTo>
                    <a:lnTo>
                      <a:pt x="566920" y="0"/>
                    </a:lnTo>
                    <a:lnTo>
                      <a:pt x="567046" y="139961"/>
                    </a:lnTo>
                    <a:lnTo>
                      <a:pt x="0" y="104398"/>
                    </a:lnTo>
                    <a:close/>
                  </a:path>
                </a:pathLst>
              </a:custGeom>
              <a:solidFill>
                <a:srgbClr val="0013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Tree>
    <p:extLst>
      <p:ext uri="{BB962C8B-B14F-4D97-AF65-F5344CB8AC3E}">
        <p14:creationId xmlns:p14="http://schemas.microsoft.com/office/powerpoint/2010/main" val="362976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10277</TotalTime>
  <Words>267</Words>
  <PresentationFormat>On-screen Show (4:3)</PresentationFormat>
  <Paragraphs>16</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Spray Disinfectant – Slide Template</vt:lpstr>
      <vt:lpstr>Spray Disinfectant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Spray Disinfectant</dc:title>
  <dc:creator>PresentationGO.com</dc:creator>
  <dc:description>© Copyright PresentationGO.com</dc:description>
  <dcterms:created xsi:type="dcterms:W3CDTF">2014-11-26T05:14:11Z</dcterms:created>
  <dcterms:modified xsi:type="dcterms:W3CDTF">2020-04-25T20:48:35Z</dcterms:modified>
  <cp:category>Graphics &amp; Metaphors</cp:category>
</cp:coreProperties>
</file>