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Cycle – Slide Template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17948BE-22BB-45E5-8F67-B327125931A8}"/>
              </a:ext>
            </a:extLst>
          </p:cNvPr>
          <p:cNvSpPr/>
          <p:nvPr/>
        </p:nvSpPr>
        <p:spPr>
          <a:xfrm>
            <a:off x="3017971" y="2006495"/>
            <a:ext cx="3108060" cy="3108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1" y="21600"/>
                </a:moveTo>
                <a:lnTo>
                  <a:pt x="2309" y="21600"/>
                </a:lnTo>
                <a:cubicBezTo>
                  <a:pt x="1038" y="21600"/>
                  <a:pt x="0" y="20562"/>
                  <a:pt x="0" y="19291"/>
                </a:cubicBezTo>
                <a:lnTo>
                  <a:pt x="0" y="2309"/>
                </a:lnTo>
                <a:cubicBezTo>
                  <a:pt x="0" y="1038"/>
                  <a:pt x="1038" y="0"/>
                  <a:pt x="2309" y="0"/>
                </a:cubicBezTo>
                <a:lnTo>
                  <a:pt x="19291" y="0"/>
                </a:lnTo>
                <a:cubicBezTo>
                  <a:pt x="20562" y="0"/>
                  <a:pt x="21600" y="1038"/>
                  <a:pt x="21600" y="2309"/>
                </a:cubicBezTo>
                <a:lnTo>
                  <a:pt x="21600" y="19291"/>
                </a:lnTo>
                <a:cubicBezTo>
                  <a:pt x="21600" y="20562"/>
                  <a:pt x="20562" y="21600"/>
                  <a:pt x="19291" y="21600"/>
                </a:cubicBezTo>
                <a:close/>
                <a:moveTo>
                  <a:pt x="2309" y="1673"/>
                </a:moveTo>
                <a:cubicBezTo>
                  <a:pt x="1968" y="1673"/>
                  <a:pt x="1689" y="1952"/>
                  <a:pt x="1689" y="2293"/>
                </a:cubicBezTo>
                <a:lnTo>
                  <a:pt x="1689" y="19276"/>
                </a:lnTo>
                <a:cubicBezTo>
                  <a:pt x="1689" y="19617"/>
                  <a:pt x="1968" y="19896"/>
                  <a:pt x="2309" y="19896"/>
                </a:cubicBezTo>
                <a:lnTo>
                  <a:pt x="19291" y="19896"/>
                </a:lnTo>
                <a:cubicBezTo>
                  <a:pt x="19632" y="19896"/>
                  <a:pt x="19911" y="19617"/>
                  <a:pt x="19911" y="19276"/>
                </a:cubicBezTo>
                <a:lnTo>
                  <a:pt x="19911" y="2293"/>
                </a:lnTo>
                <a:cubicBezTo>
                  <a:pt x="19911" y="1952"/>
                  <a:pt x="19632" y="1673"/>
                  <a:pt x="19291" y="1673"/>
                </a:cubicBezTo>
                <a:lnTo>
                  <a:pt x="2309" y="1673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2068FA-FAAA-46B7-A180-74003C1718FD}"/>
              </a:ext>
            </a:extLst>
          </p:cNvPr>
          <p:cNvSpPr/>
          <p:nvPr/>
        </p:nvSpPr>
        <p:spPr>
          <a:xfrm>
            <a:off x="2560320" y="1548844"/>
            <a:ext cx="2804835" cy="115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75"/>
                </a:moveTo>
                <a:lnTo>
                  <a:pt x="17582" y="9359"/>
                </a:lnTo>
                <a:lnTo>
                  <a:pt x="17582" y="13077"/>
                </a:lnTo>
                <a:lnTo>
                  <a:pt x="8877" y="13077"/>
                </a:lnTo>
                <a:lnTo>
                  <a:pt x="8877" y="3969"/>
                </a:lnTo>
                <a:cubicBezTo>
                  <a:pt x="8877" y="1797"/>
                  <a:pt x="8156" y="0"/>
                  <a:pt x="7246" y="0"/>
                </a:cubicBezTo>
                <a:lnTo>
                  <a:pt x="1631" y="0"/>
                </a:lnTo>
                <a:cubicBezTo>
                  <a:pt x="738" y="0"/>
                  <a:pt x="0" y="1755"/>
                  <a:pt x="0" y="3969"/>
                </a:cubicBezTo>
                <a:lnTo>
                  <a:pt x="0" y="17631"/>
                </a:lnTo>
                <a:cubicBezTo>
                  <a:pt x="0" y="19803"/>
                  <a:pt x="721" y="21600"/>
                  <a:pt x="1631" y="21600"/>
                </a:cubicBezTo>
                <a:lnTo>
                  <a:pt x="7246" y="21600"/>
                </a:lnTo>
                <a:cubicBezTo>
                  <a:pt x="8139" y="21600"/>
                  <a:pt x="8877" y="19845"/>
                  <a:pt x="8877" y="17631"/>
                </a:cubicBezTo>
                <a:lnTo>
                  <a:pt x="8877" y="17631"/>
                </a:lnTo>
                <a:lnTo>
                  <a:pt x="17582" y="17631"/>
                </a:lnTo>
                <a:lnTo>
                  <a:pt x="17582" y="21349"/>
                </a:lnTo>
                <a:lnTo>
                  <a:pt x="21600" y="1537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653CA747-1E5D-41E7-B8F2-656D6F33BA35}"/>
              </a:ext>
            </a:extLst>
          </p:cNvPr>
          <p:cNvSpPr/>
          <p:nvPr/>
        </p:nvSpPr>
        <p:spPr>
          <a:xfrm>
            <a:off x="5428745" y="1548844"/>
            <a:ext cx="1154934" cy="282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7" y="0"/>
                </a:moveTo>
                <a:lnTo>
                  <a:pt x="3961" y="0"/>
                </a:lnTo>
                <a:cubicBezTo>
                  <a:pt x="1793" y="0"/>
                  <a:pt x="0" y="716"/>
                  <a:pt x="0" y="1620"/>
                </a:cubicBezTo>
                <a:lnTo>
                  <a:pt x="0" y="7194"/>
                </a:lnTo>
                <a:cubicBezTo>
                  <a:pt x="0" y="8081"/>
                  <a:pt x="1751" y="8814"/>
                  <a:pt x="3961" y="8814"/>
                </a:cubicBezTo>
                <a:lnTo>
                  <a:pt x="3961" y="8814"/>
                </a:lnTo>
                <a:lnTo>
                  <a:pt x="3961" y="17611"/>
                </a:lnTo>
                <a:lnTo>
                  <a:pt x="250" y="17611"/>
                </a:lnTo>
                <a:lnTo>
                  <a:pt x="6255" y="21600"/>
                </a:lnTo>
                <a:lnTo>
                  <a:pt x="12259" y="17611"/>
                </a:lnTo>
                <a:lnTo>
                  <a:pt x="8548" y="17611"/>
                </a:lnTo>
                <a:lnTo>
                  <a:pt x="8548" y="8814"/>
                </a:lnTo>
                <a:lnTo>
                  <a:pt x="17639" y="8814"/>
                </a:lnTo>
                <a:cubicBezTo>
                  <a:pt x="19807" y="8814"/>
                  <a:pt x="21600" y="8098"/>
                  <a:pt x="21600" y="7194"/>
                </a:cubicBezTo>
                <a:lnTo>
                  <a:pt x="21600" y="1620"/>
                </a:lnTo>
                <a:cubicBezTo>
                  <a:pt x="21558" y="716"/>
                  <a:pt x="19765" y="0"/>
                  <a:pt x="175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D32AE78-D545-4C48-B389-3F60E174DB86}"/>
              </a:ext>
            </a:extLst>
          </p:cNvPr>
          <p:cNvSpPr/>
          <p:nvPr/>
        </p:nvSpPr>
        <p:spPr>
          <a:xfrm>
            <a:off x="2560320" y="2760680"/>
            <a:ext cx="1152706" cy="281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2744"/>
                </a:moveTo>
                <a:lnTo>
                  <a:pt x="17673" y="4008"/>
                </a:lnTo>
                <a:lnTo>
                  <a:pt x="21391" y="4008"/>
                </a:lnTo>
                <a:lnTo>
                  <a:pt x="15375" y="0"/>
                </a:lnTo>
                <a:lnTo>
                  <a:pt x="9359" y="4008"/>
                </a:lnTo>
                <a:lnTo>
                  <a:pt x="13077" y="4008"/>
                </a:lnTo>
                <a:lnTo>
                  <a:pt x="13077" y="12744"/>
                </a:lnTo>
                <a:lnTo>
                  <a:pt x="3969" y="12744"/>
                </a:lnTo>
                <a:cubicBezTo>
                  <a:pt x="1797" y="12744"/>
                  <a:pt x="0" y="13464"/>
                  <a:pt x="0" y="14371"/>
                </a:cubicBezTo>
                <a:lnTo>
                  <a:pt x="0" y="19973"/>
                </a:lnTo>
                <a:cubicBezTo>
                  <a:pt x="0" y="20863"/>
                  <a:pt x="1755" y="21600"/>
                  <a:pt x="3969" y="21600"/>
                </a:cubicBezTo>
                <a:lnTo>
                  <a:pt x="17631" y="21600"/>
                </a:lnTo>
                <a:cubicBezTo>
                  <a:pt x="19803" y="21600"/>
                  <a:pt x="21600" y="20881"/>
                  <a:pt x="21600" y="19973"/>
                </a:cubicBezTo>
                <a:lnTo>
                  <a:pt x="21600" y="14371"/>
                </a:lnTo>
                <a:cubicBezTo>
                  <a:pt x="21600" y="13481"/>
                  <a:pt x="19845" y="12744"/>
                  <a:pt x="17673" y="127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4B3C7B3-2727-4A2F-BA2D-56486E93F635}"/>
              </a:ext>
            </a:extLst>
          </p:cNvPr>
          <p:cNvSpPr/>
          <p:nvPr/>
        </p:nvSpPr>
        <p:spPr>
          <a:xfrm>
            <a:off x="3776616" y="4417270"/>
            <a:ext cx="2807064" cy="1154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0" y="0"/>
                </a:moveTo>
                <a:lnTo>
                  <a:pt x="14360" y="0"/>
                </a:lnTo>
                <a:cubicBezTo>
                  <a:pt x="13468" y="0"/>
                  <a:pt x="12730" y="1751"/>
                  <a:pt x="12730" y="3961"/>
                </a:cubicBezTo>
                <a:lnTo>
                  <a:pt x="12730" y="3961"/>
                </a:lnTo>
                <a:lnTo>
                  <a:pt x="4015" y="3961"/>
                </a:lnTo>
                <a:lnTo>
                  <a:pt x="4015" y="250"/>
                </a:lnTo>
                <a:lnTo>
                  <a:pt x="0" y="6255"/>
                </a:lnTo>
                <a:lnTo>
                  <a:pt x="4015" y="12259"/>
                </a:lnTo>
                <a:lnTo>
                  <a:pt x="4015" y="8548"/>
                </a:lnTo>
                <a:lnTo>
                  <a:pt x="12730" y="8548"/>
                </a:lnTo>
                <a:lnTo>
                  <a:pt x="12730" y="17639"/>
                </a:lnTo>
                <a:cubicBezTo>
                  <a:pt x="12730" y="19807"/>
                  <a:pt x="13451" y="21600"/>
                  <a:pt x="14360" y="21600"/>
                </a:cubicBezTo>
                <a:lnTo>
                  <a:pt x="19970" y="21600"/>
                </a:lnTo>
                <a:cubicBezTo>
                  <a:pt x="20862" y="21600"/>
                  <a:pt x="21600" y="19849"/>
                  <a:pt x="21600" y="17639"/>
                </a:cubicBezTo>
                <a:lnTo>
                  <a:pt x="21600" y="4003"/>
                </a:lnTo>
                <a:cubicBezTo>
                  <a:pt x="21600" y="1793"/>
                  <a:pt x="20862" y="0"/>
                  <a:pt x="1997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96415C4F-07C4-48BD-A8AA-9C67C7382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2363" y="4610428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Hourglass 30% with solid fill">
            <a:extLst>
              <a:ext uri="{FF2B5EF4-FFF2-40B4-BE49-F238E27FC236}">
                <a16:creationId xmlns:a16="http://schemas.microsoft.com/office/drawing/2014/main" id="{5E08C02A-1249-4C1F-B8A1-BDC44544F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363" y="1740040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3" descr="Lightbulb with solid fill">
            <a:extLst>
              <a:ext uri="{FF2B5EF4-FFF2-40B4-BE49-F238E27FC236}">
                <a16:creationId xmlns:a16="http://schemas.microsoft.com/office/drawing/2014/main" id="{CF01DA77-7229-4E22-AAAD-FCA3AAB5A4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1903" y="1740040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Research with solid fill">
            <a:extLst>
              <a:ext uri="{FF2B5EF4-FFF2-40B4-BE49-F238E27FC236}">
                <a16:creationId xmlns:a16="http://schemas.microsoft.com/office/drawing/2014/main" id="{EB99D76E-3D6B-4AA2-8B09-C16EFAF84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1903" y="4610428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72BD335-09EC-415F-9765-853EF0712587}"/>
              </a:ext>
            </a:extLst>
          </p:cNvPr>
          <p:cNvGrpSpPr/>
          <p:nvPr/>
        </p:nvGrpSpPr>
        <p:grpSpPr>
          <a:xfrm>
            <a:off x="3740450" y="2738961"/>
            <a:ext cx="1688294" cy="1521043"/>
            <a:chOff x="9022516" y="1456233"/>
            <a:chExt cx="2766289" cy="155561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1162F14-7B75-4399-A9E1-9762FF34A390}"/>
                </a:ext>
              </a:extLst>
            </p:cNvPr>
            <p:cNvSpPr txBox="1"/>
            <p:nvPr/>
          </p:nvSpPr>
          <p:spPr>
            <a:xfrm>
              <a:off x="9022516" y="1456233"/>
              <a:ext cx="2766286" cy="472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E1F01B-8C05-495D-87D4-845C7EAAF569}"/>
                </a:ext>
              </a:extLst>
            </p:cNvPr>
            <p:cNvSpPr txBox="1"/>
            <p:nvPr/>
          </p:nvSpPr>
          <p:spPr>
            <a:xfrm>
              <a:off x="9022519" y="1925882"/>
              <a:ext cx="2766286" cy="10859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CAA838-FDDD-44CD-8693-580D93097BF2}"/>
              </a:ext>
            </a:extLst>
          </p:cNvPr>
          <p:cNvGrpSpPr/>
          <p:nvPr/>
        </p:nvGrpSpPr>
        <p:grpSpPr>
          <a:xfrm>
            <a:off x="6849286" y="4316394"/>
            <a:ext cx="1953010" cy="1521613"/>
            <a:chOff x="8921977" y="3919498"/>
            <a:chExt cx="2926080" cy="202881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8255DA8-1B15-4C99-B663-0B67E3563D46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24843C-414D-4938-BDCB-369E8667EBD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9C9039A-1504-4FB5-900B-3BB5DB6B6DE2}"/>
              </a:ext>
            </a:extLst>
          </p:cNvPr>
          <p:cNvGrpSpPr/>
          <p:nvPr/>
        </p:nvGrpSpPr>
        <p:grpSpPr>
          <a:xfrm>
            <a:off x="341704" y="4316393"/>
            <a:ext cx="1953010" cy="1521613"/>
            <a:chOff x="332936" y="4498450"/>
            <a:chExt cx="2926080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AEC692-1E59-4BF8-8EBC-F56A46A7D29A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091068-87A0-4589-94C8-2992463A7A0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71BCDD-1CE1-43BD-B6F0-9BD7C73D5189}"/>
              </a:ext>
            </a:extLst>
          </p:cNvPr>
          <p:cNvGrpSpPr/>
          <p:nvPr/>
        </p:nvGrpSpPr>
        <p:grpSpPr>
          <a:xfrm>
            <a:off x="6849286" y="1425221"/>
            <a:ext cx="1953010" cy="1521613"/>
            <a:chOff x="8921977" y="1312837"/>
            <a:chExt cx="2926080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0F9CFF1-AC45-4BC1-8025-E61B00575C7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84DF7A1-2C95-481E-979F-2A838F7BC41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7FB5BDC-9FC7-4C92-B6AE-9141225D585B}"/>
              </a:ext>
            </a:extLst>
          </p:cNvPr>
          <p:cNvGrpSpPr/>
          <p:nvPr/>
        </p:nvGrpSpPr>
        <p:grpSpPr>
          <a:xfrm>
            <a:off x="341704" y="1425224"/>
            <a:ext cx="1953010" cy="1521613"/>
            <a:chOff x="332936" y="2473878"/>
            <a:chExt cx="2926080" cy="202881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970BBB-7B05-47A0-B049-D6073481AB9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2B9F291-3026-427D-B159-C7C2D04C8C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77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Cycle – Slide Template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17948BE-22BB-45E5-8F67-B327125931A8}"/>
              </a:ext>
            </a:extLst>
          </p:cNvPr>
          <p:cNvSpPr/>
          <p:nvPr/>
        </p:nvSpPr>
        <p:spPr>
          <a:xfrm>
            <a:off x="3017971" y="2006495"/>
            <a:ext cx="3108060" cy="3108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1" y="21600"/>
                </a:moveTo>
                <a:lnTo>
                  <a:pt x="2309" y="21600"/>
                </a:lnTo>
                <a:cubicBezTo>
                  <a:pt x="1038" y="21600"/>
                  <a:pt x="0" y="20562"/>
                  <a:pt x="0" y="19291"/>
                </a:cubicBezTo>
                <a:lnTo>
                  <a:pt x="0" y="2309"/>
                </a:lnTo>
                <a:cubicBezTo>
                  <a:pt x="0" y="1038"/>
                  <a:pt x="1038" y="0"/>
                  <a:pt x="2309" y="0"/>
                </a:cubicBezTo>
                <a:lnTo>
                  <a:pt x="19291" y="0"/>
                </a:lnTo>
                <a:cubicBezTo>
                  <a:pt x="20562" y="0"/>
                  <a:pt x="21600" y="1038"/>
                  <a:pt x="21600" y="2309"/>
                </a:cubicBezTo>
                <a:lnTo>
                  <a:pt x="21600" y="19291"/>
                </a:lnTo>
                <a:cubicBezTo>
                  <a:pt x="21600" y="20562"/>
                  <a:pt x="20562" y="21600"/>
                  <a:pt x="19291" y="21600"/>
                </a:cubicBezTo>
                <a:close/>
                <a:moveTo>
                  <a:pt x="2309" y="1673"/>
                </a:moveTo>
                <a:cubicBezTo>
                  <a:pt x="1968" y="1673"/>
                  <a:pt x="1689" y="1952"/>
                  <a:pt x="1689" y="2293"/>
                </a:cubicBezTo>
                <a:lnTo>
                  <a:pt x="1689" y="19276"/>
                </a:lnTo>
                <a:cubicBezTo>
                  <a:pt x="1689" y="19617"/>
                  <a:pt x="1968" y="19896"/>
                  <a:pt x="2309" y="19896"/>
                </a:cubicBezTo>
                <a:lnTo>
                  <a:pt x="19291" y="19896"/>
                </a:lnTo>
                <a:cubicBezTo>
                  <a:pt x="19632" y="19896"/>
                  <a:pt x="19911" y="19617"/>
                  <a:pt x="19911" y="19276"/>
                </a:cubicBezTo>
                <a:lnTo>
                  <a:pt x="19911" y="2293"/>
                </a:lnTo>
                <a:cubicBezTo>
                  <a:pt x="19911" y="1952"/>
                  <a:pt x="19632" y="1673"/>
                  <a:pt x="19291" y="1673"/>
                </a:cubicBezTo>
                <a:lnTo>
                  <a:pt x="2309" y="1673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2068FA-FAAA-46B7-A180-74003C1718FD}"/>
              </a:ext>
            </a:extLst>
          </p:cNvPr>
          <p:cNvSpPr/>
          <p:nvPr/>
        </p:nvSpPr>
        <p:spPr>
          <a:xfrm>
            <a:off x="2560320" y="1548844"/>
            <a:ext cx="2804835" cy="115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75"/>
                </a:moveTo>
                <a:lnTo>
                  <a:pt x="17582" y="9359"/>
                </a:lnTo>
                <a:lnTo>
                  <a:pt x="17582" y="13077"/>
                </a:lnTo>
                <a:lnTo>
                  <a:pt x="8877" y="13077"/>
                </a:lnTo>
                <a:lnTo>
                  <a:pt x="8877" y="3969"/>
                </a:lnTo>
                <a:cubicBezTo>
                  <a:pt x="8877" y="1797"/>
                  <a:pt x="8156" y="0"/>
                  <a:pt x="7246" y="0"/>
                </a:cubicBezTo>
                <a:lnTo>
                  <a:pt x="1631" y="0"/>
                </a:lnTo>
                <a:cubicBezTo>
                  <a:pt x="738" y="0"/>
                  <a:pt x="0" y="1755"/>
                  <a:pt x="0" y="3969"/>
                </a:cubicBezTo>
                <a:lnTo>
                  <a:pt x="0" y="17631"/>
                </a:lnTo>
                <a:cubicBezTo>
                  <a:pt x="0" y="19803"/>
                  <a:pt x="721" y="21600"/>
                  <a:pt x="1631" y="21600"/>
                </a:cubicBezTo>
                <a:lnTo>
                  <a:pt x="7246" y="21600"/>
                </a:lnTo>
                <a:cubicBezTo>
                  <a:pt x="8139" y="21600"/>
                  <a:pt x="8877" y="19845"/>
                  <a:pt x="8877" y="17631"/>
                </a:cubicBezTo>
                <a:lnTo>
                  <a:pt x="8877" y="17631"/>
                </a:lnTo>
                <a:lnTo>
                  <a:pt x="17582" y="17631"/>
                </a:lnTo>
                <a:lnTo>
                  <a:pt x="17582" y="21349"/>
                </a:lnTo>
                <a:lnTo>
                  <a:pt x="21600" y="1537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653CA747-1E5D-41E7-B8F2-656D6F33BA35}"/>
              </a:ext>
            </a:extLst>
          </p:cNvPr>
          <p:cNvSpPr/>
          <p:nvPr/>
        </p:nvSpPr>
        <p:spPr>
          <a:xfrm>
            <a:off x="5428745" y="1548844"/>
            <a:ext cx="1154934" cy="282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7" y="0"/>
                </a:moveTo>
                <a:lnTo>
                  <a:pt x="3961" y="0"/>
                </a:lnTo>
                <a:cubicBezTo>
                  <a:pt x="1793" y="0"/>
                  <a:pt x="0" y="716"/>
                  <a:pt x="0" y="1620"/>
                </a:cubicBezTo>
                <a:lnTo>
                  <a:pt x="0" y="7194"/>
                </a:lnTo>
                <a:cubicBezTo>
                  <a:pt x="0" y="8081"/>
                  <a:pt x="1751" y="8814"/>
                  <a:pt x="3961" y="8814"/>
                </a:cubicBezTo>
                <a:lnTo>
                  <a:pt x="3961" y="8814"/>
                </a:lnTo>
                <a:lnTo>
                  <a:pt x="3961" y="17611"/>
                </a:lnTo>
                <a:lnTo>
                  <a:pt x="250" y="17611"/>
                </a:lnTo>
                <a:lnTo>
                  <a:pt x="6255" y="21600"/>
                </a:lnTo>
                <a:lnTo>
                  <a:pt x="12259" y="17611"/>
                </a:lnTo>
                <a:lnTo>
                  <a:pt x="8548" y="17611"/>
                </a:lnTo>
                <a:lnTo>
                  <a:pt x="8548" y="8814"/>
                </a:lnTo>
                <a:lnTo>
                  <a:pt x="17639" y="8814"/>
                </a:lnTo>
                <a:cubicBezTo>
                  <a:pt x="19807" y="8814"/>
                  <a:pt x="21600" y="8098"/>
                  <a:pt x="21600" y="7194"/>
                </a:cubicBezTo>
                <a:lnTo>
                  <a:pt x="21600" y="1620"/>
                </a:lnTo>
                <a:cubicBezTo>
                  <a:pt x="21558" y="716"/>
                  <a:pt x="19765" y="0"/>
                  <a:pt x="175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D32AE78-D545-4C48-B389-3F60E174DB86}"/>
              </a:ext>
            </a:extLst>
          </p:cNvPr>
          <p:cNvSpPr/>
          <p:nvPr/>
        </p:nvSpPr>
        <p:spPr>
          <a:xfrm>
            <a:off x="2560320" y="2760680"/>
            <a:ext cx="1152706" cy="281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2744"/>
                </a:moveTo>
                <a:lnTo>
                  <a:pt x="17673" y="4008"/>
                </a:lnTo>
                <a:lnTo>
                  <a:pt x="21391" y="4008"/>
                </a:lnTo>
                <a:lnTo>
                  <a:pt x="15375" y="0"/>
                </a:lnTo>
                <a:lnTo>
                  <a:pt x="9359" y="4008"/>
                </a:lnTo>
                <a:lnTo>
                  <a:pt x="13077" y="4008"/>
                </a:lnTo>
                <a:lnTo>
                  <a:pt x="13077" y="12744"/>
                </a:lnTo>
                <a:lnTo>
                  <a:pt x="3969" y="12744"/>
                </a:lnTo>
                <a:cubicBezTo>
                  <a:pt x="1797" y="12744"/>
                  <a:pt x="0" y="13464"/>
                  <a:pt x="0" y="14371"/>
                </a:cubicBezTo>
                <a:lnTo>
                  <a:pt x="0" y="19973"/>
                </a:lnTo>
                <a:cubicBezTo>
                  <a:pt x="0" y="20863"/>
                  <a:pt x="1755" y="21600"/>
                  <a:pt x="3969" y="21600"/>
                </a:cubicBezTo>
                <a:lnTo>
                  <a:pt x="17631" y="21600"/>
                </a:lnTo>
                <a:cubicBezTo>
                  <a:pt x="19803" y="21600"/>
                  <a:pt x="21600" y="20881"/>
                  <a:pt x="21600" y="19973"/>
                </a:cubicBezTo>
                <a:lnTo>
                  <a:pt x="21600" y="14371"/>
                </a:lnTo>
                <a:cubicBezTo>
                  <a:pt x="21600" y="13481"/>
                  <a:pt x="19845" y="12744"/>
                  <a:pt x="17673" y="127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4B3C7B3-2727-4A2F-BA2D-56486E93F635}"/>
              </a:ext>
            </a:extLst>
          </p:cNvPr>
          <p:cNvSpPr/>
          <p:nvPr/>
        </p:nvSpPr>
        <p:spPr>
          <a:xfrm>
            <a:off x="3776616" y="4417270"/>
            <a:ext cx="2807064" cy="1154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0" y="0"/>
                </a:moveTo>
                <a:lnTo>
                  <a:pt x="14360" y="0"/>
                </a:lnTo>
                <a:cubicBezTo>
                  <a:pt x="13468" y="0"/>
                  <a:pt x="12730" y="1751"/>
                  <a:pt x="12730" y="3961"/>
                </a:cubicBezTo>
                <a:lnTo>
                  <a:pt x="12730" y="3961"/>
                </a:lnTo>
                <a:lnTo>
                  <a:pt x="4015" y="3961"/>
                </a:lnTo>
                <a:lnTo>
                  <a:pt x="4015" y="250"/>
                </a:lnTo>
                <a:lnTo>
                  <a:pt x="0" y="6255"/>
                </a:lnTo>
                <a:lnTo>
                  <a:pt x="4015" y="12259"/>
                </a:lnTo>
                <a:lnTo>
                  <a:pt x="4015" y="8548"/>
                </a:lnTo>
                <a:lnTo>
                  <a:pt x="12730" y="8548"/>
                </a:lnTo>
                <a:lnTo>
                  <a:pt x="12730" y="17639"/>
                </a:lnTo>
                <a:cubicBezTo>
                  <a:pt x="12730" y="19807"/>
                  <a:pt x="13451" y="21600"/>
                  <a:pt x="14360" y="21600"/>
                </a:cubicBezTo>
                <a:lnTo>
                  <a:pt x="19970" y="21600"/>
                </a:lnTo>
                <a:cubicBezTo>
                  <a:pt x="20862" y="21600"/>
                  <a:pt x="21600" y="19849"/>
                  <a:pt x="21600" y="17639"/>
                </a:cubicBezTo>
                <a:lnTo>
                  <a:pt x="21600" y="4003"/>
                </a:lnTo>
                <a:cubicBezTo>
                  <a:pt x="21600" y="1793"/>
                  <a:pt x="20862" y="0"/>
                  <a:pt x="1997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96415C4F-07C4-48BD-A8AA-9C67C7382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2363" y="4610428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Hourglass 30% with solid fill">
            <a:extLst>
              <a:ext uri="{FF2B5EF4-FFF2-40B4-BE49-F238E27FC236}">
                <a16:creationId xmlns:a16="http://schemas.microsoft.com/office/drawing/2014/main" id="{5E08C02A-1249-4C1F-B8A1-BDC44544F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363" y="1740040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3" descr="Lightbulb with solid fill">
            <a:extLst>
              <a:ext uri="{FF2B5EF4-FFF2-40B4-BE49-F238E27FC236}">
                <a16:creationId xmlns:a16="http://schemas.microsoft.com/office/drawing/2014/main" id="{CF01DA77-7229-4E22-AAAD-FCA3AAB5A4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1903" y="1740040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Research with solid fill">
            <a:extLst>
              <a:ext uri="{FF2B5EF4-FFF2-40B4-BE49-F238E27FC236}">
                <a16:creationId xmlns:a16="http://schemas.microsoft.com/office/drawing/2014/main" id="{EB99D76E-3D6B-4AA2-8B09-C16EFAF84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1903" y="4610428"/>
            <a:ext cx="768619" cy="768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08CAA838-FDDD-44CD-8693-580D93097BF2}"/>
              </a:ext>
            </a:extLst>
          </p:cNvPr>
          <p:cNvGrpSpPr/>
          <p:nvPr/>
        </p:nvGrpSpPr>
        <p:grpSpPr>
          <a:xfrm>
            <a:off x="6849286" y="4316394"/>
            <a:ext cx="1953010" cy="1521613"/>
            <a:chOff x="8921977" y="3919498"/>
            <a:chExt cx="2926080" cy="202881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8255DA8-1B15-4C99-B663-0B67E3563D46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24843C-414D-4938-BDCB-369E8667EBD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9C9039A-1504-4FB5-900B-3BB5DB6B6DE2}"/>
              </a:ext>
            </a:extLst>
          </p:cNvPr>
          <p:cNvGrpSpPr/>
          <p:nvPr/>
        </p:nvGrpSpPr>
        <p:grpSpPr>
          <a:xfrm>
            <a:off x="341704" y="4316393"/>
            <a:ext cx="1953010" cy="1521613"/>
            <a:chOff x="332936" y="4498450"/>
            <a:chExt cx="2926080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AEC692-1E59-4BF8-8EBC-F56A46A7D29A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091068-87A0-4589-94C8-2992463A7A0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71BCDD-1CE1-43BD-B6F0-9BD7C73D5189}"/>
              </a:ext>
            </a:extLst>
          </p:cNvPr>
          <p:cNvGrpSpPr/>
          <p:nvPr/>
        </p:nvGrpSpPr>
        <p:grpSpPr>
          <a:xfrm>
            <a:off x="6849286" y="1425221"/>
            <a:ext cx="1953010" cy="1521613"/>
            <a:chOff x="8921977" y="1312837"/>
            <a:chExt cx="2926080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0F9CFF1-AC45-4BC1-8025-E61B00575C7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84DF7A1-2C95-481E-979F-2A838F7BC41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7FB5BDC-9FC7-4C92-B6AE-9141225D585B}"/>
              </a:ext>
            </a:extLst>
          </p:cNvPr>
          <p:cNvGrpSpPr/>
          <p:nvPr/>
        </p:nvGrpSpPr>
        <p:grpSpPr>
          <a:xfrm>
            <a:off x="341704" y="1425224"/>
            <a:ext cx="1953010" cy="1521613"/>
            <a:chOff x="332936" y="2473878"/>
            <a:chExt cx="2926080" cy="202881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970BBB-7B05-47A0-B049-D6073481AB9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2B9F291-3026-427D-B159-C7C2D04C8C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0305EEA-40AE-42C7-9CCC-C5802BFC4C6A}"/>
              </a:ext>
            </a:extLst>
          </p:cNvPr>
          <p:cNvGrpSpPr/>
          <p:nvPr/>
        </p:nvGrpSpPr>
        <p:grpSpPr>
          <a:xfrm>
            <a:off x="3740450" y="2738961"/>
            <a:ext cx="1688294" cy="1521043"/>
            <a:chOff x="9022516" y="1456233"/>
            <a:chExt cx="2766289" cy="155561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5DE932-E9D4-477C-9265-3F3624019103}"/>
                </a:ext>
              </a:extLst>
            </p:cNvPr>
            <p:cNvSpPr txBox="1"/>
            <p:nvPr/>
          </p:nvSpPr>
          <p:spPr>
            <a:xfrm>
              <a:off x="9022516" y="1456233"/>
              <a:ext cx="2766286" cy="4721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D8D486B-3226-4FA5-AC74-035888018045}"/>
                </a:ext>
              </a:extLst>
            </p:cNvPr>
            <p:cNvSpPr txBox="1"/>
            <p:nvPr/>
          </p:nvSpPr>
          <p:spPr>
            <a:xfrm>
              <a:off x="9022519" y="1925882"/>
              <a:ext cx="2766286" cy="10859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600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439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Cycle – Slide Template</vt:lpstr>
      <vt:lpstr>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Cycle</dc:title>
  <dc:creator>PresentationGO.com</dc:creator>
  <dc:description>© Copyright PresentationGO.com</dc:description>
  <dcterms:created xsi:type="dcterms:W3CDTF">2014-11-26T05:14:11Z</dcterms:created>
  <dcterms:modified xsi:type="dcterms:W3CDTF">2021-10-21T16:28:56Z</dcterms:modified>
  <cp:category>Charts &amp; Diagrams</cp:category>
</cp:coreProperties>
</file>