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86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1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Square Cycle – Slide Template</a:t>
            </a:r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617948BE-22BB-45E5-8F67-B327125931A8}"/>
              </a:ext>
            </a:extLst>
          </p:cNvPr>
          <p:cNvSpPr/>
          <p:nvPr/>
        </p:nvSpPr>
        <p:spPr>
          <a:xfrm>
            <a:off x="4506651" y="2075680"/>
            <a:ext cx="3178699" cy="31786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91" y="21600"/>
                </a:moveTo>
                <a:lnTo>
                  <a:pt x="2309" y="21600"/>
                </a:lnTo>
                <a:cubicBezTo>
                  <a:pt x="1038" y="21600"/>
                  <a:pt x="0" y="20562"/>
                  <a:pt x="0" y="19291"/>
                </a:cubicBezTo>
                <a:lnTo>
                  <a:pt x="0" y="2309"/>
                </a:lnTo>
                <a:cubicBezTo>
                  <a:pt x="0" y="1038"/>
                  <a:pt x="1038" y="0"/>
                  <a:pt x="2309" y="0"/>
                </a:cubicBezTo>
                <a:lnTo>
                  <a:pt x="19291" y="0"/>
                </a:lnTo>
                <a:cubicBezTo>
                  <a:pt x="20562" y="0"/>
                  <a:pt x="21600" y="1038"/>
                  <a:pt x="21600" y="2309"/>
                </a:cubicBezTo>
                <a:lnTo>
                  <a:pt x="21600" y="19291"/>
                </a:lnTo>
                <a:cubicBezTo>
                  <a:pt x="21600" y="20562"/>
                  <a:pt x="20562" y="21600"/>
                  <a:pt x="19291" y="21600"/>
                </a:cubicBezTo>
                <a:close/>
                <a:moveTo>
                  <a:pt x="2309" y="1673"/>
                </a:moveTo>
                <a:cubicBezTo>
                  <a:pt x="1968" y="1673"/>
                  <a:pt x="1689" y="1952"/>
                  <a:pt x="1689" y="2293"/>
                </a:cubicBezTo>
                <a:lnTo>
                  <a:pt x="1689" y="19276"/>
                </a:lnTo>
                <a:cubicBezTo>
                  <a:pt x="1689" y="19617"/>
                  <a:pt x="1968" y="19896"/>
                  <a:pt x="2309" y="19896"/>
                </a:cubicBezTo>
                <a:lnTo>
                  <a:pt x="19291" y="19896"/>
                </a:lnTo>
                <a:cubicBezTo>
                  <a:pt x="19632" y="19896"/>
                  <a:pt x="19911" y="19617"/>
                  <a:pt x="19911" y="19276"/>
                </a:cubicBezTo>
                <a:lnTo>
                  <a:pt x="19911" y="2293"/>
                </a:lnTo>
                <a:cubicBezTo>
                  <a:pt x="19911" y="1952"/>
                  <a:pt x="19632" y="1673"/>
                  <a:pt x="19291" y="1673"/>
                </a:cubicBezTo>
                <a:lnTo>
                  <a:pt x="2309" y="167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4D2068FA-FAAA-46B7-A180-74003C1718FD}"/>
              </a:ext>
            </a:extLst>
          </p:cNvPr>
          <p:cNvSpPr/>
          <p:nvPr/>
        </p:nvSpPr>
        <p:spPr>
          <a:xfrm>
            <a:off x="4038600" y="1607629"/>
            <a:ext cx="2868582" cy="11788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375"/>
                </a:moveTo>
                <a:lnTo>
                  <a:pt x="17582" y="9359"/>
                </a:lnTo>
                <a:lnTo>
                  <a:pt x="17582" y="13077"/>
                </a:lnTo>
                <a:lnTo>
                  <a:pt x="8877" y="13077"/>
                </a:lnTo>
                <a:lnTo>
                  <a:pt x="8877" y="3969"/>
                </a:lnTo>
                <a:cubicBezTo>
                  <a:pt x="8877" y="1797"/>
                  <a:pt x="8156" y="0"/>
                  <a:pt x="7246" y="0"/>
                </a:cubicBezTo>
                <a:lnTo>
                  <a:pt x="1631" y="0"/>
                </a:lnTo>
                <a:cubicBezTo>
                  <a:pt x="738" y="0"/>
                  <a:pt x="0" y="1755"/>
                  <a:pt x="0" y="3969"/>
                </a:cubicBezTo>
                <a:lnTo>
                  <a:pt x="0" y="17631"/>
                </a:lnTo>
                <a:cubicBezTo>
                  <a:pt x="0" y="19803"/>
                  <a:pt x="721" y="21600"/>
                  <a:pt x="1631" y="21600"/>
                </a:cubicBezTo>
                <a:lnTo>
                  <a:pt x="7246" y="21600"/>
                </a:lnTo>
                <a:cubicBezTo>
                  <a:pt x="8139" y="21600"/>
                  <a:pt x="8877" y="19845"/>
                  <a:pt x="8877" y="17631"/>
                </a:cubicBezTo>
                <a:lnTo>
                  <a:pt x="8877" y="17631"/>
                </a:lnTo>
                <a:lnTo>
                  <a:pt x="17582" y="17631"/>
                </a:lnTo>
                <a:lnTo>
                  <a:pt x="17582" y="21349"/>
                </a:lnTo>
                <a:lnTo>
                  <a:pt x="21600" y="15375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653CA747-1E5D-41E7-B8F2-656D6F33BA35}"/>
              </a:ext>
            </a:extLst>
          </p:cNvPr>
          <p:cNvSpPr/>
          <p:nvPr/>
        </p:nvSpPr>
        <p:spPr>
          <a:xfrm>
            <a:off x="6972218" y="1607629"/>
            <a:ext cx="1181182" cy="28891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97" y="0"/>
                </a:moveTo>
                <a:lnTo>
                  <a:pt x="3961" y="0"/>
                </a:lnTo>
                <a:cubicBezTo>
                  <a:pt x="1793" y="0"/>
                  <a:pt x="0" y="716"/>
                  <a:pt x="0" y="1620"/>
                </a:cubicBezTo>
                <a:lnTo>
                  <a:pt x="0" y="7194"/>
                </a:lnTo>
                <a:cubicBezTo>
                  <a:pt x="0" y="8081"/>
                  <a:pt x="1751" y="8814"/>
                  <a:pt x="3961" y="8814"/>
                </a:cubicBezTo>
                <a:lnTo>
                  <a:pt x="3961" y="8814"/>
                </a:lnTo>
                <a:lnTo>
                  <a:pt x="3961" y="17611"/>
                </a:lnTo>
                <a:lnTo>
                  <a:pt x="250" y="17611"/>
                </a:lnTo>
                <a:lnTo>
                  <a:pt x="6255" y="21600"/>
                </a:lnTo>
                <a:lnTo>
                  <a:pt x="12259" y="17611"/>
                </a:lnTo>
                <a:lnTo>
                  <a:pt x="8548" y="17611"/>
                </a:lnTo>
                <a:lnTo>
                  <a:pt x="8548" y="8814"/>
                </a:lnTo>
                <a:lnTo>
                  <a:pt x="17639" y="8814"/>
                </a:lnTo>
                <a:cubicBezTo>
                  <a:pt x="19807" y="8814"/>
                  <a:pt x="21600" y="8098"/>
                  <a:pt x="21600" y="7194"/>
                </a:cubicBezTo>
                <a:lnTo>
                  <a:pt x="21600" y="1620"/>
                </a:lnTo>
                <a:cubicBezTo>
                  <a:pt x="21558" y="716"/>
                  <a:pt x="19765" y="0"/>
                  <a:pt x="17597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2D32AE78-D545-4C48-B389-3F60E174DB86}"/>
              </a:ext>
            </a:extLst>
          </p:cNvPr>
          <p:cNvSpPr/>
          <p:nvPr/>
        </p:nvSpPr>
        <p:spPr>
          <a:xfrm>
            <a:off x="4038600" y="2847006"/>
            <a:ext cx="1178904" cy="28754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73" y="12744"/>
                </a:moveTo>
                <a:lnTo>
                  <a:pt x="17673" y="4008"/>
                </a:lnTo>
                <a:lnTo>
                  <a:pt x="21391" y="4008"/>
                </a:lnTo>
                <a:lnTo>
                  <a:pt x="15375" y="0"/>
                </a:lnTo>
                <a:lnTo>
                  <a:pt x="9359" y="4008"/>
                </a:lnTo>
                <a:lnTo>
                  <a:pt x="13077" y="4008"/>
                </a:lnTo>
                <a:lnTo>
                  <a:pt x="13077" y="12744"/>
                </a:lnTo>
                <a:lnTo>
                  <a:pt x="3969" y="12744"/>
                </a:lnTo>
                <a:cubicBezTo>
                  <a:pt x="1797" y="12744"/>
                  <a:pt x="0" y="13464"/>
                  <a:pt x="0" y="14371"/>
                </a:cubicBezTo>
                <a:lnTo>
                  <a:pt x="0" y="19973"/>
                </a:lnTo>
                <a:cubicBezTo>
                  <a:pt x="0" y="20863"/>
                  <a:pt x="1755" y="21600"/>
                  <a:pt x="3969" y="21600"/>
                </a:cubicBezTo>
                <a:lnTo>
                  <a:pt x="17631" y="21600"/>
                </a:lnTo>
                <a:cubicBezTo>
                  <a:pt x="19803" y="21600"/>
                  <a:pt x="21600" y="20881"/>
                  <a:pt x="21600" y="19973"/>
                </a:cubicBezTo>
                <a:lnTo>
                  <a:pt x="21600" y="14371"/>
                </a:lnTo>
                <a:cubicBezTo>
                  <a:pt x="21600" y="13481"/>
                  <a:pt x="19845" y="12744"/>
                  <a:pt x="17673" y="1274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84B3C7B3-2727-4A2F-BA2D-56486E93F635}"/>
              </a:ext>
            </a:extLst>
          </p:cNvPr>
          <p:cNvSpPr/>
          <p:nvPr/>
        </p:nvSpPr>
        <p:spPr>
          <a:xfrm>
            <a:off x="5282539" y="4541247"/>
            <a:ext cx="2870861" cy="11811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70" y="0"/>
                </a:moveTo>
                <a:lnTo>
                  <a:pt x="14360" y="0"/>
                </a:lnTo>
                <a:cubicBezTo>
                  <a:pt x="13468" y="0"/>
                  <a:pt x="12730" y="1751"/>
                  <a:pt x="12730" y="3961"/>
                </a:cubicBezTo>
                <a:lnTo>
                  <a:pt x="12730" y="3961"/>
                </a:lnTo>
                <a:lnTo>
                  <a:pt x="4015" y="3961"/>
                </a:lnTo>
                <a:lnTo>
                  <a:pt x="4015" y="250"/>
                </a:lnTo>
                <a:lnTo>
                  <a:pt x="0" y="6255"/>
                </a:lnTo>
                <a:lnTo>
                  <a:pt x="4015" y="12259"/>
                </a:lnTo>
                <a:lnTo>
                  <a:pt x="4015" y="8548"/>
                </a:lnTo>
                <a:lnTo>
                  <a:pt x="12730" y="8548"/>
                </a:lnTo>
                <a:lnTo>
                  <a:pt x="12730" y="17639"/>
                </a:lnTo>
                <a:cubicBezTo>
                  <a:pt x="12730" y="19807"/>
                  <a:pt x="13451" y="21600"/>
                  <a:pt x="14360" y="21600"/>
                </a:cubicBezTo>
                <a:lnTo>
                  <a:pt x="19970" y="21600"/>
                </a:lnTo>
                <a:cubicBezTo>
                  <a:pt x="20862" y="21600"/>
                  <a:pt x="21600" y="19849"/>
                  <a:pt x="21600" y="17639"/>
                </a:cubicBezTo>
                <a:lnTo>
                  <a:pt x="21600" y="4003"/>
                </a:lnTo>
                <a:cubicBezTo>
                  <a:pt x="21600" y="1793"/>
                  <a:pt x="20862" y="0"/>
                  <a:pt x="1997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32" name="Graphic 31" descr="Bullseye with solid fill">
            <a:extLst>
              <a:ext uri="{FF2B5EF4-FFF2-40B4-BE49-F238E27FC236}">
                <a16:creationId xmlns:a16="http://schemas.microsoft.com/office/drawing/2014/main" id="{96415C4F-07C4-48BD-A8AA-9C67C73827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35008" y="4738794"/>
            <a:ext cx="786088" cy="7860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3" name="Graphic 32" descr="Hourglass 30% with solid fill">
            <a:extLst>
              <a:ext uri="{FF2B5EF4-FFF2-40B4-BE49-F238E27FC236}">
                <a16:creationId xmlns:a16="http://schemas.microsoft.com/office/drawing/2014/main" id="{5E08C02A-1249-4C1F-B8A1-BDC44544F6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35008" y="1803171"/>
            <a:ext cx="786088" cy="7860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4" name="Graphic 33" descr="Lightbulb with solid fill">
            <a:extLst>
              <a:ext uri="{FF2B5EF4-FFF2-40B4-BE49-F238E27FC236}">
                <a16:creationId xmlns:a16="http://schemas.microsoft.com/office/drawing/2014/main" id="{CF01DA77-7229-4E22-AAAD-FCA3AAB5A4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69765" y="1803171"/>
            <a:ext cx="786088" cy="7860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5" name="Graphic 34" descr="Research with solid fill">
            <a:extLst>
              <a:ext uri="{FF2B5EF4-FFF2-40B4-BE49-F238E27FC236}">
                <a16:creationId xmlns:a16="http://schemas.microsoft.com/office/drawing/2014/main" id="{EB99D76E-3D6B-4AA2-8B09-C16EFAF8402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69765" y="4738794"/>
            <a:ext cx="786088" cy="7860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572BD335-09EC-415F-9765-853EF0712587}"/>
              </a:ext>
            </a:extLst>
          </p:cNvPr>
          <p:cNvGrpSpPr/>
          <p:nvPr/>
        </p:nvGrpSpPr>
        <p:grpSpPr>
          <a:xfrm>
            <a:off x="5182798" y="2835287"/>
            <a:ext cx="1826404" cy="1659485"/>
            <a:chOff x="8921977" y="1466725"/>
            <a:chExt cx="2926080" cy="1659485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1162F14-7B75-4399-A9E1-9762FF34A39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5E1F01B-8C05-495D-87D4-845C7EAAF56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AF3A711-8DCD-47DE-B8BE-9E45ADE77AF0}"/>
              </a:ext>
            </a:extLst>
          </p:cNvPr>
          <p:cNvGrpSpPr/>
          <p:nvPr/>
        </p:nvGrpSpPr>
        <p:grpSpPr>
          <a:xfrm>
            <a:off x="8810316" y="4423382"/>
            <a:ext cx="2926080" cy="1290153"/>
            <a:chOff x="8921977" y="4073386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38715C4-8E0D-4E68-9F48-83C9C1684E5C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4ACB56C-18BC-4367-B96A-5AB1A359E87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FF6822C-2060-4DF8-BDB4-BE2FC29C094A}"/>
              </a:ext>
            </a:extLst>
          </p:cNvPr>
          <p:cNvGrpSpPr/>
          <p:nvPr/>
        </p:nvGrpSpPr>
        <p:grpSpPr>
          <a:xfrm>
            <a:off x="455605" y="4423382"/>
            <a:ext cx="2926080" cy="1290153"/>
            <a:chOff x="332936" y="4652338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1A69049-4537-4F09-8C93-D1FF2224BA6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2B64930-9D06-41EC-80CB-7D193A2F3376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E49BC55-71C9-45D4-97F9-4E86D9BCD336}"/>
              </a:ext>
            </a:extLst>
          </p:cNvPr>
          <p:cNvGrpSpPr/>
          <p:nvPr/>
        </p:nvGrpSpPr>
        <p:grpSpPr>
          <a:xfrm>
            <a:off x="8810316" y="1496374"/>
            <a:ext cx="2926080" cy="1290153"/>
            <a:chOff x="8921977" y="1466725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E5324F8-0091-4C77-B9AA-2D068CBD2A4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791B933-0D81-4287-8DF5-F0207A63ED8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62F9B35-4444-43F3-8D33-3D2F23AECC09}"/>
              </a:ext>
            </a:extLst>
          </p:cNvPr>
          <p:cNvGrpSpPr/>
          <p:nvPr/>
        </p:nvGrpSpPr>
        <p:grpSpPr>
          <a:xfrm>
            <a:off x="455605" y="1496374"/>
            <a:ext cx="2926080" cy="1290153"/>
            <a:chOff x="332936" y="2627766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00DEA1C-2972-448B-B388-FA585C1A7A4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DD3D956-12A8-408B-A36C-FDAA16CED58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8276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Square Cycle – Slide Template</a:t>
            </a:r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617948BE-22BB-45E5-8F67-B327125931A8}"/>
              </a:ext>
            </a:extLst>
          </p:cNvPr>
          <p:cNvSpPr/>
          <p:nvPr/>
        </p:nvSpPr>
        <p:spPr>
          <a:xfrm>
            <a:off x="4506651" y="2075680"/>
            <a:ext cx="3178699" cy="31786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91" y="21600"/>
                </a:moveTo>
                <a:lnTo>
                  <a:pt x="2309" y="21600"/>
                </a:lnTo>
                <a:cubicBezTo>
                  <a:pt x="1038" y="21600"/>
                  <a:pt x="0" y="20562"/>
                  <a:pt x="0" y="19291"/>
                </a:cubicBezTo>
                <a:lnTo>
                  <a:pt x="0" y="2309"/>
                </a:lnTo>
                <a:cubicBezTo>
                  <a:pt x="0" y="1038"/>
                  <a:pt x="1038" y="0"/>
                  <a:pt x="2309" y="0"/>
                </a:cubicBezTo>
                <a:lnTo>
                  <a:pt x="19291" y="0"/>
                </a:lnTo>
                <a:cubicBezTo>
                  <a:pt x="20562" y="0"/>
                  <a:pt x="21600" y="1038"/>
                  <a:pt x="21600" y="2309"/>
                </a:cubicBezTo>
                <a:lnTo>
                  <a:pt x="21600" y="19291"/>
                </a:lnTo>
                <a:cubicBezTo>
                  <a:pt x="21600" y="20562"/>
                  <a:pt x="20562" y="21600"/>
                  <a:pt x="19291" y="21600"/>
                </a:cubicBezTo>
                <a:close/>
                <a:moveTo>
                  <a:pt x="2309" y="1673"/>
                </a:moveTo>
                <a:cubicBezTo>
                  <a:pt x="1968" y="1673"/>
                  <a:pt x="1689" y="1952"/>
                  <a:pt x="1689" y="2293"/>
                </a:cubicBezTo>
                <a:lnTo>
                  <a:pt x="1689" y="19276"/>
                </a:lnTo>
                <a:cubicBezTo>
                  <a:pt x="1689" y="19617"/>
                  <a:pt x="1968" y="19896"/>
                  <a:pt x="2309" y="19896"/>
                </a:cubicBezTo>
                <a:lnTo>
                  <a:pt x="19291" y="19896"/>
                </a:lnTo>
                <a:cubicBezTo>
                  <a:pt x="19632" y="19896"/>
                  <a:pt x="19911" y="19617"/>
                  <a:pt x="19911" y="19276"/>
                </a:cubicBezTo>
                <a:lnTo>
                  <a:pt x="19911" y="2293"/>
                </a:lnTo>
                <a:cubicBezTo>
                  <a:pt x="19911" y="1952"/>
                  <a:pt x="19632" y="1673"/>
                  <a:pt x="19291" y="1673"/>
                </a:cubicBezTo>
                <a:lnTo>
                  <a:pt x="2309" y="1673"/>
                </a:lnTo>
                <a:close/>
              </a:path>
            </a:pathLst>
          </a:custGeom>
          <a:solidFill>
            <a:schemeClr val="bg1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4D2068FA-FAAA-46B7-A180-74003C1718FD}"/>
              </a:ext>
            </a:extLst>
          </p:cNvPr>
          <p:cNvSpPr/>
          <p:nvPr/>
        </p:nvSpPr>
        <p:spPr>
          <a:xfrm>
            <a:off x="4038600" y="1607629"/>
            <a:ext cx="2868582" cy="11788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5375"/>
                </a:moveTo>
                <a:lnTo>
                  <a:pt x="17582" y="9359"/>
                </a:lnTo>
                <a:lnTo>
                  <a:pt x="17582" y="13077"/>
                </a:lnTo>
                <a:lnTo>
                  <a:pt x="8877" y="13077"/>
                </a:lnTo>
                <a:lnTo>
                  <a:pt x="8877" y="3969"/>
                </a:lnTo>
                <a:cubicBezTo>
                  <a:pt x="8877" y="1797"/>
                  <a:pt x="8156" y="0"/>
                  <a:pt x="7246" y="0"/>
                </a:cubicBezTo>
                <a:lnTo>
                  <a:pt x="1631" y="0"/>
                </a:lnTo>
                <a:cubicBezTo>
                  <a:pt x="738" y="0"/>
                  <a:pt x="0" y="1755"/>
                  <a:pt x="0" y="3969"/>
                </a:cubicBezTo>
                <a:lnTo>
                  <a:pt x="0" y="17631"/>
                </a:lnTo>
                <a:cubicBezTo>
                  <a:pt x="0" y="19803"/>
                  <a:pt x="721" y="21600"/>
                  <a:pt x="1631" y="21600"/>
                </a:cubicBezTo>
                <a:lnTo>
                  <a:pt x="7246" y="21600"/>
                </a:lnTo>
                <a:cubicBezTo>
                  <a:pt x="8139" y="21600"/>
                  <a:pt x="8877" y="19845"/>
                  <a:pt x="8877" y="17631"/>
                </a:cubicBezTo>
                <a:lnTo>
                  <a:pt x="8877" y="17631"/>
                </a:lnTo>
                <a:lnTo>
                  <a:pt x="17582" y="17631"/>
                </a:lnTo>
                <a:lnTo>
                  <a:pt x="17582" y="21349"/>
                </a:lnTo>
                <a:lnTo>
                  <a:pt x="21600" y="15375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653CA747-1E5D-41E7-B8F2-656D6F33BA35}"/>
              </a:ext>
            </a:extLst>
          </p:cNvPr>
          <p:cNvSpPr/>
          <p:nvPr/>
        </p:nvSpPr>
        <p:spPr>
          <a:xfrm>
            <a:off x="6972218" y="1607629"/>
            <a:ext cx="1181182" cy="28891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97" y="0"/>
                </a:moveTo>
                <a:lnTo>
                  <a:pt x="3961" y="0"/>
                </a:lnTo>
                <a:cubicBezTo>
                  <a:pt x="1793" y="0"/>
                  <a:pt x="0" y="716"/>
                  <a:pt x="0" y="1620"/>
                </a:cubicBezTo>
                <a:lnTo>
                  <a:pt x="0" y="7194"/>
                </a:lnTo>
                <a:cubicBezTo>
                  <a:pt x="0" y="8081"/>
                  <a:pt x="1751" y="8814"/>
                  <a:pt x="3961" y="8814"/>
                </a:cubicBezTo>
                <a:lnTo>
                  <a:pt x="3961" y="8814"/>
                </a:lnTo>
                <a:lnTo>
                  <a:pt x="3961" y="17611"/>
                </a:lnTo>
                <a:lnTo>
                  <a:pt x="250" y="17611"/>
                </a:lnTo>
                <a:lnTo>
                  <a:pt x="6255" y="21600"/>
                </a:lnTo>
                <a:lnTo>
                  <a:pt x="12259" y="17611"/>
                </a:lnTo>
                <a:lnTo>
                  <a:pt x="8548" y="17611"/>
                </a:lnTo>
                <a:lnTo>
                  <a:pt x="8548" y="8814"/>
                </a:lnTo>
                <a:lnTo>
                  <a:pt x="17639" y="8814"/>
                </a:lnTo>
                <a:cubicBezTo>
                  <a:pt x="19807" y="8814"/>
                  <a:pt x="21600" y="8098"/>
                  <a:pt x="21600" y="7194"/>
                </a:cubicBezTo>
                <a:lnTo>
                  <a:pt x="21600" y="1620"/>
                </a:lnTo>
                <a:cubicBezTo>
                  <a:pt x="21558" y="716"/>
                  <a:pt x="19765" y="0"/>
                  <a:pt x="17597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2D32AE78-D545-4C48-B389-3F60E174DB86}"/>
              </a:ext>
            </a:extLst>
          </p:cNvPr>
          <p:cNvSpPr/>
          <p:nvPr/>
        </p:nvSpPr>
        <p:spPr>
          <a:xfrm>
            <a:off x="4038600" y="2847006"/>
            <a:ext cx="1178904" cy="28754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73" y="12744"/>
                </a:moveTo>
                <a:lnTo>
                  <a:pt x="17673" y="4008"/>
                </a:lnTo>
                <a:lnTo>
                  <a:pt x="21391" y="4008"/>
                </a:lnTo>
                <a:lnTo>
                  <a:pt x="15375" y="0"/>
                </a:lnTo>
                <a:lnTo>
                  <a:pt x="9359" y="4008"/>
                </a:lnTo>
                <a:lnTo>
                  <a:pt x="13077" y="4008"/>
                </a:lnTo>
                <a:lnTo>
                  <a:pt x="13077" y="12744"/>
                </a:lnTo>
                <a:lnTo>
                  <a:pt x="3969" y="12744"/>
                </a:lnTo>
                <a:cubicBezTo>
                  <a:pt x="1797" y="12744"/>
                  <a:pt x="0" y="13464"/>
                  <a:pt x="0" y="14371"/>
                </a:cubicBezTo>
                <a:lnTo>
                  <a:pt x="0" y="19973"/>
                </a:lnTo>
                <a:cubicBezTo>
                  <a:pt x="0" y="20863"/>
                  <a:pt x="1755" y="21600"/>
                  <a:pt x="3969" y="21600"/>
                </a:cubicBezTo>
                <a:lnTo>
                  <a:pt x="17631" y="21600"/>
                </a:lnTo>
                <a:cubicBezTo>
                  <a:pt x="19803" y="21600"/>
                  <a:pt x="21600" y="20881"/>
                  <a:pt x="21600" y="19973"/>
                </a:cubicBezTo>
                <a:lnTo>
                  <a:pt x="21600" y="14371"/>
                </a:lnTo>
                <a:cubicBezTo>
                  <a:pt x="21600" y="13481"/>
                  <a:pt x="19845" y="12744"/>
                  <a:pt x="17673" y="1274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84B3C7B3-2727-4A2F-BA2D-56486E93F635}"/>
              </a:ext>
            </a:extLst>
          </p:cNvPr>
          <p:cNvSpPr/>
          <p:nvPr/>
        </p:nvSpPr>
        <p:spPr>
          <a:xfrm>
            <a:off x="5282539" y="4541247"/>
            <a:ext cx="2870861" cy="11811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70" y="0"/>
                </a:moveTo>
                <a:lnTo>
                  <a:pt x="14360" y="0"/>
                </a:lnTo>
                <a:cubicBezTo>
                  <a:pt x="13468" y="0"/>
                  <a:pt x="12730" y="1751"/>
                  <a:pt x="12730" y="3961"/>
                </a:cubicBezTo>
                <a:lnTo>
                  <a:pt x="12730" y="3961"/>
                </a:lnTo>
                <a:lnTo>
                  <a:pt x="4015" y="3961"/>
                </a:lnTo>
                <a:lnTo>
                  <a:pt x="4015" y="250"/>
                </a:lnTo>
                <a:lnTo>
                  <a:pt x="0" y="6255"/>
                </a:lnTo>
                <a:lnTo>
                  <a:pt x="4015" y="12259"/>
                </a:lnTo>
                <a:lnTo>
                  <a:pt x="4015" y="8548"/>
                </a:lnTo>
                <a:lnTo>
                  <a:pt x="12730" y="8548"/>
                </a:lnTo>
                <a:lnTo>
                  <a:pt x="12730" y="17639"/>
                </a:lnTo>
                <a:cubicBezTo>
                  <a:pt x="12730" y="19807"/>
                  <a:pt x="13451" y="21600"/>
                  <a:pt x="14360" y="21600"/>
                </a:cubicBezTo>
                <a:lnTo>
                  <a:pt x="19970" y="21600"/>
                </a:lnTo>
                <a:cubicBezTo>
                  <a:pt x="20862" y="21600"/>
                  <a:pt x="21600" y="19849"/>
                  <a:pt x="21600" y="17639"/>
                </a:cubicBezTo>
                <a:lnTo>
                  <a:pt x="21600" y="4003"/>
                </a:lnTo>
                <a:cubicBezTo>
                  <a:pt x="21600" y="1793"/>
                  <a:pt x="20862" y="0"/>
                  <a:pt x="1997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32" name="Graphic 31" descr="Bullseye with solid fill">
            <a:extLst>
              <a:ext uri="{FF2B5EF4-FFF2-40B4-BE49-F238E27FC236}">
                <a16:creationId xmlns:a16="http://schemas.microsoft.com/office/drawing/2014/main" id="{96415C4F-07C4-48BD-A8AA-9C67C73827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35008" y="4738794"/>
            <a:ext cx="786088" cy="7860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3" name="Graphic 32" descr="Hourglass 30% with solid fill">
            <a:extLst>
              <a:ext uri="{FF2B5EF4-FFF2-40B4-BE49-F238E27FC236}">
                <a16:creationId xmlns:a16="http://schemas.microsoft.com/office/drawing/2014/main" id="{5E08C02A-1249-4C1F-B8A1-BDC44544F6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35008" y="1803171"/>
            <a:ext cx="786088" cy="7860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4" name="Graphic 33" descr="Lightbulb with solid fill">
            <a:extLst>
              <a:ext uri="{FF2B5EF4-FFF2-40B4-BE49-F238E27FC236}">
                <a16:creationId xmlns:a16="http://schemas.microsoft.com/office/drawing/2014/main" id="{CF01DA77-7229-4E22-AAAD-FCA3AAB5A4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169765" y="1803171"/>
            <a:ext cx="786088" cy="7860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5" name="Graphic 34" descr="Research with solid fill">
            <a:extLst>
              <a:ext uri="{FF2B5EF4-FFF2-40B4-BE49-F238E27FC236}">
                <a16:creationId xmlns:a16="http://schemas.microsoft.com/office/drawing/2014/main" id="{EB99D76E-3D6B-4AA2-8B09-C16EFAF8402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69765" y="4738794"/>
            <a:ext cx="786088" cy="7860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572BD335-09EC-415F-9765-853EF0712587}"/>
              </a:ext>
            </a:extLst>
          </p:cNvPr>
          <p:cNvGrpSpPr/>
          <p:nvPr/>
        </p:nvGrpSpPr>
        <p:grpSpPr>
          <a:xfrm>
            <a:off x="5182798" y="2835287"/>
            <a:ext cx="1826404" cy="1659485"/>
            <a:chOff x="8921977" y="1466725"/>
            <a:chExt cx="2926080" cy="1659485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1162F14-7B75-4399-A9E1-9762FF34A39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5E1F01B-8C05-495D-87D4-845C7EAAF56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8CAA838-FDDD-44CD-8693-580D93097BF2}"/>
              </a:ext>
            </a:extLst>
          </p:cNvPr>
          <p:cNvGrpSpPr/>
          <p:nvPr/>
        </p:nvGrpSpPr>
        <p:grpSpPr>
          <a:xfrm>
            <a:off x="8810316" y="4423382"/>
            <a:ext cx="2926080" cy="1290153"/>
            <a:chOff x="8921977" y="4073386"/>
            <a:chExt cx="2926080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8255DA8-1B15-4C99-B663-0B67E3563D46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524843C-414D-4938-BDCB-369E8667EBD4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9C9039A-1504-4FB5-900B-3BB5DB6B6DE2}"/>
              </a:ext>
            </a:extLst>
          </p:cNvPr>
          <p:cNvGrpSpPr/>
          <p:nvPr/>
        </p:nvGrpSpPr>
        <p:grpSpPr>
          <a:xfrm>
            <a:off x="455605" y="4423382"/>
            <a:ext cx="2926080" cy="1290153"/>
            <a:chOff x="332936" y="4652338"/>
            <a:chExt cx="2926080" cy="129015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3AEC692-1E59-4BF8-8EBC-F56A46A7D29A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9091068-87A0-4589-94C8-2992463A7A0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071BCDD-1CE1-43BD-B6F0-9BD7C73D5189}"/>
              </a:ext>
            </a:extLst>
          </p:cNvPr>
          <p:cNvGrpSpPr/>
          <p:nvPr/>
        </p:nvGrpSpPr>
        <p:grpSpPr>
          <a:xfrm>
            <a:off x="8810316" y="1496374"/>
            <a:ext cx="2926080" cy="1290153"/>
            <a:chOff x="8921977" y="1466725"/>
            <a:chExt cx="2926080" cy="1290153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0F9CFF1-AC45-4BC1-8025-E61B00575C7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84DF7A1-2C95-481E-979F-2A838F7BC41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7FB5BDC-9FC7-4C92-B6AE-9141225D585B}"/>
              </a:ext>
            </a:extLst>
          </p:cNvPr>
          <p:cNvGrpSpPr/>
          <p:nvPr/>
        </p:nvGrpSpPr>
        <p:grpSpPr>
          <a:xfrm>
            <a:off x="455605" y="1496374"/>
            <a:ext cx="2926080" cy="1290153"/>
            <a:chOff x="332936" y="2627766"/>
            <a:chExt cx="2926080" cy="129015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E2970BBB-7B05-47A0-B049-D6073481AB9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2B9F291-3026-427D-B159-C7C2D04C8C7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1777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8497</TotalTime>
  <Words>439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Square Cycle – Slide Template</vt:lpstr>
      <vt:lpstr>Square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Square Cycle</dc:title>
  <dc:creator>PresentationGO.com</dc:creator>
  <dc:description>© Copyright PresentationGO.com</dc:description>
  <dcterms:created xsi:type="dcterms:W3CDTF">2014-11-26T05:14:11Z</dcterms:created>
  <dcterms:modified xsi:type="dcterms:W3CDTF">2021-10-21T16:24:30Z</dcterms:modified>
  <cp:category>Charts &amp; Diagrams</cp:category>
</cp:coreProperties>
</file>