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3" r:id="rId4"/>
    <p:sldId id="352" r:id="rId5"/>
    <p:sldId id="354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0" d="100"/>
          <a:sy n="100" d="100"/>
        </p:scale>
        <p:origin x="7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3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84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14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06331"/>
            <a:ext cx="8238259" cy="739056"/>
          </a:xfrm>
        </p:spPr>
        <p:txBody>
          <a:bodyPr>
            <a:noAutofit/>
          </a:bodyPr>
          <a:lstStyle/>
          <a:p>
            <a:r>
              <a:rPr lang="en-US"/>
              <a:t>Square List Diagram for PowerPoint</a:t>
            </a:r>
          </a:p>
        </p:txBody>
      </p:sp>
      <p:sp>
        <p:nvSpPr>
          <p:cNvPr id="83" name="Diamond 82">
            <a:extLst>
              <a:ext uri="{FF2B5EF4-FFF2-40B4-BE49-F238E27FC236}">
                <a16:creationId xmlns:a16="http://schemas.microsoft.com/office/drawing/2014/main" id="{F846E76A-55CF-499F-A226-6E988F3B4FD2}"/>
              </a:ext>
            </a:extLst>
          </p:cNvPr>
          <p:cNvSpPr/>
          <p:nvPr/>
        </p:nvSpPr>
        <p:spPr>
          <a:xfrm>
            <a:off x="596843" y="1588066"/>
            <a:ext cx="1835943" cy="1835943"/>
          </a:xfrm>
          <a:prstGeom prst="diamond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Diamond 83">
            <a:extLst>
              <a:ext uri="{FF2B5EF4-FFF2-40B4-BE49-F238E27FC236}">
                <a16:creationId xmlns:a16="http://schemas.microsoft.com/office/drawing/2014/main" id="{EE677CE6-B2F1-45CC-89F3-D99A2DEA8EB5}"/>
              </a:ext>
            </a:extLst>
          </p:cNvPr>
          <p:cNvSpPr/>
          <p:nvPr/>
        </p:nvSpPr>
        <p:spPr>
          <a:xfrm>
            <a:off x="596843" y="1836208"/>
            <a:ext cx="1835943" cy="1835943"/>
          </a:xfrm>
          <a:prstGeom prst="diamond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Diamond 80">
            <a:extLst>
              <a:ext uri="{FF2B5EF4-FFF2-40B4-BE49-F238E27FC236}">
                <a16:creationId xmlns:a16="http://schemas.microsoft.com/office/drawing/2014/main" id="{B295DCF7-6644-4E13-99BA-613332407263}"/>
              </a:ext>
            </a:extLst>
          </p:cNvPr>
          <p:cNvSpPr/>
          <p:nvPr/>
        </p:nvSpPr>
        <p:spPr>
          <a:xfrm>
            <a:off x="2634967" y="1836208"/>
            <a:ext cx="1835943" cy="1835943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DE56BE4-CA2A-491C-8189-CCE5AFEBBEEF}"/>
              </a:ext>
            </a:extLst>
          </p:cNvPr>
          <p:cNvSpPr/>
          <p:nvPr/>
        </p:nvSpPr>
        <p:spPr>
          <a:xfrm>
            <a:off x="2634967" y="1588066"/>
            <a:ext cx="1835943" cy="1835943"/>
          </a:xfrm>
          <a:prstGeom prst="diamond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Diamond 78">
            <a:extLst>
              <a:ext uri="{FF2B5EF4-FFF2-40B4-BE49-F238E27FC236}">
                <a16:creationId xmlns:a16="http://schemas.microsoft.com/office/drawing/2014/main" id="{5B7A49FC-4560-4A03-85F4-E66B8D6C05B3}"/>
              </a:ext>
            </a:extLst>
          </p:cNvPr>
          <p:cNvSpPr/>
          <p:nvPr/>
        </p:nvSpPr>
        <p:spPr>
          <a:xfrm>
            <a:off x="4673091" y="1588066"/>
            <a:ext cx="1835943" cy="1835943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Diamond 79">
            <a:extLst>
              <a:ext uri="{FF2B5EF4-FFF2-40B4-BE49-F238E27FC236}">
                <a16:creationId xmlns:a16="http://schemas.microsoft.com/office/drawing/2014/main" id="{9CE3DA6A-880D-4CDD-9C90-22FF5FF98A4B}"/>
              </a:ext>
            </a:extLst>
          </p:cNvPr>
          <p:cNvSpPr/>
          <p:nvPr/>
        </p:nvSpPr>
        <p:spPr>
          <a:xfrm>
            <a:off x="4673091" y="1836208"/>
            <a:ext cx="1835943" cy="1835943"/>
          </a:xfrm>
          <a:prstGeom prst="diamond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Diamond 76">
            <a:extLst>
              <a:ext uri="{FF2B5EF4-FFF2-40B4-BE49-F238E27FC236}">
                <a16:creationId xmlns:a16="http://schemas.microsoft.com/office/drawing/2014/main" id="{47849565-4555-4214-80A5-70BECA3046E9}"/>
              </a:ext>
            </a:extLst>
          </p:cNvPr>
          <p:cNvSpPr/>
          <p:nvPr/>
        </p:nvSpPr>
        <p:spPr>
          <a:xfrm>
            <a:off x="6711215" y="1836208"/>
            <a:ext cx="1835943" cy="1835943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33D3F9FB-E70E-497B-AD14-116E412885A8}"/>
              </a:ext>
            </a:extLst>
          </p:cNvPr>
          <p:cNvGrpSpPr/>
          <p:nvPr/>
        </p:nvGrpSpPr>
        <p:grpSpPr>
          <a:xfrm>
            <a:off x="596843" y="3773433"/>
            <a:ext cx="1835943" cy="1521613"/>
            <a:chOff x="332936" y="2473878"/>
            <a:chExt cx="2937088" cy="2028816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B063CFF-61B9-481C-B1AC-5CBCF53C585D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AC4C8CF-A5B9-4BCC-802D-DA7D097EDA65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81D64F09-EBEA-48FF-B839-95576BB66D92}"/>
              </a:ext>
            </a:extLst>
          </p:cNvPr>
          <p:cNvGrpSpPr/>
          <p:nvPr/>
        </p:nvGrpSpPr>
        <p:grpSpPr>
          <a:xfrm>
            <a:off x="2634967" y="3773433"/>
            <a:ext cx="1835943" cy="1521613"/>
            <a:chOff x="332936" y="2473878"/>
            <a:chExt cx="2937088" cy="2028816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C744AD18-7CBC-4E94-9E4E-DD676705D555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EAD29A2-29A1-4282-BA57-E38278D6CF29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3784EFAF-48DE-4CFE-8533-5732AE2D1265}"/>
              </a:ext>
            </a:extLst>
          </p:cNvPr>
          <p:cNvGrpSpPr/>
          <p:nvPr/>
        </p:nvGrpSpPr>
        <p:grpSpPr>
          <a:xfrm>
            <a:off x="4673091" y="3773433"/>
            <a:ext cx="1835943" cy="1521613"/>
            <a:chOff x="332936" y="2473878"/>
            <a:chExt cx="2937088" cy="2028816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0D318C88-6734-4255-AFB6-78122699B12D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2EDAD29F-6752-4161-BA9B-BEDD593D607E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85898F3C-2AE0-4866-9F1A-9119AA7DA065}"/>
              </a:ext>
            </a:extLst>
          </p:cNvPr>
          <p:cNvGrpSpPr/>
          <p:nvPr/>
        </p:nvGrpSpPr>
        <p:grpSpPr>
          <a:xfrm>
            <a:off x="6711215" y="3773433"/>
            <a:ext cx="1835943" cy="1521613"/>
            <a:chOff x="332936" y="2473878"/>
            <a:chExt cx="2937088" cy="2028816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4736FB6-3BB6-45B1-A987-57D0F9A57352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1ABB3B4-F0F2-4831-8D1D-6F18AC9BDCFF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5" name="Graphic 4" descr="Bullseye">
            <a:extLst>
              <a:ext uri="{FF2B5EF4-FFF2-40B4-BE49-F238E27FC236}">
                <a16:creationId xmlns:a16="http://schemas.microsoft.com/office/drawing/2014/main" id="{0EB0F892-908B-4E36-96BD-BBD9F26ECF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71914" y="2411280"/>
            <a:ext cx="685800" cy="685800"/>
          </a:xfrm>
          <a:prstGeom prst="rect">
            <a:avLst/>
          </a:prstGeom>
        </p:spPr>
      </p:pic>
      <p:pic>
        <p:nvPicPr>
          <p:cNvPr id="7" name="Graphic 6" descr="Upward trend">
            <a:extLst>
              <a:ext uri="{FF2B5EF4-FFF2-40B4-BE49-F238E27FC236}">
                <a16:creationId xmlns:a16="http://schemas.microsoft.com/office/drawing/2014/main" id="{5896491A-58F0-456A-918D-9599592F18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10038" y="2127506"/>
            <a:ext cx="685800" cy="685800"/>
          </a:xfrm>
          <a:prstGeom prst="rect">
            <a:avLst/>
          </a:prstGeom>
        </p:spPr>
      </p:pic>
      <p:pic>
        <p:nvPicPr>
          <p:cNvPr id="9" name="Graphic 8" descr="Puzzle">
            <a:extLst>
              <a:ext uri="{FF2B5EF4-FFF2-40B4-BE49-F238E27FC236}">
                <a16:creationId xmlns:a16="http://schemas.microsoft.com/office/drawing/2014/main" id="{0EF39BF8-E49C-4826-B86B-3C818D142E3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48163" y="2422698"/>
            <a:ext cx="685800" cy="6858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BB55229-DBE3-4909-8962-E9D210B61D07}"/>
              </a:ext>
            </a:extLst>
          </p:cNvPr>
          <p:cNvSpPr/>
          <p:nvPr/>
        </p:nvSpPr>
        <p:spPr>
          <a:xfrm rot="18900000">
            <a:off x="612882" y="2225607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50" b="1">
                <a:solidFill>
                  <a:schemeClr val="bg2">
                    <a:lumMod val="75000"/>
                  </a:schemeClr>
                </a:solidFill>
              </a:rPr>
              <a:t>Lorem Ipsum</a:t>
            </a:r>
            <a:endParaRPr lang="en-US" sz="135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F76EE38-BFF7-403B-B971-FE4224CF4BD3}"/>
              </a:ext>
            </a:extLst>
          </p:cNvPr>
          <p:cNvSpPr/>
          <p:nvPr/>
        </p:nvSpPr>
        <p:spPr>
          <a:xfrm rot="18900000">
            <a:off x="2651006" y="1977465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50" b="1">
                <a:solidFill>
                  <a:schemeClr val="bg2">
                    <a:lumMod val="75000"/>
                  </a:schemeClr>
                </a:solidFill>
              </a:rPr>
              <a:t>Lorem Ipsum</a:t>
            </a:r>
            <a:endParaRPr lang="en-US" sz="135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513AC20-908E-4727-A1F1-C10F93431C74}"/>
              </a:ext>
            </a:extLst>
          </p:cNvPr>
          <p:cNvSpPr/>
          <p:nvPr/>
        </p:nvSpPr>
        <p:spPr>
          <a:xfrm rot="18900000">
            <a:off x="4689130" y="2225607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50" b="1">
                <a:solidFill>
                  <a:schemeClr val="bg2">
                    <a:lumMod val="75000"/>
                  </a:schemeClr>
                </a:solidFill>
              </a:rPr>
              <a:t>Lorem Ipsum</a:t>
            </a:r>
            <a:endParaRPr lang="en-US" sz="135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8" name="Diamond 77">
            <a:extLst>
              <a:ext uri="{FF2B5EF4-FFF2-40B4-BE49-F238E27FC236}">
                <a16:creationId xmlns:a16="http://schemas.microsoft.com/office/drawing/2014/main" id="{557A4CC5-363A-4720-878C-C1B940E3706C}"/>
              </a:ext>
            </a:extLst>
          </p:cNvPr>
          <p:cNvSpPr/>
          <p:nvPr/>
        </p:nvSpPr>
        <p:spPr>
          <a:xfrm>
            <a:off x="6711215" y="1588066"/>
            <a:ext cx="1835943" cy="1835943"/>
          </a:xfrm>
          <a:prstGeom prst="diamond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Graphic 10" descr="Magnifying glass">
            <a:extLst>
              <a:ext uri="{FF2B5EF4-FFF2-40B4-BE49-F238E27FC236}">
                <a16:creationId xmlns:a16="http://schemas.microsoft.com/office/drawing/2014/main" id="{A8FD22BB-85C8-46D0-A537-FC8B66E9E00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86286" y="2127506"/>
            <a:ext cx="685800" cy="685800"/>
          </a:xfrm>
          <a:prstGeom prst="rect">
            <a:avLst/>
          </a:prstGeom>
        </p:spPr>
      </p:pic>
      <p:sp>
        <p:nvSpPr>
          <p:cNvPr id="100" name="Rectangle 99">
            <a:extLst>
              <a:ext uri="{FF2B5EF4-FFF2-40B4-BE49-F238E27FC236}">
                <a16:creationId xmlns:a16="http://schemas.microsoft.com/office/drawing/2014/main" id="{D3308A36-283A-4968-9A72-E636F68501A4}"/>
              </a:ext>
            </a:extLst>
          </p:cNvPr>
          <p:cNvSpPr/>
          <p:nvPr/>
        </p:nvSpPr>
        <p:spPr>
          <a:xfrm rot="18900000">
            <a:off x="6727254" y="1977465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50" b="1">
                <a:solidFill>
                  <a:schemeClr val="bg2">
                    <a:lumMod val="75000"/>
                  </a:schemeClr>
                </a:solidFill>
              </a:rPr>
              <a:t>Lorem Ipsum</a:t>
            </a:r>
            <a:endParaRPr lang="en-US" sz="135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197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06331"/>
            <a:ext cx="8293677" cy="739056"/>
          </a:xfrm>
        </p:spPr>
        <p:txBody>
          <a:bodyPr>
            <a:noAutofit/>
          </a:bodyPr>
          <a:lstStyle/>
          <a:p>
            <a:r>
              <a:rPr lang="en-US"/>
              <a:t>Square List Diagram for PowerPoint</a:t>
            </a:r>
          </a:p>
        </p:txBody>
      </p:sp>
      <p:sp>
        <p:nvSpPr>
          <p:cNvPr id="67" name="Diamond 66">
            <a:extLst>
              <a:ext uri="{FF2B5EF4-FFF2-40B4-BE49-F238E27FC236}">
                <a16:creationId xmlns:a16="http://schemas.microsoft.com/office/drawing/2014/main" id="{01F1CA1E-4948-401D-9993-5148174F2E44}"/>
              </a:ext>
            </a:extLst>
          </p:cNvPr>
          <p:cNvSpPr/>
          <p:nvPr/>
        </p:nvSpPr>
        <p:spPr>
          <a:xfrm>
            <a:off x="596843" y="1588066"/>
            <a:ext cx="1835943" cy="1835943"/>
          </a:xfrm>
          <a:prstGeom prst="diamond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Diamond 67">
            <a:extLst>
              <a:ext uri="{FF2B5EF4-FFF2-40B4-BE49-F238E27FC236}">
                <a16:creationId xmlns:a16="http://schemas.microsoft.com/office/drawing/2014/main" id="{6CD5C343-33A5-485E-B304-6F00A07A0BCE}"/>
              </a:ext>
            </a:extLst>
          </p:cNvPr>
          <p:cNvSpPr/>
          <p:nvPr/>
        </p:nvSpPr>
        <p:spPr>
          <a:xfrm>
            <a:off x="596843" y="1836208"/>
            <a:ext cx="1835943" cy="1835943"/>
          </a:xfrm>
          <a:prstGeom prst="diamond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Diamond 64">
            <a:extLst>
              <a:ext uri="{FF2B5EF4-FFF2-40B4-BE49-F238E27FC236}">
                <a16:creationId xmlns:a16="http://schemas.microsoft.com/office/drawing/2014/main" id="{4B3CE864-65A7-42FF-9F1B-298A4C64665F}"/>
              </a:ext>
            </a:extLst>
          </p:cNvPr>
          <p:cNvSpPr/>
          <p:nvPr/>
        </p:nvSpPr>
        <p:spPr>
          <a:xfrm>
            <a:off x="2634967" y="1588066"/>
            <a:ext cx="1835943" cy="1835943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Diamond 65">
            <a:extLst>
              <a:ext uri="{FF2B5EF4-FFF2-40B4-BE49-F238E27FC236}">
                <a16:creationId xmlns:a16="http://schemas.microsoft.com/office/drawing/2014/main" id="{B46EA4FB-D0C1-4C89-BCF1-2BA1A3B5DE64}"/>
              </a:ext>
            </a:extLst>
          </p:cNvPr>
          <p:cNvSpPr/>
          <p:nvPr/>
        </p:nvSpPr>
        <p:spPr>
          <a:xfrm>
            <a:off x="2634967" y="1836208"/>
            <a:ext cx="1835943" cy="1835943"/>
          </a:xfrm>
          <a:prstGeom prst="diamond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Diamond 62">
            <a:extLst>
              <a:ext uri="{FF2B5EF4-FFF2-40B4-BE49-F238E27FC236}">
                <a16:creationId xmlns:a16="http://schemas.microsoft.com/office/drawing/2014/main" id="{81B251E1-2FE8-4612-A236-A194B8766CB3}"/>
              </a:ext>
            </a:extLst>
          </p:cNvPr>
          <p:cNvSpPr/>
          <p:nvPr/>
        </p:nvSpPr>
        <p:spPr>
          <a:xfrm>
            <a:off x="4673091" y="1588066"/>
            <a:ext cx="1835943" cy="1835943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Diamond 63">
            <a:extLst>
              <a:ext uri="{FF2B5EF4-FFF2-40B4-BE49-F238E27FC236}">
                <a16:creationId xmlns:a16="http://schemas.microsoft.com/office/drawing/2014/main" id="{F85B714F-DA0B-4A0C-B5B0-259C150DB8FA}"/>
              </a:ext>
            </a:extLst>
          </p:cNvPr>
          <p:cNvSpPr/>
          <p:nvPr/>
        </p:nvSpPr>
        <p:spPr>
          <a:xfrm>
            <a:off x="4673091" y="1836208"/>
            <a:ext cx="1835943" cy="1835943"/>
          </a:xfrm>
          <a:prstGeom prst="diamond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Diamond 60">
            <a:extLst>
              <a:ext uri="{FF2B5EF4-FFF2-40B4-BE49-F238E27FC236}">
                <a16:creationId xmlns:a16="http://schemas.microsoft.com/office/drawing/2014/main" id="{8C115FA0-46AC-4BE6-AE2A-4464DA4F914D}"/>
              </a:ext>
            </a:extLst>
          </p:cNvPr>
          <p:cNvSpPr/>
          <p:nvPr/>
        </p:nvSpPr>
        <p:spPr>
          <a:xfrm>
            <a:off x="6711215" y="1588066"/>
            <a:ext cx="1835943" cy="1835943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Diamond 61">
            <a:extLst>
              <a:ext uri="{FF2B5EF4-FFF2-40B4-BE49-F238E27FC236}">
                <a16:creationId xmlns:a16="http://schemas.microsoft.com/office/drawing/2014/main" id="{A095D887-1472-4FF8-B023-EE80ABC3176E}"/>
              </a:ext>
            </a:extLst>
          </p:cNvPr>
          <p:cNvSpPr/>
          <p:nvPr/>
        </p:nvSpPr>
        <p:spPr>
          <a:xfrm>
            <a:off x="6711215" y="1836208"/>
            <a:ext cx="1835943" cy="1835943"/>
          </a:xfrm>
          <a:prstGeom prst="diamond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5" name="Graphic 44" descr="Bullseye">
            <a:extLst>
              <a:ext uri="{FF2B5EF4-FFF2-40B4-BE49-F238E27FC236}">
                <a16:creationId xmlns:a16="http://schemas.microsoft.com/office/drawing/2014/main" id="{2A0DD9EA-C591-4283-891E-FF8FA34CAB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71914" y="2411280"/>
            <a:ext cx="685800" cy="685800"/>
          </a:xfrm>
          <a:prstGeom prst="rect">
            <a:avLst/>
          </a:prstGeom>
        </p:spPr>
      </p:pic>
      <p:pic>
        <p:nvPicPr>
          <p:cNvPr id="46" name="Graphic 45" descr="Upward trend">
            <a:extLst>
              <a:ext uri="{FF2B5EF4-FFF2-40B4-BE49-F238E27FC236}">
                <a16:creationId xmlns:a16="http://schemas.microsoft.com/office/drawing/2014/main" id="{E0A93011-8220-46A2-9A86-B2C342DF1F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10038" y="2422698"/>
            <a:ext cx="685800" cy="685800"/>
          </a:xfrm>
          <a:prstGeom prst="rect">
            <a:avLst/>
          </a:prstGeom>
        </p:spPr>
      </p:pic>
      <p:pic>
        <p:nvPicPr>
          <p:cNvPr id="47" name="Graphic 46" descr="Puzzle">
            <a:extLst>
              <a:ext uri="{FF2B5EF4-FFF2-40B4-BE49-F238E27FC236}">
                <a16:creationId xmlns:a16="http://schemas.microsoft.com/office/drawing/2014/main" id="{17C04FCA-69BB-4BBF-A7CE-4F0AC3AC86A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48163" y="2422698"/>
            <a:ext cx="685800" cy="685800"/>
          </a:xfrm>
          <a:prstGeom prst="rect">
            <a:avLst/>
          </a:prstGeom>
        </p:spPr>
      </p:pic>
      <p:pic>
        <p:nvPicPr>
          <p:cNvPr id="48" name="Graphic 47" descr="Magnifying glass">
            <a:extLst>
              <a:ext uri="{FF2B5EF4-FFF2-40B4-BE49-F238E27FC236}">
                <a16:creationId xmlns:a16="http://schemas.microsoft.com/office/drawing/2014/main" id="{81FB0BBD-2DE0-4C32-AF5B-17DD68D8889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86286" y="2375648"/>
            <a:ext cx="685800" cy="685800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A1C83F70-FC2A-49B9-9615-BE005A6CD857}"/>
              </a:ext>
            </a:extLst>
          </p:cNvPr>
          <p:cNvSpPr/>
          <p:nvPr/>
        </p:nvSpPr>
        <p:spPr>
          <a:xfrm rot="18900000">
            <a:off x="612882" y="2225607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50" b="1">
                <a:solidFill>
                  <a:schemeClr val="bg2">
                    <a:lumMod val="75000"/>
                  </a:schemeClr>
                </a:solidFill>
              </a:rPr>
              <a:t>Lorem Ipsum</a:t>
            </a:r>
            <a:endParaRPr lang="en-US" sz="135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FB6BD07-E8C6-4189-91C6-2286E4062B45}"/>
              </a:ext>
            </a:extLst>
          </p:cNvPr>
          <p:cNvSpPr/>
          <p:nvPr/>
        </p:nvSpPr>
        <p:spPr>
          <a:xfrm rot="18900000">
            <a:off x="2651006" y="2225607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50" b="1">
                <a:solidFill>
                  <a:schemeClr val="bg2">
                    <a:lumMod val="75000"/>
                  </a:schemeClr>
                </a:solidFill>
              </a:rPr>
              <a:t>Lorem Ipsum</a:t>
            </a:r>
            <a:endParaRPr lang="en-US" sz="135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8E80A86-C646-4BB4-B923-9BDD2E0CCFF2}"/>
              </a:ext>
            </a:extLst>
          </p:cNvPr>
          <p:cNvSpPr/>
          <p:nvPr/>
        </p:nvSpPr>
        <p:spPr>
          <a:xfrm rot="18900000">
            <a:off x="4689130" y="2225607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50" b="1">
                <a:solidFill>
                  <a:schemeClr val="bg2">
                    <a:lumMod val="75000"/>
                  </a:schemeClr>
                </a:solidFill>
              </a:rPr>
              <a:t>Lorem Ipsum</a:t>
            </a:r>
            <a:endParaRPr lang="en-US" sz="135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F2B4A6D-0522-4AD3-8E27-7C4C214682DF}"/>
              </a:ext>
            </a:extLst>
          </p:cNvPr>
          <p:cNvSpPr/>
          <p:nvPr/>
        </p:nvSpPr>
        <p:spPr>
          <a:xfrm rot="18900000">
            <a:off x="6727254" y="2225607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50" b="1">
                <a:solidFill>
                  <a:schemeClr val="bg2">
                    <a:lumMod val="75000"/>
                  </a:schemeClr>
                </a:solidFill>
              </a:rPr>
              <a:t>Lorem Ipsum</a:t>
            </a:r>
            <a:endParaRPr lang="en-US" sz="1350" b="1"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AE695DEF-22A9-4460-B055-B4656A479E8C}"/>
              </a:ext>
            </a:extLst>
          </p:cNvPr>
          <p:cNvGrpSpPr/>
          <p:nvPr/>
        </p:nvGrpSpPr>
        <p:grpSpPr>
          <a:xfrm>
            <a:off x="596843" y="3773433"/>
            <a:ext cx="1835943" cy="1521613"/>
            <a:chOff x="332936" y="2473878"/>
            <a:chExt cx="2937088" cy="2028816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4AA9B9B-8A0B-4C2A-AA55-23114A705D90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AB0D548-1FD1-4121-BDB6-C7B4B0D316B2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BC6E486D-C35A-464D-B8B7-AD7FF40678FB}"/>
              </a:ext>
            </a:extLst>
          </p:cNvPr>
          <p:cNvGrpSpPr/>
          <p:nvPr/>
        </p:nvGrpSpPr>
        <p:grpSpPr>
          <a:xfrm>
            <a:off x="2634967" y="3773433"/>
            <a:ext cx="1835943" cy="1521613"/>
            <a:chOff x="332936" y="2473878"/>
            <a:chExt cx="2937088" cy="2028816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BF2DAFA8-5511-4387-8904-1A6AEA71E141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2ED4BDC5-0CA7-4CFB-AB5C-3C81926318C6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DA61233E-4726-41B5-88AB-A417D19420C0}"/>
              </a:ext>
            </a:extLst>
          </p:cNvPr>
          <p:cNvGrpSpPr/>
          <p:nvPr/>
        </p:nvGrpSpPr>
        <p:grpSpPr>
          <a:xfrm>
            <a:off x="4673091" y="3773433"/>
            <a:ext cx="1835943" cy="1521613"/>
            <a:chOff x="332936" y="2473878"/>
            <a:chExt cx="2937088" cy="2028816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A3BBFEDA-5267-4F08-9ED9-3848BD2F2157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1EAC2C4C-DECC-4C7C-9F22-8DE0E0787563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7A77D12C-3098-421B-9C7A-4DB9D2D0A7B1}"/>
              </a:ext>
            </a:extLst>
          </p:cNvPr>
          <p:cNvGrpSpPr/>
          <p:nvPr/>
        </p:nvGrpSpPr>
        <p:grpSpPr>
          <a:xfrm>
            <a:off x="6711215" y="3773433"/>
            <a:ext cx="1835943" cy="1521613"/>
            <a:chOff x="332936" y="2473878"/>
            <a:chExt cx="2937088" cy="2028816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2E5FA016-64C9-4E9F-8976-D5E44092D9AB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2CD27729-4A6C-435F-B26C-EC88559DC922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2648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06331"/>
            <a:ext cx="8238259" cy="739056"/>
          </a:xfrm>
        </p:spPr>
        <p:txBody>
          <a:bodyPr>
            <a:noAutofit/>
          </a:bodyPr>
          <a:lstStyle/>
          <a:p>
            <a:r>
              <a:rPr lang="en-US"/>
              <a:t>Square List Diagram for PowerPoint</a:t>
            </a:r>
          </a:p>
        </p:txBody>
      </p:sp>
      <p:sp>
        <p:nvSpPr>
          <p:cNvPr id="55" name="Diamond 54">
            <a:extLst>
              <a:ext uri="{FF2B5EF4-FFF2-40B4-BE49-F238E27FC236}">
                <a16:creationId xmlns:a16="http://schemas.microsoft.com/office/drawing/2014/main" id="{EA7C756A-32D8-46F9-8138-0F42E1B66F3D}"/>
              </a:ext>
            </a:extLst>
          </p:cNvPr>
          <p:cNvSpPr/>
          <p:nvPr/>
        </p:nvSpPr>
        <p:spPr>
          <a:xfrm>
            <a:off x="596843" y="1588066"/>
            <a:ext cx="1835943" cy="1835943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Diamond 55">
            <a:extLst>
              <a:ext uri="{FF2B5EF4-FFF2-40B4-BE49-F238E27FC236}">
                <a16:creationId xmlns:a16="http://schemas.microsoft.com/office/drawing/2014/main" id="{F013F33F-28FF-4673-A036-E7D4D755FA93}"/>
              </a:ext>
            </a:extLst>
          </p:cNvPr>
          <p:cNvSpPr/>
          <p:nvPr/>
        </p:nvSpPr>
        <p:spPr>
          <a:xfrm>
            <a:off x="596843" y="1836208"/>
            <a:ext cx="1835943" cy="1835943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Diamond 52">
            <a:extLst>
              <a:ext uri="{FF2B5EF4-FFF2-40B4-BE49-F238E27FC236}">
                <a16:creationId xmlns:a16="http://schemas.microsoft.com/office/drawing/2014/main" id="{6FF224A7-0912-4E6E-8E52-DDAD2A7927CD}"/>
              </a:ext>
            </a:extLst>
          </p:cNvPr>
          <p:cNvSpPr/>
          <p:nvPr/>
        </p:nvSpPr>
        <p:spPr>
          <a:xfrm>
            <a:off x="2634967" y="1588066"/>
            <a:ext cx="1835943" cy="1835943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Diamond 53">
            <a:extLst>
              <a:ext uri="{FF2B5EF4-FFF2-40B4-BE49-F238E27FC236}">
                <a16:creationId xmlns:a16="http://schemas.microsoft.com/office/drawing/2014/main" id="{ED9774CB-E3CC-439F-A967-E3431432056F}"/>
              </a:ext>
            </a:extLst>
          </p:cNvPr>
          <p:cNvSpPr/>
          <p:nvPr/>
        </p:nvSpPr>
        <p:spPr>
          <a:xfrm>
            <a:off x="2634967" y="1836208"/>
            <a:ext cx="1835943" cy="1835943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Diamond 50">
            <a:extLst>
              <a:ext uri="{FF2B5EF4-FFF2-40B4-BE49-F238E27FC236}">
                <a16:creationId xmlns:a16="http://schemas.microsoft.com/office/drawing/2014/main" id="{C7EB79AE-D7D9-48A8-98E0-201FF078387E}"/>
              </a:ext>
            </a:extLst>
          </p:cNvPr>
          <p:cNvSpPr/>
          <p:nvPr/>
        </p:nvSpPr>
        <p:spPr>
          <a:xfrm>
            <a:off x="4673091" y="1588066"/>
            <a:ext cx="1835943" cy="1835943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Diamond 51">
            <a:extLst>
              <a:ext uri="{FF2B5EF4-FFF2-40B4-BE49-F238E27FC236}">
                <a16:creationId xmlns:a16="http://schemas.microsoft.com/office/drawing/2014/main" id="{726CB8A8-2ED6-450E-90F2-BA7562F5AEFA}"/>
              </a:ext>
            </a:extLst>
          </p:cNvPr>
          <p:cNvSpPr/>
          <p:nvPr/>
        </p:nvSpPr>
        <p:spPr>
          <a:xfrm>
            <a:off x="4673091" y="1836208"/>
            <a:ext cx="1835943" cy="1835943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Diamond 48">
            <a:extLst>
              <a:ext uri="{FF2B5EF4-FFF2-40B4-BE49-F238E27FC236}">
                <a16:creationId xmlns:a16="http://schemas.microsoft.com/office/drawing/2014/main" id="{986A9DFD-0A4F-46C5-9443-C9132ECA7516}"/>
              </a:ext>
            </a:extLst>
          </p:cNvPr>
          <p:cNvSpPr/>
          <p:nvPr/>
        </p:nvSpPr>
        <p:spPr>
          <a:xfrm>
            <a:off x="6711215" y="1588066"/>
            <a:ext cx="1835943" cy="1835943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Diamond 49">
            <a:extLst>
              <a:ext uri="{FF2B5EF4-FFF2-40B4-BE49-F238E27FC236}">
                <a16:creationId xmlns:a16="http://schemas.microsoft.com/office/drawing/2014/main" id="{3855102D-E0D9-47F7-AE14-EE312C3A8445}"/>
              </a:ext>
            </a:extLst>
          </p:cNvPr>
          <p:cNvSpPr/>
          <p:nvPr/>
        </p:nvSpPr>
        <p:spPr>
          <a:xfrm>
            <a:off x="6711215" y="1836208"/>
            <a:ext cx="1835943" cy="1835943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1" name="Graphic 40" descr="Bullseye">
            <a:extLst>
              <a:ext uri="{FF2B5EF4-FFF2-40B4-BE49-F238E27FC236}">
                <a16:creationId xmlns:a16="http://schemas.microsoft.com/office/drawing/2014/main" id="{87AE597F-0C6E-4C9D-B671-0616FD3C00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71914" y="2411280"/>
            <a:ext cx="685800" cy="685800"/>
          </a:xfrm>
          <a:prstGeom prst="rect">
            <a:avLst/>
          </a:prstGeom>
        </p:spPr>
      </p:pic>
      <p:pic>
        <p:nvPicPr>
          <p:cNvPr id="42" name="Graphic 41" descr="Upward trend">
            <a:extLst>
              <a:ext uri="{FF2B5EF4-FFF2-40B4-BE49-F238E27FC236}">
                <a16:creationId xmlns:a16="http://schemas.microsoft.com/office/drawing/2014/main" id="{417AD31D-DD6D-461C-8FB6-745EA1803B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10038" y="2422698"/>
            <a:ext cx="685800" cy="685800"/>
          </a:xfrm>
          <a:prstGeom prst="rect">
            <a:avLst/>
          </a:prstGeom>
        </p:spPr>
      </p:pic>
      <p:pic>
        <p:nvPicPr>
          <p:cNvPr id="43" name="Graphic 42" descr="Puzzle">
            <a:extLst>
              <a:ext uri="{FF2B5EF4-FFF2-40B4-BE49-F238E27FC236}">
                <a16:creationId xmlns:a16="http://schemas.microsoft.com/office/drawing/2014/main" id="{A069CDEB-6C93-4B6F-A72C-EA1E9C4E2B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48163" y="2422698"/>
            <a:ext cx="685800" cy="685800"/>
          </a:xfrm>
          <a:prstGeom prst="rect">
            <a:avLst/>
          </a:prstGeom>
        </p:spPr>
      </p:pic>
      <p:pic>
        <p:nvPicPr>
          <p:cNvPr id="44" name="Graphic 43" descr="Magnifying glass">
            <a:extLst>
              <a:ext uri="{FF2B5EF4-FFF2-40B4-BE49-F238E27FC236}">
                <a16:creationId xmlns:a16="http://schemas.microsoft.com/office/drawing/2014/main" id="{E3980FAF-13FB-47F1-88DB-DA01F34F1CC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86286" y="2375648"/>
            <a:ext cx="685800" cy="685800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6787D722-CA3C-4AB4-A50C-3098363BBA1C}"/>
              </a:ext>
            </a:extLst>
          </p:cNvPr>
          <p:cNvSpPr/>
          <p:nvPr/>
        </p:nvSpPr>
        <p:spPr>
          <a:xfrm rot="18900000">
            <a:off x="612882" y="2225607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50" b="1">
                <a:solidFill>
                  <a:schemeClr val="bg2">
                    <a:lumMod val="75000"/>
                  </a:schemeClr>
                </a:solidFill>
              </a:rPr>
              <a:t>Lorem Ipsum</a:t>
            </a:r>
            <a:endParaRPr lang="en-US" sz="135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04285BF-EC4F-4780-B28F-BD019A2C2599}"/>
              </a:ext>
            </a:extLst>
          </p:cNvPr>
          <p:cNvSpPr/>
          <p:nvPr/>
        </p:nvSpPr>
        <p:spPr>
          <a:xfrm rot="18900000">
            <a:off x="2651006" y="2225607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50" b="1">
                <a:solidFill>
                  <a:schemeClr val="bg2">
                    <a:lumMod val="75000"/>
                  </a:schemeClr>
                </a:solidFill>
              </a:rPr>
              <a:t>Lorem Ipsum</a:t>
            </a:r>
            <a:endParaRPr lang="en-US" sz="135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E0B6CD0-7C1F-4BCD-AD5F-77ED2299C473}"/>
              </a:ext>
            </a:extLst>
          </p:cNvPr>
          <p:cNvSpPr/>
          <p:nvPr/>
        </p:nvSpPr>
        <p:spPr>
          <a:xfrm rot="18900000">
            <a:off x="4689130" y="2225607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50" b="1">
                <a:solidFill>
                  <a:schemeClr val="bg2">
                    <a:lumMod val="75000"/>
                  </a:schemeClr>
                </a:solidFill>
              </a:rPr>
              <a:t>Lorem Ipsum</a:t>
            </a:r>
            <a:endParaRPr lang="en-US" sz="135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D94C4CE-59D6-400E-9761-BC39636E912A}"/>
              </a:ext>
            </a:extLst>
          </p:cNvPr>
          <p:cNvSpPr/>
          <p:nvPr/>
        </p:nvSpPr>
        <p:spPr>
          <a:xfrm rot="18900000">
            <a:off x="6727254" y="2225607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50" b="1">
                <a:solidFill>
                  <a:schemeClr val="bg2">
                    <a:lumMod val="75000"/>
                  </a:schemeClr>
                </a:solidFill>
              </a:rPr>
              <a:t>Lorem Ipsum</a:t>
            </a:r>
            <a:endParaRPr lang="en-US" sz="1350" b="1"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49DC30A-6D7F-467E-A767-06F2B55C3C2C}"/>
              </a:ext>
            </a:extLst>
          </p:cNvPr>
          <p:cNvGrpSpPr/>
          <p:nvPr/>
        </p:nvGrpSpPr>
        <p:grpSpPr>
          <a:xfrm>
            <a:off x="596843" y="3773433"/>
            <a:ext cx="1835943" cy="1521613"/>
            <a:chOff x="332936" y="2473878"/>
            <a:chExt cx="2937088" cy="2028816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C7F424A-8CAC-41A5-A0A3-E24197F9BA73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433B149-0DB3-450B-95E6-467AA1DF142F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7CDD94BB-549A-45AE-9837-090213BE290C}"/>
              </a:ext>
            </a:extLst>
          </p:cNvPr>
          <p:cNvGrpSpPr/>
          <p:nvPr/>
        </p:nvGrpSpPr>
        <p:grpSpPr>
          <a:xfrm>
            <a:off x="2634967" y="3773433"/>
            <a:ext cx="1835943" cy="1521613"/>
            <a:chOff x="332936" y="2473878"/>
            <a:chExt cx="2937088" cy="2028816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E6D281C-5D03-48D9-9247-D54526EA6009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7C62650-6B30-4F11-9147-EB2B7FF34C65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0B2D292-4D07-4677-94FD-8FD0448CA8D2}"/>
              </a:ext>
            </a:extLst>
          </p:cNvPr>
          <p:cNvGrpSpPr/>
          <p:nvPr/>
        </p:nvGrpSpPr>
        <p:grpSpPr>
          <a:xfrm>
            <a:off x="4673091" y="3773433"/>
            <a:ext cx="1835943" cy="1521613"/>
            <a:chOff x="332936" y="2473878"/>
            <a:chExt cx="2937088" cy="2028816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DBA6815-DF52-496C-A8B9-11229B753049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2ABD04B-B88A-456A-88A5-CB70C1901CC8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F0FA8F43-DB3E-4480-9B5F-83FFCE9EB83E}"/>
              </a:ext>
            </a:extLst>
          </p:cNvPr>
          <p:cNvGrpSpPr/>
          <p:nvPr/>
        </p:nvGrpSpPr>
        <p:grpSpPr>
          <a:xfrm>
            <a:off x="6711215" y="3773433"/>
            <a:ext cx="1835943" cy="1521613"/>
            <a:chOff x="332936" y="2473878"/>
            <a:chExt cx="2937088" cy="2028816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9A9F100-F92D-4E2C-B219-A6B59B55DF25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499DD887-7CEE-4453-94B4-14249312DA3F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5228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10150</TotalTime>
  <Words>555</Words>
  <PresentationFormat>On-screen Show (4:3)</PresentationFormat>
  <Paragraphs>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Square List Diagram for PowerPoint</vt:lpstr>
      <vt:lpstr>Square List Diagram for PowerPoint</vt:lpstr>
      <vt:lpstr>Square List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Square List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2018-05-03T16:44:27Z</dcterms:modified>
  <cp:category>Charts &amp; Diagrams</cp:category>
</cp:coreProperties>
</file>