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2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40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42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53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51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Square List Diagram for PowerPoint</a:t>
            </a:r>
          </a:p>
        </p:txBody>
      </p:sp>
      <p:sp>
        <p:nvSpPr>
          <p:cNvPr id="83" name="Diamond 82">
            <a:extLst>
              <a:ext uri="{FF2B5EF4-FFF2-40B4-BE49-F238E27FC236}">
                <a16:creationId xmlns:a16="http://schemas.microsoft.com/office/drawing/2014/main" id="{F846E76A-55CF-499F-A226-6E988F3B4FD2}"/>
              </a:ext>
            </a:extLst>
          </p:cNvPr>
          <p:cNvSpPr/>
          <p:nvPr/>
        </p:nvSpPr>
        <p:spPr>
          <a:xfrm>
            <a:off x="795790" y="1464491"/>
            <a:ext cx="2447924" cy="2447924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 sz="24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Diamond 83">
            <a:extLst>
              <a:ext uri="{FF2B5EF4-FFF2-40B4-BE49-F238E27FC236}">
                <a16:creationId xmlns:a16="http://schemas.microsoft.com/office/drawing/2014/main" id="{EE677CE6-B2F1-45CC-89F3-D99A2DEA8EB5}"/>
              </a:ext>
            </a:extLst>
          </p:cNvPr>
          <p:cNvSpPr/>
          <p:nvPr/>
        </p:nvSpPr>
        <p:spPr>
          <a:xfrm>
            <a:off x="795790" y="1795347"/>
            <a:ext cx="2447924" cy="2447924"/>
          </a:xfrm>
          <a:prstGeom prst="diamond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 sz="24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Diamond 80">
            <a:extLst>
              <a:ext uri="{FF2B5EF4-FFF2-40B4-BE49-F238E27FC236}">
                <a16:creationId xmlns:a16="http://schemas.microsoft.com/office/drawing/2014/main" id="{B295DCF7-6644-4E13-99BA-613332407263}"/>
              </a:ext>
            </a:extLst>
          </p:cNvPr>
          <p:cNvSpPr/>
          <p:nvPr/>
        </p:nvSpPr>
        <p:spPr>
          <a:xfrm>
            <a:off x="3513289" y="1795347"/>
            <a:ext cx="2447924" cy="2447924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 sz="24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DE56BE4-CA2A-491C-8189-CCE5AFEBBEEF}"/>
              </a:ext>
            </a:extLst>
          </p:cNvPr>
          <p:cNvSpPr/>
          <p:nvPr/>
        </p:nvSpPr>
        <p:spPr>
          <a:xfrm>
            <a:off x="3513289" y="1464491"/>
            <a:ext cx="2447924" cy="2447924"/>
          </a:xfrm>
          <a:prstGeom prst="diamond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 sz="24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Diamond 78">
            <a:extLst>
              <a:ext uri="{FF2B5EF4-FFF2-40B4-BE49-F238E27FC236}">
                <a16:creationId xmlns:a16="http://schemas.microsoft.com/office/drawing/2014/main" id="{5B7A49FC-4560-4A03-85F4-E66B8D6C05B3}"/>
              </a:ext>
            </a:extLst>
          </p:cNvPr>
          <p:cNvSpPr/>
          <p:nvPr/>
        </p:nvSpPr>
        <p:spPr>
          <a:xfrm>
            <a:off x="6230788" y="1464491"/>
            <a:ext cx="2447924" cy="2447924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 sz="24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Diamond 79">
            <a:extLst>
              <a:ext uri="{FF2B5EF4-FFF2-40B4-BE49-F238E27FC236}">
                <a16:creationId xmlns:a16="http://schemas.microsoft.com/office/drawing/2014/main" id="{9CE3DA6A-880D-4CDD-9C90-22FF5FF98A4B}"/>
              </a:ext>
            </a:extLst>
          </p:cNvPr>
          <p:cNvSpPr/>
          <p:nvPr/>
        </p:nvSpPr>
        <p:spPr>
          <a:xfrm>
            <a:off x="6230788" y="1795347"/>
            <a:ext cx="2447924" cy="2447924"/>
          </a:xfrm>
          <a:prstGeom prst="diamond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 sz="24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Diamond 76">
            <a:extLst>
              <a:ext uri="{FF2B5EF4-FFF2-40B4-BE49-F238E27FC236}">
                <a16:creationId xmlns:a16="http://schemas.microsoft.com/office/drawing/2014/main" id="{47849565-4555-4214-80A5-70BECA3046E9}"/>
              </a:ext>
            </a:extLst>
          </p:cNvPr>
          <p:cNvSpPr/>
          <p:nvPr/>
        </p:nvSpPr>
        <p:spPr>
          <a:xfrm>
            <a:off x="8948286" y="1795347"/>
            <a:ext cx="2447924" cy="2447924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 sz="24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33D3F9FB-E70E-497B-AD14-116E412885A8}"/>
              </a:ext>
            </a:extLst>
          </p:cNvPr>
          <p:cNvGrpSpPr/>
          <p:nvPr/>
        </p:nvGrpSpPr>
        <p:grpSpPr>
          <a:xfrm>
            <a:off x="795790" y="4474369"/>
            <a:ext cx="2447924" cy="1474819"/>
            <a:chOff x="332936" y="2627766"/>
            <a:chExt cx="2937088" cy="1474819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B063CFF-61B9-481C-B1AC-5CBCF53C585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AC4C8CF-A5B9-4BCC-802D-DA7D097EDA6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1D64F09-EBEA-48FF-B839-95576BB66D92}"/>
              </a:ext>
            </a:extLst>
          </p:cNvPr>
          <p:cNvGrpSpPr/>
          <p:nvPr/>
        </p:nvGrpSpPr>
        <p:grpSpPr>
          <a:xfrm>
            <a:off x="3513289" y="4474369"/>
            <a:ext cx="2447924" cy="1474819"/>
            <a:chOff x="332936" y="2627766"/>
            <a:chExt cx="2937088" cy="1474819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744AD18-7CBC-4E94-9E4E-DD676705D55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EAD29A2-29A1-4282-BA57-E38278D6CF2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3784EFAF-48DE-4CFE-8533-5732AE2D1265}"/>
              </a:ext>
            </a:extLst>
          </p:cNvPr>
          <p:cNvGrpSpPr/>
          <p:nvPr/>
        </p:nvGrpSpPr>
        <p:grpSpPr>
          <a:xfrm>
            <a:off x="6230788" y="4474369"/>
            <a:ext cx="2447924" cy="1474819"/>
            <a:chOff x="332936" y="2627766"/>
            <a:chExt cx="2937088" cy="1474819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D318C88-6734-4255-AFB6-78122699B12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2EDAD29F-6752-4161-BA9B-BEDD593D607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85898F3C-2AE0-4866-9F1A-9119AA7DA065}"/>
              </a:ext>
            </a:extLst>
          </p:cNvPr>
          <p:cNvGrpSpPr/>
          <p:nvPr/>
        </p:nvGrpSpPr>
        <p:grpSpPr>
          <a:xfrm>
            <a:off x="8948286" y="4474369"/>
            <a:ext cx="2447924" cy="1474819"/>
            <a:chOff x="332936" y="2627766"/>
            <a:chExt cx="2937088" cy="1474819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4736FB6-3BB6-45B1-A987-57D0F9A5735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1ABB3B4-F0F2-4831-8D1D-6F18AC9BDCF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5" name="Graphic 4" descr="Bullseye">
            <a:extLst>
              <a:ext uri="{FF2B5EF4-FFF2-40B4-BE49-F238E27FC236}">
                <a16:creationId xmlns:a16="http://schemas.microsoft.com/office/drawing/2014/main" id="{0EB0F892-908B-4E36-96BD-BBD9F26ECF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62552" y="2562109"/>
            <a:ext cx="914400" cy="914400"/>
          </a:xfrm>
          <a:prstGeom prst="rect">
            <a:avLst/>
          </a:prstGeom>
        </p:spPr>
      </p:pic>
      <p:pic>
        <p:nvPicPr>
          <p:cNvPr id="7" name="Graphic 6" descr="Upward trend">
            <a:extLst>
              <a:ext uri="{FF2B5EF4-FFF2-40B4-BE49-F238E27FC236}">
                <a16:creationId xmlns:a16="http://schemas.microsoft.com/office/drawing/2014/main" id="{5896491A-58F0-456A-918D-9599592F18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80051" y="2183744"/>
            <a:ext cx="914400" cy="914400"/>
          </a:xfrm>
          <a:prstGeom prst="rect">
            <a:avLst/>
          </a:prstGeom>
        </p:spPr>
      </p:pic>
      <p:pic>
        <p:nvPicPr>
          <p:cNvPr id="9" name="Graphic 8" descr="Puzzle">
            <a:extLst>
              <a:ext uri="{FF2B5EF4-FFF2-40B4-BE49-F238E27FC236}">
                <a16:creationId xmlns:a16="http://schemas.microsoft.com/office/drawing/2014/main" id="{0EF39BF8-E49C-4826-B86B-3C818D142E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97550" y="2577333"/>
            <a:ext cx="914400" cy="9144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BB55229-DBE3-4909-8962-E9D210B61D07}"/>
              </a:ext>
            </a:extLst>
          </p:cNvPr>
          <p:cNvSpPr/>
          <p:nvPr/>
        </p:nvSpPr>
        <p:spPr>
          <a:xfrm rot="18900000">
            <a:off x="849311" y="2329934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2">
                    <a:lumMod val="75000"/>
                  </a:schemeClr>
                </a:solidFill>
              </a:rPr>
              <a:t>Lorem Ipsum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F76EE38-BFF7-403B-B971-FE4224CF4BD3}"/>
              </a:ext>
            </a:extLst>
          </p:cNvPr>
          <p:cNvSpPr/>
          <p:nvPr/>
        </p:nvSpPr>
        <p:spPr>
          <a:xfrm rot="18900000">
            <a:off x="3566810" y="1999078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2">
                    <a:lumMod val="75000"/>
                  </a:schemeClr>
                </a:solidFill>
              </a:rPr>
              <a:t>Lorem Ipsum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513AC20-908E-4727-A1F1-C10F93431C74}"/>
              </a:ext>
            </a:extLst>
          </p:cNvPr>
          <p:cNvSpPr/>
          <p:nvPr/>
        </p:nvSpPr>
        <p:spPr>
          <a:xfrm rot="18900000">
            <a:off x="6284309" y="2329934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2">
                    <a:lumMod val="75000"/>
                  </a:schemeClr>
                </a:solidFill>
              </a:rPr>
              <a:t>Lorem Ipsum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8" name="Diamond 77">
            <a:extLst>
              <a:ext uri="{FF2B5EF4-FFF2-40B4-BE49-F238E27FC236}">
                <a16:creationId xmlns:a16="http://schemas.microsoft.com/office/drawing/2014/main" id="{557A4CC5-363A-4720-878C-C1B940E3706C}"/>
              </a:ext>
            </a:extLst>
          </p:cNvPr>
          <p:cNvSpPr/>
          <p:nvPr/>
        </p:nvSpPr>
        <p:spPr>
          <a:xfrm>
            <a:off x="8948286" y="1464491"/>
            <a:ext cx="2447924" cy="2447924"/>
          </a:xfrm>
          <a:prstGeom prst="diamond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 sz="24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Graphic 10" descr="Magnifying glass">
            <a:extLst>
              <a:ext uri="{FF2B5EF4-FFF2-40B4-BE49-F238E27FC236}">
                <a16:creationId xmlns:a16="http://schemas.microsoft.com/office/drawing/2014/main" id="{A8FD22BB-85C8-46D0-A537-FC8B66E9E0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15048" y="2183744"/>
            <a:ext cx="914400" cy="914400"/>
          </a:xfrm>
          <a:prstGeom prst="rect">
            <a:avLst/>
          </a:prstGeom>
        </p:spPr>
      </p:pic>
      <p:sp>
        <p:nvSpPr>
          <p:cNvPr id="100" name="Rectangle 99">
            <a:extLst>
              <a:ext uri="{FF2B5EF4-FFF2-40B4-BE49-F238E27FC236}">
                <a16:creationId xmlns:a16="http://schemas.microsoft.com/office/drawing/2014/main" id="{D3308A36-283A-4968-9A72-E636F68501A4}"/>
              </a:ext>
            </a:extLst>
          </p:cNvPr>
          <p:cNvSpPr/>
          <p:nvPr/>
        </p:nvSpPr>
        <p:spPr>
          <a:xfrm rot="18900000">
            <a:off x="9001807" y="1999078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2">
                    <a:lumMod val="75000"/>
                  </a:schemeClr>
                </a:solidFill>
              </a:rPr>
              <a:t>Lorem Ipsum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19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Square List Diagram for PowerPoint</a:t>
            </a:r>
          </a:p>
        </p:txBody>
      </p:sp>
      <p:sp>
        <p:nvSpPr>
          <p:cNvPr id="83" name="Diamond 82">
            <a:extLst>
              <a:ext uri="{FF2B5EF4-FFF2-40B4-BE49-F238E27FC236}">
                <a16:creationId xmlns:a16="http://schemas.microsoft.com/office/drawing/2014/main" id="{F846E76A-55CF-499F-A226-6E988F3B4FD2}"/>
              </a:ext>
            </a:extLst>
          </p:cNvPr>
          <p:cNvSpPr/>
          <p:nvPr/>
        </p:nvSpPr>
        <p:spPr>
          <a:xfrm>
            <a:off x="795790" y="1464491"/>
            <a:ext cx="2447924" cy="2447924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 sz="24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Diamond 83">
            <a:extLst>
              <a:ext uri="{FF2B5EF4-FFF2-40B4-BE49-F238E27FC236}">
                <a16:creationId xmlns:a16="http://schemas.microsoft.com/office/drawing/2014/main" id="{EE677CE6-B2F1-45CC-89F3-D99A2DEA8EB5}"/>
              </a:ext>
            </a:extLst>
          </p:cNvPr>
          <p:cNvSpPr/>
          <p:nvPr/>
        </p:nvSpPr>
        <p:spPr>
          <a:xfrm>
            <a:off x="795790" y="1795347"/>
            <a:ext cx="2447924" cy="2447924"/>
          </a:xfrm>
          <a:prstGeom prst="diamond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 sz="24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Diamond 80">
            <a:extLst>
              <a:ext uri="{FF2B5EF4-FFF2-40B4-BE49-F238E27FC236}">
                <a16:creationId xmlns:a16="http://schemas.microsoft.com/office/drawing/2014/main" id="{B295DCF7-6644-4E13-99BA-613332407263}"/>
              </a:ext>
            </a:extLst>
          </p:cNvPr>
          <p:cNvSpPr/>
          <p:nvPr/>
        </p:nvSpPr>
        <p:spPr>
          <a:xfrm>
            <a:off x="3513289" y="1464491"/>
            <a:ext cx="2447924" cy="2447924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 sz="24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DE56BE4-CA2A-491C-8189-CCE5AFEBBEEF}"/>
              </a:ext>
            </a:extLst>
          </p:cNvPr>
          <p:cNvSpPr/>
          <p:nvPr/>
        </p:nvSpPr>
        <p:spPr>
          <a:xfrm>
            <a:off x="3513289" y="1795347"/>
            <a:ext cx="2447924" cy="2447924"/>
          </a:xfrm>
          <a:prstGeom prst="diamond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 sz="24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Diamond 78">
            <a:extLst>
              <a:ext uri="{FF2B5EF4-FFF2-40B4-BE49-F238E27FC236}">
                <a16:creationId xmlns:a16="http://schemas.microsoft.com/office/drawing/2014/main" id="{5B7A49FC-4560-4A03-85F4-E66B8D6C05B3}"/>
              </a:ext>
            </a:extLst>
          </p:cNvPr>
          <p:cNvSpPr/>
          <p:nvPr/>
        </p:nvSpPr>
        <p:spPr>
          <a:xfrm>
            <a:off x="6230788" y="1464491"/>
            <a:ext cx="2447924" cy="2447924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 sz="24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Diamond 79">
            <a:extLst>
              <a:ext uri="{FF2B5EF4-FFF2-40B4-BE49-F238E27FC236}">
                <a16:creationId xmlns:a16="http://schemas.microsoft.com/office/drawing/2014/main" id="{9CE3DA6A-880D-4CDD-9C90-22FF5FF98A4B}"/>
              </a:ext>
            </a:extLst>
          </p:cNvPr>
          <p:cNvSpPr/>
          <p:nvPr/>
        </p:nvSpPr>
        <p:spPr>
          <a:xfrm>
            <a:off x="6230788" y="1795347"/>
            <a:ext cx="2447924" cy="2447924"/>
          </a:xfrm>
          <a:prstGeom prst="diamond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 sz="24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Diamond 76">
            <a:extLst>
              <a:ext uri="{FF2B5EF4-FFF2-40B4-BE49-F238E27FC236}">
                <a16:creationId xmlns:a16="http://schemas.microsoft.com/office/drawing/2014/main" id="{47849565-4555-4214-80A5-70BECA3046E9}"/>
              </a:ext>
            </a:extLst>
          </p:cNvPr>
          <p:cNvSpPr/>
          <p:nvPr/>
        </p:nvSpPr>
        <p:spPr>
          <a:xfrm>
            <a:off x="8948286" y="1464491"/>
            <a:ext cx="2447924" cy="2447924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 sz="24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Diamond 77">
            <a:extLst>
              <a:ext uri="{FF2B5EF4-FFF2-40B4-BE49-F238E27FC236}">
                <a16:creationId xmlns:a16="http://schemas.microsoft.com/office/drawing/2014/main" id="{557A4CC5-363A-4720-878C-C1B940E3706C}"/>
              </a:ext>
            </a:extLst>
          </p:cNvPr>
          <p:cNvSpPr/>
          <p:nvPr/>
        </p:nvSpPr>
        <p:spPr>
          <a:xfrm>
            <a:off x="8948286" y="1795347"/>
            <a:ext cx="2447924" cy="2447924"/>
          </a:xfrm>
          <a:prstGeom prst="diamond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 sz="24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33D3F9FB-E70E-497B-AD14-116E412885A8}"/>
              </a:ext>
            </a:extLst>
          </p:cNvPr>
          <p:cNvGrpSpPr/>
          <p:nvPr/>
        </p:nvGrpSpPr>
        <p:grpSpPr>
          <a:xfrm>
            <a:off x="795790" y="4474369"/>
            <a:ext cx="2447924" cy="1474819"/>
            <a:chOff x="332936" y="2627766"/>
            <a:chExt cx="2937088" cy="1474819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B063CFF-61B9-481C-B1AC-5CBCF53C585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AC4C8CF-A5B9-4BCC-802D-DA7D097EDA6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1D64F09-EBEA-48FF-B839-95576BB66D92}"/>
              </a:ext>
            </a:extLst>
          </p:cNvPr>
          <p:cNvGrpSpPr/>
          <p:nvPr/>
        </p:nvGrpSpPr>
        <p:grpSpPr>
          <a:xfrm>
            <a:off x="3513289" y="4474369"/>
            <a:ext cx="2447924" cy="1474819"/>
            <a:chOff x="332936" y="2627766"/>
            <a:chExt cx="2937088" cy="1474819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744AD18-7CBC-4E94-9E4E-DD676705D55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EAD29A2-29A1-4282-BA57-E38278D6CF2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3784EFAF-48DE-4CFE-8533-5732AE2D1265}"/>
              </a:ext>
            </a:extLst>
          </p:cNvPr>
          <p:cNvGrpSpPr/>
          <p:nvPr/>
        </p:nvGrpSpPr>
        <p:grpSpPr>
          <a:xfrm>
            <a:off x="6230788" y="4474369"/>
            <a:ext cx="2447924" cy="1474819"/>
            <a:chOff x="332936" y="2627766"/>
            <a:chExt cx="2937088" cy="1474819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D318C88-6734-4255-AFB6-78122699B12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2EDAD29F-6752-4161-BA9B-BEDD593D607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85898F3C-2AE0-4866-9F1A-9119AA7DA065}"/>
              </a:ext>
            </a:extLst>
          </p:cNvPr>
          <p:cNvGrpSpPr/>
          <p:nvPr/>
        </p:nvGrpSpPr>
        <p:grpSpPr>
          <a:xfrm>
            <a:off x="8948286" y="4474369"/>
            <a:ext cx="2447924" cy="1474819"/>
            <a:chOff x="332936" y="2627766"/>
            <a:chExt cx="2937088" cy="1474819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4736FB6-3BB6-45B1-A987-57D0F9A5735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1ABB3B4-F0F2-4831-8D1D-6F18AC9BDCF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5" name="Graphic 4" descr="Bullseye">
            <a:extLst>
              <a:ext uri="{FF2B5EF4-FFF2-40B4-BE49-F238E27FC236}">
                <a16:creationId xmlns:a16="http://schemas.microsoft.com/office/drawing/2014/main" id="{0EB0F892-908B-4E36-96BD-BBD9F26ECF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62552" y="2562109"/>
            <a:ext cx="914400" cy="914400"/>
          </a:xfrm>
          <a:prstGeom prst="rect">
            <a:avLst/>
          </a:prstGeom>
        </p:spPr>
      </p:pic>
      <p:pic>
        <p:nvPicPr>
          <p:cNvPr id="7" name="Graphic 6" descr="Upward trend">
            <a:extLst>
              <a:ext uri="{FF2B5EF4-FFF2-40B4-BE49-F238E27FC236}">
                <a16:creationId xmlns:a16="http://schemas.microsoft.com/office/drawing/2014/main" id="{5896491A-58F0-456A-918D-9599592F18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80051" y="2577333"/>
            <a:ext cx="914400" cy="914400"/>
          </a:xfrm>
          <a:prstGeom prst="rect">
            <a:avLst/>
          </a:prstGeom>
        </p:spPr>
      </p:pic>
      <p:pic>
        <p:nvPicPr>
          <p:cNvPr id="9" name="Graphic 8" descr="Puzzle">
            <a:extLst>
              <a:ext uri="{FF2B5EF4-FFF2-40B4-BE49-F238E27FC236}">
                <a16:creationId xmlns:a16="http://schemas.microsoft.com/office/drawing/2014/main" id="{0EF39BF8-E49C-4826-B86B-3C818D142E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97550" y="2577333"/>
            <a:ext cx="914400" cy="914400"/>
          </a:xfrm>
          <a:prstGeom prst="rect">
            <a:avLst/>
          </a:prstGeom>
        </p:spPr>
      </p:pic>
      <p:pic>
        <p:nvPicPr>
          <p:cNvPr id="11" name="Graphic 10" descr="Magnifying glass">
            <a:extLst>
              <a:ext uri="{FF2B5EF4-FFF2-40B4-BE49-F238E27FC236}">
                <a16:creationId xmlns:a16="http://schemas.microsoft.com/office/drawing/2014/main" id="{A8FD22BB-85C8-46D0-A537-FC8B66E9E0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15048" y="2514600"/>
            <a:ext cx="914400" cy="9144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BB55229-DBE3-4909-8962-E9D210B61D07}"/>
              </a:ext>
            </a:extLst>
          </p:cNvPr>
          <p:cNvSpPr/>
          <p:nvPr/>
        </p:nvSpPr>
        <p:spPr>
          <a:xfrm rot="18900000">
            <a:off x="849311" y="2329934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2">
                    <a:lumMod val="75000"/>
                  </a:schemeClr>
                </a:solidFill>
              </a:rPr>
              <a:t>Lorem Ipsum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F76EE38-BFF7-403B-B971-FE4224CF4BD3}"/>
              </a:ext>
            </a:extLst>
          </p:cNvPr>
          <p:cNvSpPr/>
          <p:nvPr/>
        </p:nvSpPr>
        <p:spPr>
          <a:xfrm rot="18900000">
            <a:off x="3566810" y="2329934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2">
                    <a:lumMod val="75000"/>
                  </a:schemeClr>
                </a:solidFill>
              </a:rPr>
              <a:t>Lorem Ipsum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513AC20-908E-4727-A1F1-C10F93431C74}"/>
              </a:ext>
            </a:extLst>
          </p:cNvPr>
          <p:cNvSpPr/>
          <p:nvPr/>
        </p:nvSpPr>
        <p:spPr>
          <a:xfrm rot="18900000">
            <a:off x="6284309" y="2329934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2">
                    <a:lumMod val="75000"/>
                  </a:schemeClr>
                </a:solidFill>
              </a:rPr>
              <a:t>Lorem Ipsum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D3308A36-283A-4968-9A72-E636F68501A4}"/>
              </a:ext>
            </a:extLst>
          </p:cNvPr>
          <p:cNvSpPr/>
          <p:nvPr/>
        </p:nvSpPr>
        <p:spPr>
          <a:xfrm rot="18900000">
            <a:off x="9001807" y="2329934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2">
                    <a:lumMod val="75000"/>
                  </a:schemeClr>
                </a:solidFill>
              </a:rPr>
              <a:t>Lorem Ipsum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648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Square List Diagram for PowerPoint</a:t>
            </a:r>
          </a:p>
        </p:txBody>
      </p:sp>
      <p:sp>
        <p:nvSpPr>
          <p:cNvPr id="83" name="Diamond 82">
            <a:extLst>
              <a:ext uri="{FF2B5EF4-FFF2-40B4-BE49-F238E27FC236}">
                <a16:creationId xmlns:a16="http://schemas.microsoft.com/office/drawing/2014/main" id="{F846E76A-55CF-499F-A226-6E988F3B4FD2}"/>
              </a:ext>
            </a:extLst>
          </p:cNvPr>
          <p:cNvSpPr/>
          <p:nvPr/>
        </p:nvSpPr>
        <p:spPr>
          <a:xfrm>
            <a:off x="795790" y="1464491"/>
            <a:ext cx="2447924" cy="2447924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 sz="24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Diamond 83">
            <a:extLst>
              <a:ext uri="{FF2B5EF4-FFF2-40B4-BE49-F238E27FC236}">
                <a16:creationId xmlns:a16="http://schemas.microsoft.com/office/drawing/2014/main" id="{EE677CE6-B2F1-45CC-89F3-D99A2DEA8EB5}"/>
              </a:ext>
            </a:extLst>
          </p:cNvPr>
          <p:cNvSpPr/>
          <p:nvPr/>
        </p:nvSpPr>
        <p:spPr>
          <a:xfrm>
            <a:off x="795790" y="1795347"/>
            <a:ext cx="2447924" cy="24479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 sz="24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Diamond 80">
            <a:extLst>
              <a:ext uri="{FF2B5EF4-FFF2-40B4-BE49-F238E27FC236}">
                <a16:creationId xmlns:a16="http://schemas.microsoft.com/office/drawing/2014/main" id="{B295DCF7-6644-4E13-99BA-613332407263}"/>
              </a:ext>
            </a:extLst>
          </p:cNvPr>
          <p:cNvSpPr/>
          <p:nvPr/>
        </p:nvSpPr>
        <p:spPr>
          <a:xfrm>
            <a:off x="3513289" y="1464491"/>
            <a:ext cx="2447924" cy="2447924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 sz="24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DE56BE4-CA2A-491C-8189-CCE5AFEBBEEF}"/>
              </a:ext>
            </a:extLst>
          </p:cNvPr>
          <p:cNvSpPr/>
          <p:nvPr/>
        </p:nvSpPr>
        <p:spPr>
          <a:xfrm>
            <a:off x="3513289" y="1795347"/>
            <a:ext cx="2447924" cy="24479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 sz="24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Diamond 78">
            <a:extLst>
              <a:ext uri="{FF2B5EF4-FFF2-40B4-BE49-F238E27FC236}">
                <a16:creationId xmlns:a16="http://schemas.microsoft.com/office/drawing/2014/main" id="{5B7A49FC-4560-4A03-85F4-E66B8D6C05B3}"/>
              </a:ext>
            </a:extLst>
          </p:cNvPr>
          <p:cNvSpPr/>
          <p:nvPr/>
        </p:nvSpPr>
        <p:spPr>
          <a:xfrm>
            <a:off x="6230788" y="1464491"/>
            <a:ext cx="2447924" cy="2447924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 sz="24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Diamond 79">
            <a:extLst>
              <a:ext uri="{FF2B5EF4-FFF2-40B4-BE49-F238E27FC236}">
                <a16:creationId xmlns:a16="http://schemas.microsoft.com/office/drawing/2014/main" id="{9CE3DA6A-880D-4CDD-9C90-22FF5FF98A4B}"/>
              </a:ext>
            </a:extLst>
          </p:cNvPr>
          <p:cNvSpPr/>
          <p:nvPr/>
        </p:nvSpPr>
        <p:spPr>
          <a:xfrm>
            <a:off x="6230788" y="1795347"/>
            <a:ext cx="2447924" cy="24479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 sz="24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Diamond 76">
            <a:extLst>
              <a:ext uri="{FF2B5EF4-FFF2-40B4-BE49-F238E27FC236}">
                <a16:creationId xmlns:a16="http://schemas.microsoft.com/office/drawing/2014/main" id="{47849565-4555-4214-80A5-70BECA3046E9}"/>
              </a:ext>
            </a:extLst>
          </p:cNvPr>
          <p:cNvSpPr/>
          <p:nvPr/>
        </p:nvSpPr>
        <p:spPr>
          <a:xfrm>
            <a:off x="8948286" y="1464491"/>
            <a:ext cx="2447924" cy="2447924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 sz="24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Diamond 77">
            <a:extLst>
              <a:ext uri="{FF2B5EF4-FFF2-40B4-BE49-F238E27FC236}">
                <a16:creationId xmlns:a16="http://schemas.microsoft.com/office/drawing/2014/main" id="{557A4CC5-363A-4720-878C-C1B940E3706C}"/>
              </a:ext>
            </a:extLst>
          </p:cNvPr>
          <p:cNvSpPr/>
          <p:nvPr/>
        </p:nvSpPr>
        <p:spPr>
          <a:xfrm>
            <a:off x="8948286" y="1795347"/>
            <a:ext cx="2447924" cy="2447924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US" sz="24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33D3F9FB-E70E-497B-AD14-116E412885A8}"/>
              </a:ext>
            </a:extLst>
          </p:cNvPr>
          <p:cNvGrpSpPr/>
          <p:nvPr/>
        </p:nvGrpSpPr>
        <p:grpSpPr>
          <a:xfrm>
            <a:off x="795790" y="4474369"/>
            <a:ext cx="2447924" cy="1474819"/>
            <a:chOff x="332936" y="2627766"/>
            <a:chExt cx="2937088" cy="1474819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B063CFF-61B9-481C-B1AC-5CBCF53C585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AC4C8CF-A5B9-4BCC-802D-DA7D097EDA6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1D64F09-EBEA-48FF-B839-95576BB66D92}"/>
              </a:ext>
            </a:extLst>
          </p:cNvPr>
          <p:cNvGrpSpPr/>
          <p:nvPr/>
        </p:nvGrpSpPr>
        <p:grpSpPr>
          <a:xfrm>
            <a:off x="3513289" y="4474369"/>
            <a:ext cx="2447924" cy="1474819"/>
            <a:chOff x="332936" y="2627766"/>
            <a:chExt cx="2937088" cy="1474819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744AD18-7CBC-4E94-9E4E-DD676705D55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EAD29A2-29A1-4282-BA57-E38278D6CF2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3784EFAF-48DE-4CFE-8533-5732AE2D1265}"/>
              </a:ext>
            </a:extLst>
          </p:cNvPr>
          <p:cNvGrpSpPr/>
          <p:nvPr/>
        </p:nvGrpSpPr>
        <p:grpSpPr>
          <a:xfrm>
            <a:off x="6230788" y="4474369"/>
            <a:ext cx="2447924" cy="1474819"/>
            <a:chOff x="332936" y="2627766"/>
            <a:chExt cx="2937088" cy="1474819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D318C88-6734-4255-AFB6-78122699B12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2EDAD29F-6752-4161-BA9B-BEDD593D607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85898F3C-2AE0-4866-9F1A-9119AA7DA065}"/>
              </a:ext>
            </a:extLst>
          </p:cNvPr>
          <p:cNvGrpSpPr/>
          <p:nvPr/>
        </p:nvGrpSpPr>
        <p:grpSpPr>
          <a:xfrm>
            <a:off x="8948286" y="4474369"/>
            <a:ext cx="2447924" cy="1474819"/>
            <a:chOff x="332936" y="2627766"/>
            <a:chExt cx="2937088" cy="1474819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4736FB6-3BB6-45B1-A987-57D0F9A5735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1ABB3B4-F0F2-4831-8D1D-6F18AC9BDCF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5" name="Graphic 4" descr="Bullseye">
            <a:extLst>
              <a:ext uri="{FF2B5EF4-FFF2-40B4-BE49-F238E27FC236}">
                <a16:creationId xmlns:a16="http://schemas.microsoft.com/office/drawing/2014/main" id="{0EB0F892-908B-4E36-96BD-BBD9F26ECF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62552" y="2562109"/>
            <a:ext cx="914400" cy="914400"/>
          </a:xfrm>
          <a:prstGeom prst="rect">
            <a:avLst/>
          </a:prstGeom>
        </p:spPr>
      </p:pic>
      <p:pic>
        <p:nvPicPr>
          <p:cNvPr id="7" name="Graphic 6" descr="Upward trend">
            <a:extLst>
              <a:ext uri="{FF2B5EF4-FFF2-40B4-BE49-F238E27FC236}">
                <a16:creationId xmlns:a16="http://schemas.microsoft.com/office/drawing/2014/main" id="{5896491A-58F0-456A-918D-9599592F18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80051" y="2577333"/>
            <a:ext cx="914400" cy="914400"/>
          </a:xfrm>
          <a:prstGeom prst="rect">
            <a:avLst/>
          </a:prstGeom>
        </p:spPr>
      </p:pic>
      <p:pic>
        <p:nvPicPr>
          <p:cNvPr id="9" name="Graphic 8" descr="Puzzle">
            <a:extLst>
              <a:ext uri="{FF2B5EF4-FFF2-40B4-BE49-F238E27FC236}">
                <a16:creationId xmlns:a16="http://schemas.microsoft.com/office/drawing/2014/main" id="{0EF39BF8-E49C-4826-B86B-3C818D142E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97550" y="2577333"/>
            <a:ext cx="914400" cy="914400"/>
          </a:xfrm>
          <a:prstGeom prst="rect">
            <a:avLst/>
          </a:prstGeom>
        </p:spPr>
      </p:pic>
      <p:pic>
        <p:nvPicPr>
          <p:cNvPr id="11" name="Graphic 10" descr="Magnifying glass">
            <a:extLst>
              <a:ext uri="{FF2B5EF4-FFF2-40B4-BE49-F238E27FC236}">
                <a16:creationId xmlns:a16="http://schemas.microsoft.com/office/drawing/2014/main" id="{A8FD22BB-85C8-46D0-A537-FC8B66E9E0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15048" y="2514600"/>
            <a:ext cx="914400" cy="9144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BB55229-DBE3-4909-8962-E9D210B61D07}"/>
              </a:ext>
            </a:extLst>
          </p:cNvPr>
          <p:cNvSpPr/>
          <p:nvPr/>
        </p:nvSpPr>
        <p:spPr>
          <a:xfrm rot="18900000">
            <a:off x="849311" y="2329934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2">
                    <a:lumMod val="75000"/>
                  </a:schemeClr>
                </a:solidFill>
              </a:rPr>
              <a:t>Lorem Ipsum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F76EE38-BFF7-403B-B971-FE4224CF4BD3}"/>
              </a:ext>
            </a:extLst>
          </p:cNvPr>
          <p:cNvSpPr/>
          <p:nvPr/>
        </p:nvSpPr>
        <p:spPr>
          <a:xfrm rot="18900000">
            <a:off x="3566810" y="2329934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2">
                    <a:lumMod val="75000"/>
                  </a:schemeClr>
                </a:solidFill>
              </a:rPr>
              <a:t>Lorem Ipsum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513AC20-908E-4727-A1F1-C10F93431C74}"/>
              </a:ext>
            </a:extLst>
          </p:cNvPr>
          <p:cNvSpPr/>
          <p:nvPr/>
        </p:nvSpPr>
        <p:spPr>
          <a:xfrm rot="18900000">
            <a:off x="6284309" y="2329934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2">
                    <a:lumMod val="75000"/>
                  </a:schemeClr>
                </a:solidFill>
              </a:rPr>
              <a:t>Lorem Ipsum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D3308A36-283A-4968-9A72-E636F68501A4}"/>
              </a:ext>
            </a:extLst>
          </p:cNvPr>
          <p:cNvSpPr/>
          <p:nvPr/>
        </p:nvSpPr>
        <p:spPr>
          <a:xfrm rot="18900000">
            <a:off x="9001807" y="2329934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2">
                    <a:lumMod val="75000"/>
                  </a:schemeClr>
                </a:solidFill>
              </a:rPr>
              <a:t>Lorem Ipsum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22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8527</TotalTime>
  <Words>555</Words>
  <PresentationFormat>Widescreen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Square List Diagram for PowerPoint</vt:lpstr>
      <vt:lpstr>Square List Diagram for PowerPoint</vt:lpstr>
      <vt:lpstr>Square List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 List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2018-05-03T16:44:49Z</dcterms:modified>
  <cp:category>Charts &amp; Diagrams</cp:category>
</cp:coreProperties>
</file>