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02" y="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48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5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Pie Chart – Slide Template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EDB85D9-E97C-A560-B76D-88567220C3C1}"/>
              </a:ext>
            </a:extLst>
          </p:cNvPr>
          <p:cNvSpPr/>
          <p:nvPr/>
        </p:nvSpPr>
        <p:spPr>
          <a:xfrm>
            <a:off x="3998974" y="1780176"/>
            <a:ext cx="1996978" cy="948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2" h="21600" extrusionOk="0">
                <a:moveTo>
                  <a:pt x="20287" y="21600"/>
                </a:moveTo>
                <a:cubicBezTo>
                  <a:pt x="21107" y="21600"/>
                  <a:pt x="21600" y="19700"/>
                  <a:pt x="21178" y="18200"/>
                </a:cubicBezTo>
                <a:cubicBezTo>
                  <a:pt x="19208" y="11250"/>
                  <a:pt x="16206" y="5750"/>
                  <a:pt x="12641" y="2700"/>
                </a:cubicBezTo>
                <a:cubicBezTo>
                  <a:pt x="10554" y="900"/>
                  <a:pt x="8349" y="0"/>
                  <a:pt x="6098" y="0"/>
                </a:cubicBezTo>
                <a:cubicBezTo>
                  <a:pt x="4245" y="0"/>
                  <a:pt x="2439" y="600"/>
                  <a:pt x="704" y="1800"/>
                </a:cubicBezTo>
                <a:cubicBezTo>
                  <a:pt x="281" y="2100"/>
                  <a:pt x="0" y="2950"/>
                  <a:pt x="0" y="3900"/>
                </a:cubicBezTo>
                <a:lnTo>
                  <a:pt x="0" y="19350"/>
                </a:lnTo>
                <a:cubicBezTo>
                  <a:pt x="0" y="20600"/>
                  <a:pt x="469" y="21600"/>
                  <a:pt x="1055" y="21600"/>
                </a:cubicBezTo>
                <a:lnTo>
                  <a:pt x="12219" y="21600"/>
                </a:lnTo>
                <a:lnTo>
                  <a:pt x="20287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CB35AEF-3282-E3F0-633D-DCA7B9CA348D}"/>
              </a:ext>
            </a:extLst>
          </p:cNvPr>
          <p:cNvSpPr/>
          <p:nvPr/>
        </p:nvSpPr>
        <p:spPr>
          <a:xfrm>
            <a:off x="5272364" y="2855974"/>
            <a:ext cx="948461" cy="199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0" y="20287"/>
                </a:moveTo>
                <a:cubicBezTo>
                  <a:pt x="0" y="21107"/>
                  <a:pt x="1900" y="21600"/>
                  <a:pt x="3400" y="21178"/>
                </a:cubicBezTo>
                <a:cubicBezTo>
                  <a:pt x="10350" y="19208"/>
                  <a:pt x="15850" y="16206"/>
                  <a:pt x="18900" y="12641"/>
                </a:cubicBezTo>
                <a:cubicBezTo>
                  <a:pt x="20700" y="10554"/>
                  <a:pt x="21600" y="8349"/>
                  <a:pt x="21600" y="6098"/>
                </a:cubicBezTo>
                <a:cubicBezTo>
                  <a:pt x="21600" y="4245"/>
                  <a:pt x="21000" y="2439"/>
                  <a:pt x="19800" y="704"/>
                </a:cubicBezTo>
                <a:cubicBezTo>
                  <a:pt x="19500" y="281"/>
                  <a:pt x="18650" y="0"/>
                  <a:pt x="17700" y="0"/>
                </a:cubicBezTo>
                <a:lnTo>
                  <a:pt x="2250" y="0"/>
                </a:lnTo>
                <a:cubicBezTo>
                  <a:pt x="1000" y="0"/>
                  <a:pt x="0" y="469"/>
                  <a:pt x="0" y="1055"/>
                </a:cubicBezTo>
                <a:lnTo>
                  <a:pt x="0" y="12219"/>
                </a:lnTo>
                <a:lnTo>
                  <a:pt x="0" y="202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A9EB71C0-63E8-9465-92CD-C3D810F358A0}"/>
              </a:ext>
            </a:extLst>
          </p:cNvPr>
          <p:cNvSpPr/>
          <p:nvPr/>
        </p:nvSpPr>
        <p:spPr>
          <a:xfrm>
            <a:off x="2923176" y="1999728"/>
            <a:ext cx="948461" cy="199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21600" y="1045"/>
                </a:moveTo>
                <a:cubicBezTo>
                  <a:pt x="21600" y="225"/>
                  <a:pt x="19700" y="-268"/>
                  <a:pt x="18200" y="154"/>
                </a:cubicBezTo>
                <a:cubicBezTo>
                  <a:pt x="11250" y="2124"/>
                  <a:pt x="5750" y="5126"/>
                  <a:pt x="2700" y="8691"/>
                </a:cubicBezTo>
                <a:cubicBezTo>
                  <a:pt x="900" y="10778"/>
                  <a:pt x="0" y="12983"/>
                  <a:pt x="0" y="15234"/>
                </a:cubicBezTo>
                <a:cubicBezTo>
                  <a:pt x="0" y="17087"/>
                  <a:pt x="600" y="18893"/>
                  <a:pt x="1800" y="20628"/>
                </a:cubicBezTo>
                <a:cubicBezTo>
                  <a:pt x="2100" y="21051"/>
                  <a:pt x="2950" y="21332"/>
                  <a:pt x="3900" y="21332"/>
                </a:cubicBezTo>
                <a:lnTo>
                  <a:pt x="19350" y="21332"/>
                </a:lnTo>
                <a:cubicBezTo>
                  <a:pt x="20600" y="21332"/>
                  <a:pt x="21600" y="20863"/>
                  <a:pt x="21600" y="20277"/>
                </a:cubicBezTo>
                <a:lnTo>
                  <a:pt x="21600" y="9113"/>
                </a:lnTo>
                <a:lnTo>
                  <a:pt x="21600" y="104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30EC56A-D900-B517-8B79-3DB4D05BDE91}"/>
              </a:ext>
            </a:extLst>
          </p:cNvPr>
          <p:cNvSpPr/>
          <p:nvPr/>
        </p:nvSpPr>
        <p:spPr>
          <a:xfrm>
            <a:off x="3142728" y="4129364"/>
            <a:ext cx="1996978" cy="948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2" h="21600" extrusionOk="0">
                <a:moveTo>
                  <a:pt x="1045" y="0"/>
                </a:moveTo>
                <a:cubicBezTo>
                  <a:pt x="225" y="0"/>
                  <a:pt x="-268" y="1900"/>
                  <a:pt x="154" y="3400"/>
                </a:cubicBezTo>
                <a:cubicBezTo>
                  <a:pt x="2124" y="10350"/>
                  <a:pt x="5126" y="15850"/>
                  <a:pt x="8691" y="18900"/>
                </a:cubicBezTo>
                <a:cubicBezTo>
                  <a:pt x="10778" y="20700"/>
                  <a:pt x="12983" y="21600"/>
                  <a:pt x="15234" y="21600"/>
                </a:cubicBezTo>
                <a:cubicBezTo>
                  <a:pt x="17087" y="21600"/>
                  <a:pt x="18893" y="21000"/>
                  <a:pt x="20628" y="19800"/>
                </a:cubicBezTo>
                <a:cubicBezTo>
                  <a:pt x="21051" y="19500"/>
                  <a:pt x="21332" y="18650"/>
                  <a:pt x="21332" y="17700"/>
                </a:cubicBezTo>
                <a:lnTo>
                  <a:pt x="21332" y="2250"/>
                </a:lnTo>
                <a:cubicBezTo>
                  <a:pt x="21332" y="1000"/>
                  <a:pt x="20863" y="0"/>
                  <a:pt x="20277" y="0"/>
                </a:cubicBezTo>
                <a:lnTo>
                  <a:pt x="9113" y="0"/>
                </a:lnTo>
                <a:lnTo>
                  <a:pt x="1045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39" name="Graphic 38" descr="Bullseye with solid fill">
            <a:extLst>
              <a:ext uri="{FF2B5EF4-FFF2-40B4-BE49-F238E27FC236}">
                <a16:creationId xmlns:a16="http://schemas.microsoft.com/office/drawing/2014/main" id="{DA54A42F-742A-0E6D-462D-DD9789498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0005" y="4281856"/>
            <a:ext cx="589781" cy="589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Database with solid fill">
            <a:extLst>
              <a:ext uri="{FF2B5EF4-FFF2-40B4-BE49-F238E27FC236}">
                <a16:creationId xmlns:a16="http://schemas.microsoft.com/office/drawing/2014/main" id="{1D89369A-804D-16D1-05D0-C60B41AA66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8130" y="3320674"/>
            <a:ext cx="589781" cy="589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909C0169-33AB-BA91-F97A-A913D2BCAC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72470" y="2005732"/>
            <a:ext cx="589781" cy="589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Lightbulb with solid fill">
            <a:extLst>
              <a:ext uri="{FF2B5EF4-FFF2-40B4-BE49-F238E27FC236}">
                <a16:creationId xmlns:a16="http://schemas.microsoft.com/office/drawing/2014/main" id="{22193D26-D651-4CEE-473F-27CF808DB2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51703" y="2930944"/>
            <a:ext cx="589781" cy="589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2AD284D-E36B-F4DA-8703-C5639A701E5E}"/>
              </a:ext>
            </a:extLst>
          </p:cNvPr>
          <p:cNvSpPr txBox="1"/>
          <p:nvPr/>
        </p:nvSpPr>
        <p:spPr>
          <a:xfrm>
            <a:off x="5451703" y="238644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A02DF8D-04B7-0A99-388A-614B90CF56F7}"/>
              </a:ext>
            </a:extLst>
          </p:cNvPr>
          <p:cNvSpPr txBox="1"/>
          <p:nvPr/>
        </p:nvSpPr>
        <p:spPr>
          <a:xfrm>
            <a:off x="5271247" y="436184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FBB230-37EB-98FF-9190-5B836B49F8C8}"/>
              </a:ext>
            </a:extLst>
          </p:cNvPr>
          <p:cNvSpPr txBox="1"/>
          <p:nvPr/>
        </p:nvSpPr>
        <p:spPr>
          <a:xfrm>
            <a:off x="3219868" y="4150656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27C6D96-01E7-6931-813E-44392DFEEC31}"/>
              </a:ext>
            </a:extLst>
          </p:cNvPr>
          <p:cNvSpPr txBox="1"/>
          <p:nvPr/>
        </p:nvSpPr>
        <p:spPr>
          <a:xfrm>
            <a:off x="3421290" y="2219307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pic>
        <p:nvPicPr>
          <p:cNvPr id="47" name="Graphic 46" descr="Trophy">
            <a:extLst>
              <a:ext uri="{FF2B5EF4-FFF2-40B4-BE49-F238E27FC236}">
                <a16:creationId xmlns:a16="http://schemas.microsoft.com/office/drawing/2014/main" id="{04DE6957-0B33-7296-2635-1336899ACA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49939" y="2889291"/>
            <a:ext cx="1043084" cy="104308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3EFFBB9A-8E1D-5469-6274-218FA77B3FE3}"/>
              </a:ext>
            </a:extLst>
          </p:cNvPr>
          <p:cNvGrpSpPr/>
          <p:nvPr/>
        </p:nvGrpSpPr>
        <p:grpSpPr>
          <a:xfrm>
            <a:off x="6625099" y="1783176"/>
            <a:ext cx="2194560" cy="1106115"/>
            <a:chOff x="8921977" y="1394910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B0A9CF6-3579-1203-F50B-7EAA11467A9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203099-241A-E7E1-D954-5069258F749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52C781-C056-A99E-239E-725C1CC9EECB}"/>
              </a:ext>
            </a:extLst>
          </p:cNvPr>
          <p:cNvGrpSpPr/>
          <p:nvPr/>
        </p:nvGrpSpPr>
        <p:grpSpPr>
          <a:xfrm>
            <a:off x="324341" y="3965123"/>
            <a:ext cx="2194560" cy="1106115"/>
            <a:chOff x="332936" y="2555951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B7DB1A-92FB-5DBD-C0B9-DD06FD1E717C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 - 03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4B826F6-191B-519B-057A-BA6265E4916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82FF3DE-3F20-861A-C341-3F050B1293B9}"/>
              </a:ext>
            </a:extLst>
          </p:cNvPr>
          <p:cNvGrpSpPr/>
          <p:nvPr/>
        </p:nvGrpSpPr>
        <p:grpSpPr>
          <a:xfrm>
            <a:off x="324341" y="1786762"/>
            <a:ext cx="2194560" cy="1106115"/>
            <a:chOff x="332936" y="2555951"/>
            <a:chExt cx="2926080" cy="14748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4D92588-DEB6-F7AE-A681-B379103C5C2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F320E25-76CB-176C-AE95-BB0EEF5C3A6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D00ABC0-89E2-F9EA-521D-E4620EFA94D8}"/>
              </a:ext>
            </a:extLst>
          </p:cNvPr>
          <p:cNvGrpSpPr/>
          <p:nvPr/>
        </p:nvGrpSpPr>
        <p:grpSpPr>
          <a:xfrm>
            <a:off x="6625099" y="3965123"/>
            <a:ext cx="2194560" cy="1106115"/>
            <a:chOff x="8921977" y="1394910"/>
            <a:chExt cx="2926080" cy="14748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20C114C-A625-A7AF-0B04-C2589193C44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B9AEA7A-BFD7-AE8D-1381-3CCF79E43BD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5298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Pie Chart – Slide Template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6EDB85D9-E97C-A560-B76D-88567220C3C1}"/>
              </a:ext>
            </a:extLst>
          </p:cNvPr>
          <p:cNvSpPr/>
          <p:nvPr/>
        </p:nvSpPr>
        <p:spPr>
          <a:xfrm>
            <a:off x="3998974" y="1780176"/>
            <a:ext cx="1996978" cy="948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2" h="21600" extrusionOk="0">
                <a:moveTo>
                  <a:pt x="20287" y="21600"/>
                </a:moveTo>
                <a:cubicBezTo>
                  <a:pt x="21107" y="21600"/>
                  <a:pt x="21600" y="19700"/>
                  <a:pt x="21178" y="18200"/>
                </a:cubicBezTo>
                <a:cubicBezTo>
                  <a:pt x="19208" y="11250"/>
                  <a:pt x="16206" y="5750"/>
                  <a:pt x="12641" y="2700"/>
                </a:cubicBezTo>
                <a:cubicBezTo>
                  <a:pt x="10554" y="900"/>
                  <a:pt x="8349" y="0"/>
                  <a:pt x="6098" y="0"/>
                </a:cubicBezTo>
                <a:cubicBezTo>
                  <a:pt x="4245" y="0"/>
                  <a:pt x="2439" y="600"/>
                  <a:pt x="704" y="1800"/>
                </a:cubicBezTo>
                <a:cubicBezTo>
                  <a:pt x="281" y="2100"/>
                  <a:pt x="0" y="2950"/>
                  <a:pt x="0" y="3900"/>
                </a:cubicBezTo>
                <a:lnTo>
                  <a:pt x="0" y="19350"/>
                </a:lnTo>
                <a:cubicBezTo>
                  <a:pt x="0" y="20600"/>
                  <a:pt x="469" y="21600"/>
                  <a:pt x="1055" y="21600"/>
                </a:cubicBezTo>
                <a:lnTo>
                  <a:pt x="12219" y="21600"/>
                </a:lnTo>
                <a:lnTo>
                  <a:pt x="20287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CB35AEF-3282-E3F0-633D-DCA7B9CA348D}"/>
              </a:ext>
            </a:extLst>
          </p:cNvPr>
          <p:cNvSpPr/>
          <p:nvPr/>
        </p:nvSpPr>
        <p:spPr>
          <a:xfrm>
            <a:off x="5272364" y="2855974"/>
            <a:ext cx="948461" cy="199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0" y="20287"/>
                </a:moveTo>
                <a:cubicBezTo>
                  <a:pt x="0" y="21107"/>
                  <a:pt x="1900" y="21600"/>
                  <a:pt x="3400" y="21178"/>
                </a:cubicBezTo>
                <a:cubicBezTo>
                  <a:pt x="10350" y="19208"/>
                  <a:pt x="15850" y="16206"/>
                  <a:pt x="18900" y="12641"/>
                </a:cubicBezTo>
                <a:cubicBezTo>
                  <a:pt x="20700" y="10554"/>
                  <a:pt x="21600" y="8349"/>
                  <a:pt x="21600" y="6098"/>
                </a:cubicBezTo>
                <a:cubicBezTo>
                  <a:pt x="21600" y="4245"/>
                  <a:pt x="21000" y="2439"/>
                  <a:pt x="19800" y="704"/>
                </a:cubicBezTo>
                <a:cubicBezTo>
                  <a:pt x="19500" y="281"/>
                  <a:pt x="18650" y="0"/>
                  <a:pt x="17700" y="0"/>
                </a:cubicBezTo>
                <a:lnTo>
                  <a:pt x="2250" y="0"/>
                </a:lnTo>
                <a:cubicBezTo>
                  <a:pt x="1000" y="0"/>
                  <a:pt x="0" y="469"/>
                  <a:pt x="0" y="1055"/>
                </a:cubicBezTo>
                <a:lnTo>
                  <a:pt x="0" y="12219"/>
                </a:lnTo>
                <a:lnTo>
                  <a:pt x="0" y="20287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A9EB71C0-63E8-9465-92CD-C3D810F358A0}"/>
              </a:ext>
            </a:extLst>
          </p:cNvPr>
          <p:cNvSpPr/>
          <p:nvPr/>
        </p:nvSpPr>
        <p:spPr>
          <a:xfrm>
            <a:off x="2923176" y="1999728"/>
            <a:ext cx="948461" cy="19969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21600" y="1045"/>
                </a:moveTo>
                <a:cubicBezTo>
                  <a:pt x="21600" y="225"/>
                  <a:pt x="19700" y="-268"/>
                  <a:pt x="18200" y="154"/>
                </a:cubicBezTo>
                <a:cubicBezTo>
                  <a:pt x="11250" y="2124"/>
                  <a:pt x="5750" y="5126"/>
                  <a:pt x="2700" y="8691"/>
                </a:cubicBezTo>
                <a:cubicBezTo>
                  <a:pt x="900" y="10778"/>
                  <a:pt x="0" y="12983"/>
                  <a:pt x="0" y="15234"/>
                </a:cubicBezTo>
                <a:cubicBezTo>
                  <a:pt x="0" y="17087"/>
                  <a:pt x="600" y="18893"/>
                  <a:pt x="1800" y="20628"/>
                </a:cubicBezTo>
                <a:cubicBezTo>
                  <a:pt x="2100" y="21051"/>
                  <a:pt x="2950" y="21332"/>
                  <a:pt x="3900" y="21332"/>
                </a:cubicBezTo>
                <a:lnTo>
                  <a:pt x="19350" y="21332"/>
                </a:lnTo>
                <a:cubicBezTo>
                  <a:pt x="20600" y="21332"/>
                  <a:pt x="21600" y="20863"/>
                  <a:pt x="21600" y="20277"/>
                </a:cubicBezTo>
                <a:lnTo>
                  <a:pt x="21600" y="9113"/>
                </a:lnTo>
                <a:lnTo>
                  <a:pt x="21600" y="104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30EC56A-D900-B517-8B79-3DB4D05BDE91}"/>
              </a:ext>
            </a:extLst>
          </p:cNvPr>
          <p:cNvSpPr/>
          <p:nvPr/>
        </p:nvSpPr>
        <p:spPr>
          <a:xfrm>
            <a:off x="3142728" y="4129364"/>
            <a:ext cx="1996978" cy="9484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2" h="21600" extrusionOk="0">
                <a:moveTo>
                  <a:pt x="1045" y="0"/>
                </a:moveTo>
                <a:cubicBezTo>
                  <a:pt x="225" y="0"/>
                  <a:pt x="-268" y="1900"/>
                  <a:pt x="154" y="3400"/>
                </a:cubicBezTo>
                <a:cubicBezTo>
                  <a:pt x="2124" y="10350"/>
                  <a:pt x="5126" y="15850"/>
                  <a:pt x="8691" y="18900"/>
                </a:cubicBezTo>
                <a:cubicBezTo>
                  <a:pt x="10778" y="20700"/>
                  <a:pt x="12983" y="21600"/>
                  <a:pt x="15234" y="21600"/>
                </a:cubicBezTo>
                <a:cubicBezTo>
                  <a:pt x="17087" y="21600"/>
                  <a:pt x="18893" y="21000"/>
                  <a:pt x="20628" y="19800"/>
                </a:cubicBezTo>
                <a:cubicBezTo>
                  <a:pt x="21051" y="19500"/>
                  <a:pt x="21332" y="18650"/>
                  <a:pt x="21332" y="17700"/>
                </a:cubicBezTo>
                <a:lnTo>
                  <a:pt x="21332" y="2250"/>
                </a:lnTo>
                <a:cubicBezTo>
                  <a:pt x="21332" y="1000"/>
                  <a:pt x="20863" y="0"/>
                  <a:pt x="20277" y="0"/>
                </a:cubicBezTo>
                <a:lnTo>
                  <a:pt x="9113" y="0"/>
                </a:lnTo>
                <a:lnTo>
                  <a:pt x="1045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39" name="Graphic 38" descr="Bullseye with solid fill">
            <a:extLst>
              <a:ext uri="{FF2B5EF4-FFF2-40B4-BE49-F238E27FC236}">
                <a16:creationId xmlns:a16="http://schemas.microsoft.com/office/drawing/2014/main" id="{DA54A42F-742A-0E6D-462D-DD9789498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0005" y="4281856"/>
            <a:ext cx="589781" cy="589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0" name="Graphic 39" descr="Database with solid fill">
            <a:extLst>
              <a:ext uri="{FF2B5EF4-FFF2-40B4-BE49-F238E27FC236}">
                <a16:creationId xmlns:a16="http://schemas.microsoft.com/office/drawing/2014/main" id="{1D89369A-804D-16D1-05D0-C60B41AA66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18130" y="3320674"/>
            <a:ext cx="589781" cy="589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1" name="Graphic 40" descr="Gears with solid fill">
            <a:extLst>
              <a:ext uri="{FF2B5EF4-FFF2-40B4-BE49-F238E27FC236}">
                <a16:creationId xmlns:a16="http://schemas.microsoft.com/office/drawing/2014/main" id="{909C0169-33AB-BA91-F97A-A913D2BCAC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72470" y="2005732"/>
            <a:ext cx="589781" cy="589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Lightbulb with solid fill">
            <a:extLst>
              <a:ext uri="{FF2B5EF4-FFF2-40B4-BE49-F238E27FC236}">
                <a16:creationId xmlns:a16="http://schemas.microsoft.com/office/drawing/2014/main" id="{22193D26-D651-4CEE-473F-27CF808DB23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51703" y="2930944"/>
            <a:ext cx="589781" cy="5897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2AD284D-E36B-F4DA-8703-C5639A701E5E}"/>
              </a:ext>
            </a:extLst>
          </p:cNvPr>
          <p:cNvSpPr txBox="1"/>
          <p:nvPr/>
        </p:nvSpPr>
        <p:spPr>
          <a:xfrm>
            <a:off x="5451703" y="238644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A02DF8D-04B7-0A99-388A-614B90CF56F7}"/>
              </a:ext>
            </a:extLst>
          </p:cNvPr>
          <p:cNvSpPr txBox="1"/>
          <p:nvPr/>
        </p:nvSpPr>
        <p:spPr>
          <a:xfrm>
            <a:off x="5271247" y="4361841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FBB230-37EB-98FF-9190-5B836B49F8C8}"/>
              </a:ext>
            </a:extLst>
          </p:cNvPr>
          <p:cNvSpPr txBox="1"/>
          <p:nvPr/>
        </p:nvSpPr>
        <p:spPr>
          <a:xfrm>
            <a:off x="3219868" y="4150656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27C6D96-01E7-6931-813E-44392DFEEC31}"/>
              </a:ext>
            </a:extLst>
          </p:cNvPr>
          <p:cNvSpPr txBox="1"/>
          <p:nvPr/>
        </p:nvSpPr>
        <p:spPr>
          <a:xfrm>
            <a:off x="3421290" y="2219307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pic>
        <p:nvPicPr>
          <p:cNvPr id="47" name="Graphic 46" descr="Trophy">
            <a:extLst>
              <a:ext uri="{FF2B5EF4-FFF2-40B4-BE49-F238E27FC236}">
                <a16:creationId xmlns:a16="http://schemas.microsoft.com/office/drawing/2014/main" id="{04DE6957-0B33-7296-2635-1336899ACA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49939" y="2889291"/>
            <a:ext cx="1043084" cy="104308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42F1D944-6026-327D-1A81-72A7D6B2F6DC}"/>
              </a:ext>
            </a:extLst>
          </p:cNvPr>
          <p:cNvGrpSpPr/>
          <p:nvPr/>
        </p:nvGrpSpPr>
        <p:grpSpPr>
          <a:xfrm>
            <a:off x="6625099" y="1783176"/>
            <a:ext cx="2194560" cy="1106115"/>
            <a:chOff x="8921977" y="1394910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DBAC6C5-AB5C-6EB7-3487-151A5F5751C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01 - 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BA84920-9BEE-207C-7E13-D44644DE4AB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31BEFF3-2DCB-5AAA-585E-EA03823F7724}"/>
              </a:ext>
            </a:extLst>
          </p:cNvPr>
          <p:cNvGrpSpPr/>
          <p:nvPr/>
        </p:nvGrpSpPr>
        <p:grpSpPr>
          <a:xfrm>
            <a:off x="324341" y="3965123"/>
            <a:ext cx="2194560" cy="1106115"/>
            <a:chOff x="332936" y="2555951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B004762-E0F0-05C6-28FB-32DE8E28EA6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 - 03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08D78F8-F70B-2AA8-E284-C1ECA75A8FC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F48CB6F-D59D-9D45-2BA9-71038B1E2ECA}"/>
              </a:ext>
            </a:extLst>
          </p:cNvPr>
          <p:cNvGrpSpPr/>
          <p:nvPr/>
        </p:nvGrpSpPr>
        <p:grpSpPr>
          <a:xfrm>
            <a:off x="324341" y="1786762"/>
            <a:ext cx="2194560" cy="1106115"/>
            <a:chOff x="332936" y="2555951"/>
            <a:chExt cx="2926080" cy="14748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F5A5C17-85AE-A8EB-CD5C-744F35A2D87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 - 04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C7B4DA6-394E-5B26-79E8-7BD79DDC836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0F50578-4ACC-B3E2-D59A-A2AAF2F77532}"/>
              </a:ext>
            </a:extLst>
          </p:cNvPr>
          <p:cNvGrpSpPr/>
          <p:nvPr/>
        </p:nvGrpSpPr>
        <p:grpSpPr>
          <a:xfrm>
            <a:off x="6625099" y="3965123"/>
            <a:ext cx="2194560" cy="1106115"/>
            <a:chOff x="8921977" y="1394910"/>
            <a:chExt cx="2926080" cy="14748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D55F1F3-56F5-26BE-9540-F1D3CD0E8B5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3972C02-0923-746A-17BA-ED0C493EB60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486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353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Pie Chart – Slide Template</vt:lpstr>
      <vt:lpstr>Square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Pie Chart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2022-06-07T20:51:02Z</dcterms:modified>
  <cp:category>Charts &amp; Diagrams</cp:category>
</cp:coreProperties>
</file>