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82" d="100"/>
          <a:sy n="82" d="100"/>
        </p:scale>
        <p:origin x="102" y="15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48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758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4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3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Square Pie Chart – Slide Template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D52CEE5-F8AB-D705-BF38-EB45FD57E50D}"/>
              </a:ext>
            </a:extLst>
          </p:cNvPr>
          <p:cNvGrpSpPr/>
          <p:nvPr/>
        </p:nvGrpSpPr>
        <p:grpSpPr>
          <a:xfrm>
            <a:off x="8833465" y="1742024"/>
            <a:ext cx="2926080" cy="1290153"/>
            <a:chOff x="8921977" y="1466725"/>
            <a:chExt cx="2926080" cy="129015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45E0CB0-6D4E-B02B-CB36-B4C9ECF8AAD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01 - 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EECABE6-7271-DD7E-7CAF-E753A78EA45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D555585-5B00-D34D-229D-F4324C43E569}"/>
              </a:ext>
            </a:extLst>
          </p:cNvPr>
          <p:cNvGrpSpPr/>
          <p:nvPr/>
        </p:nvGrpSpPr>
        <p:grpSpPr>
          <a:xfrm>
            <a:off x="432455" y="3825822"/>
            <a:ext cx="2926080" cy="1290153"/>
            <a:chOff x="332936" y="2627766"/>
            <a:chExt cx="2926080" cy="129015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A48DE1E-B691-E427-E543-45A51836795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 - 03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29CB245-16DE-98F5-DF5B-F1AC8E9B858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A8FB464-B226-A10D-866E-554ADF1BC052}"/>
              </a:ext>
            </a:extLst>
          </p:cNvPr>
          <p:cNvGrpSpPr/>
          <p:nvPr/>
        </p:nvGrpSpPr>
        <p:grpSpPr>
          <a:xfrm>
            <a:off x="432455" y="1742024"/>
            <a:ext cx="2926080" cy="1290153"/>
            <a:chOff x="332936" y="2627766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D80890-834A-D0F7-06F3-3AFF20CF25F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 - 04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1855DC3-0E93-8033-4128-84979F7310E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5" name="Shape">
            <a:extLst>
              <a:ext uri="{FF2B5EF4-FFF2-40B4-BE49-F238E27FC236}">
                <a16:creationId xmlns:a16="http://schemas.microsoft.com/office/drawing/2014/main" id="{6EDB85D9-E97C-A560-B76D-88567220C3C1}"/>
              </a:ext>
            </a:extLst>
          </p:cNvPr>
          <p:cNvSpPr/>
          <p:nvPr/>
        </p:nvSpPr>
        <p:spPr>
          <a:xfrm>
            <a:off x="5331965" y="1230567"/>
            <a:ext cx="2662637" cy="12646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2" h="21600" extrusionOk="0">
                <a:moveTo>
                  <a:pt x="20287" y="21600"/>
                </a:moveTo>
                <a:cubicBezTo>
                  <a:pt x="21107" y="21600"/>
                  <a:pt x="21600" y="19700"/>
                  <a:pt x="21178" y="18200"/>
                </a:cubicBezTo>
                <a:cubicBezTo>
                  <a:pt x="19208" y="11250"/>
                  <a:pt x="16206" y="5750"/>
                  <a:pt x="12641" y="2700"/>
                </a:cubicBezTo>
                <a:cubicBezTo>
                  <a:pt x="10554" y="900"/>
                  <a:pt x="8349" y="0"/>
                  <a:pt x="6098" y="0"/>
                </a:cubicBezTo>
                <a:cubicBezTo>
                  <a:pt x="4245" y="0"/>
                  <a:pt x="2439" y="600"/>
                  <a:pt x="704" y="1800"/>
                </a:cubicBezTo>
                <a:cubicBezTo>
                  <a:pt x="281" y="2100"/>
                  <a:pt x="0" y="2950"/>
                  <a:pt x="0" y="3900"/>
                </a:cubicBezTo>
                <a:lnTo>
                  <a:pt x="0" y="19350"/>
                </a:lnTo>
                <a:cubicBezTo>
                  <a:pt x="0" y="20600"/>
                  <a:pt x="469" y="21600"/>
                  <a:pt x="1055" y="21600"/>
                </a:cubicBezTo>
                <a:lnTo>
                  <a:pt x="12219" y="21600"/>
                </a:lnTo>
                <a:lnTo>
                  <a:pt x="20287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3CB35AEF-3282-E3F0-633D-DCA7B9CA348D}"/>
              </a:ext>
            </a:extLst>
          </p:cNvPr>
          <p:cNvSpPr/>
          <p:nvPr/>
        </p:nvSpPr>
        <p:spPr>
          <a:xfrm>
            <a:off x="7029818" y="2664965"/>
            <a:ext cx="1264615" cy="26626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32" extrusionOk="0">
                <a:moveTo>
                  <a:pt x="0" y="20287"/>
                </a:moveTo>
                <a:cubicBezTo>
                  <a:pt x="0" y="21107"/>
                  <a:pt x="1900" y="21600"/>
                  <a:pt x="3400" y="21178"/>
                </a:cubicBezTo>
                <a:cubicBezTo>
                  <a:pt x="10350" y="19208"/>
                  <a:pt x="15850" y="16206"/>
                  <a:pt x="18900" y="12641"/>
                </a:cubicBezTo>
                <a:cubicBezTo>
                  <a:pt x="20700" y="10554"/>
                  <a:pt x="21600" y="8349"/>
                  <a:pt x="21600" y="6098"/>
                </a:cubicBezTo>
                <a:cubicBezTo>
                  <a:pt x="21600" y="4245"/>
                  <a:pt x="21000" y="2439"/>
                  <a:pt x="19800" y="704"/>
                </a:cubicBezTo>
                <a:cubicBezTo>
                  <a:pt x="19500" y="281"/>
                  <a:pt x="18650" y="0"/>
                  <a:pt x="17700" y="0"/>
                </a:cubicBezTo>
                <a:lnTo>
                  <a:pt x="2250" y="0"/>
                </a:lnTo>
                <a:cubicBezTo>
                  <a:pt x="1000" y="0"/>
                  <a:pt x="0" y="469"/>
                  <a:pt x="0" y="1055"/>
                </a:cubicBezTo>
                <a:lnTo>
                  <a:pt x="0" y="12219"/>
                </a:lnTo>
                <a:lnTo>
                  <a:pt x="0" y="20287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A9EB71C0-63E8-9465-92CD-C3D810F358A0}"/>
              </a:ext>
            </a:extLst>
          </p:cNvPr>
          <p:cNvSpPr/>
          <p:nvPr/>
        </p:nvSpPr>
        <p:spPr>
          <a:xfrm>
            <a:off x="3897567" y="1523303"/>
            <a:ext cx="1264615" cy="26626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32" extrusionOk="0">
                <a:moveTo>
                  <a:pt x="21600" y="1045"/>
                </a:moveTo>
                <a:cubicBezTo>
                  <a:pt x="21600" y="225"/>
                  <a:pt x="19700" y="-268"/>
                  <a:pt x="18200" y="154"/>
                </a:cubicBezTo>
                <a:cubicBezTo>
                  <a:pt x="11250" y="2124"/>
                  <a:pt x="5750" y="5126"/>
                  <a:pt x="2700" y="8691"/>
                </a:cubicBezTo>
                <a:cubicBezTo>
                  <a:pt x="900" y="10778"/>
                  <a:pt x="0" y="12983"/>
                  <a:pt x="0" y="15234"/>
                </a:cubicBezTo>
                <a:cubicBezTo>
                  <a:pt x="0" y="17087"/>
                  <a:pt x="600" y="18893"/>
                  <a:pt x="1800" y="20628"/>
                </a:cubicBezTo>
                <a:cubicBezTo>
                  <a:pt x="2100" y="21051"/>
                  <a:pt x="2950" y="21332"/>
                  <a:pt x="3900" y="21332"/>
                </a:cubicBezTo>
                <a:lnTo>
                  <a:pt x="19350" y="21332"/>
                </a:lnTo>
                <a:cubicBezTo>
                  <a:pt x="20600" y="21332"/>
                  <a:pt x="21600" y="20863"/>
                  <a:pt x="21600" y="20277"/>
                </a:cubicBezTo>
                <a:lnTo>
                  <a:pt x="21600" y="9113"/>
                </a:lnTo>
                <a:lnTo>
                  <a:pt x="21600" y="1045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B30EC56A-D900-B517-8B79-3DB4D05BDE91}"/>
              </a:ext>
            </a:extLst>
          </p:cNvPr>
          <p:cNvSpPr/>
          <p:nvPr/>
        </p:nvSpPr>
        <p:spPr>
          <a:xfrm>
            <a:off x="4190303" y="4362818"/>
            <a:ext cx="2662637" cy="12646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2" h="21600" extrusionOk="0">
                <a:moveTo>
                  <a:pt x="1045" y="0"/>
                </a:moveTo>
                <a:cubicBezTo>
                  <a:pt x="225" y="0"/>
                  <a:pt x="-268" y="1900"/>
                  <a:pt x="154" y="3400"/>
                </a:cubicBezTo>
                <a:cubicBezTo>
                  <a:pt x="2124" y="10350"/>
                  <a:pt x="5126" y="15850"/>
                  <a:pt x="8691" y="18900"/>
                </a:cubicBezTo>
                <a:cubicBezTo>
                  <a:pt x="10778" y="20700"/>
                  <a:pt x="12983" y="21600"/>
                  <a:pt x="15234" y="21600"/>
                </a:cubicBezTo>
                <a:cubicBezTo>
                  <a:pt x="17087" y="21600"/>
                  <a:pt x="18893" y="21000"/>
                  <a:pt x="20628" y="19800"/>
                </a:cubicBezTo>
                <a:cubicBezTo>
                  <a:pt x="21051" y="19500"/>
                  <a:pt x="21332" y="18650"/>
                  <a:pt x="21332" y="17700"/>
                </a:cubicBezTo>
                <a:lnTo>
                  <a:pt x="21332" y="2250"/>
                </a:lnTo>
                <a:cubicBezTo>
                  <a:pt x="21332" y="1000"/>
                  <a:pt x="20863" y="0"/>
                  <a:pt x="20277" y="0"/>
                </a:cubicBezTo>
                <a:lnTo>
                  <a:pt x="9113" y="0"/>
                </a:lnTo>
                <a:lnTo>
                  <a:pt x="1045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39" name="Graphic 38" descr="Bullseye with solid fill">
            <a:extLst>
              <a:ext uri="{FF2B5EF4-FFF2-40B4-BE49-F238E27FC236}">
                <a16:creationId xmlns:a16="http://schemas.microsoft.com/office/drawing/2014/main" id="{DA54A42F-742A-0E6D-462D-DD9789498E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33339" y="4566141"/>
            <a:ext cx="786375" cy="7863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0" name="Graphic 39" descr="Database with solid fill">
            <a:extLst>
              <a:ext uri="{FF2B5EF4-FFF2-40B4-BE49-F238E27FC236}">
                <a16:creationId xmlns:a16="http://schemas.microsoft.com/office/drawing/2014/main" id="{1D89369A-804D-16D1-05D0-C60B41AA663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57506" y="3284565"/>
            <a:ext cx="786375" cy="7863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1" name="Graphic 40" descr="Gears with solid fill">
            <a:extLst>
              <a:ext uri="{FF2B5EF4-FFF2-40B4-BE49-F238E27FC236}">
                <a16:creationId xmlns:a16="http://schemas.microsoft.com/office/drawing/2014/main" id="{909C0169-33AB-BA91-F97A-A913D2BCACF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29959" y="1531308"/>
            <a:ext cx="786375" cy="7863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2" name="Graphic 41" descr="Lightbulb with solid fill">
            <a:extLst>
              <a:ext uri="{FF2B5EF4-FFF2-40B4-BE49-F238E27FC236}">
                <a16:creationId xmlns:a16="http://schemas.microsoft.com/office/drawing/2014/main" id="{22193D26-D651-4CEE-473F-27CF808DB23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268937" y="2764925"/>
            <a:ext cx="786375" cy="7863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C2AD284D-E36B-F4DA-8703-C5639A701E5E}"/>
              </a:ext>
            </a:extLst>
          </p:cNvPr>
          <p:cNvSpPr txBox="1"/>
          <p:nvPr/>
        </p:nvSpPr>
        <p:spPr>
          <a:xfrm>
            <a:off x="7268937" y="2054320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A02DF8D-04B7-0A99-388A-614B90CF56F7}"/>
              </a:ext>
            </a:extLst>
          </p:cNvPr>
          <p:cNvSpPr txBox="1"/>
          <p:nvPr/>
        </p:nvSpPr>
        <p:spPr>
          <a:xfrm>
            <a:off x="7028330" y="4688175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3FBB230-37EB-98FF-9190-5B836B49F8C8}"/>
              </a:ext>
            </a:extLst>
          </p:cNvPr>
          <p:cNvSpPr txBox="1"/>
          <p:nvPr/>
        </p:nvSpPr>
        <p:spPr>
          <a:xfrm>
            <a:off x="4293157" y="4406596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27C6D96-01E7-6931-813E-44392DFEEC31}"/>
              </a:ext>
            </a:extLst>
          </p:cNvPr>
          <p:cNvSpPr txBox="1"/>
          <p:nvPr/>
        </p:nvSpPr>
        <p:spPr>
          <a:xfrm>
            <a:off x="4561720" y="1831463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04</a:t>
            </a:r>
          </a:p>
        </p:txBody>
      </p:sp>
      <p:pic>
        <p:nvPicPr>
          <p:cNvPr id="47" name="Graphic 46" descr="Trophy">
            <a:extLst>
              <a:ext uri="{FF2B5EF4-FFF2-40B4-BE49-F238E27FC236}">
                <a16:creationId xmlns:a16="http://schemas.microsoft.com/office/drawing/2014/main" id="{04DE6957-0B33-7296-2635-1336899ACA7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399919" y="2709388"/>
            <a:ext cx="1390778" cy="1390778"/>
          </a:xfrm>
          <a:prstGeom prst="rect">
            <a:avLst/>
          </a:prstGeom>
        </p:spPr>
      </p:pic>
      <p:grpSp>
        <p:nvGrpSpPr>
          <p:cNvPr id="48" name="Group 47">
            <a:extLst>
              <a:ext uri="{FF2B5EF4-FFF2-40B4-BE49-F238E27FC236}">
                <a16:creationId xmlns:a16="http://schemas.microsoft.com/office/drawing/2014/main" id="{967AC7C4-F337-FF49-0F2B-716ACF4925ED}"/>
              </a:ext>
            </a:extLst>
          </p:cNvPr>
          <p:cNvGrpSpPr/>
          <p:nvPr/>
        </p:nvGrpSpPr>
        <p:grpSpPr>
          <a:xfrm>
            <a:off x="8833465" y="3825822"/>
            <a:ext cx="2926080" cy="1290153"/>
            <a:chOff x="8921977" y="1466725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B510CC0-9F60-8390-0FB9-453B653510A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02 - 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150B22B-C079-5435-103D-5ED6E235941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95298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Square Pie Chart – Slide Template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D52CEE5-F8AB-D705-BF38-EB45FD57E50D}"/>
              </a:ext>
            </a:extLst>
          </p:cNvPr>
          <p:cNvGrpSpPr/>
          <p:nvPr/>
        </p:nvGrpSpPr>
        <p:grpSpPr>
          <a:xfrm>
            <a:off x="8833465" y="1742024"/>
            <a:ext cx="2926080" cy="1290153"/>
            <a:chOff x="8921977" y="1466725"/>
            <a:chExt cx="2926080" cy="129015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45E0CB0-6D4E-B02B-CB36-B4C9ECF8AAD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01 - 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EECABE6-7271-DD7E-7CAF-E753A78EA45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D555585-5B00-D34D-229D-F4324C43E569}"/>
              </a:ext>
            </a:extLst>
          </p:cNvPr>
          <p:cNvGrpSpPr/>
          <p:nvPr/>
        </p:nvGrpSpPr>
        <p:grpSpPr>
          <a:xfrm>
            <a:off x="432455" y="3825822"/>
            <a:ext cx="2926080" cy="1290153"/>
            <a:chOff x="332936" y="2627766"/>
            <a:chExt cx="2926080" cy="129015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A48DE1E-B691-E427-E543-45A51836795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 - 03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29CB245-16DE-98F5-DF5B-F1AC8E9B858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A8FB464-B226-A10D-866E-554ADF1BC052}"/>
              </a:ext>
            </a:extLst>
          </p:cNvPr>
          <p:cNvGrpSpPr/>
          <p:nvPr/>
        </p:nvGrpSpPr>
        <p:grpSpPr>
          <a:xfrm>
            <a:off x="432455" y="1742024"/>
            <a:ext cx="2926080" cy="1290153"/>
            <a:chOff x="332936" y="2627766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D80890-834A-D0F7-06F3-3AFF20CF25F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 - 04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1855DC3-0E93-8033-4128-84979F7310E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5" name="Shape">
            <a:extLst>
              <a:ext uri="{FF2B5EF4-FFF2-40B4-BE49-F238E27FC236}">
                <a16:creationId xmlns:a16="http://schemas.microsoft.com/office/drawing/2014/main" id="{6EDB85D9-E97C-A560-B76D-88567220C3C1}"/>
              </a:ext>
            </a:extLst>
          </p:cNvPr>
          <p:cNvSpPr/>
          <p:nvPr/>
        </p:nvSpPr>
        <p:spPr>
          <a:xfrm>
            <a:off x="5331965" y="1230567"/>
            <a:ext cx="2662637" cy="12646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2" h="21600" extrusionOk="0">
                <a:moveTo>
                  <a:pt x="20287" y="21600"/>
                </a:moveTo>
                <a:cubicBezTo>
                  <a:pt x="21107" y="21600"/>
                  <a:pt x="21600" y="19700"/>
                  <a:pt x="21178" y="18200"/>
                </a:cubicBezTo>
                <a:cubicBezTo>
                  <a:pt x="19208" y="11250"/>
                  <a:pt x="16206" y="5750"/>
                  <a:pt x="12641" y="2700"/>
                </a:cubicBezTo>
                <a:cubicBezTo>
                  <a:pt x="10554" y="900"/>
                  <a:pt x="8349" y="0"/>
                  <a:pt x="6098" y="0"/>
                </a:cubicBezTo>
                <a:cubicBezTo>
                  <a:pt x="4245" y="0"/>
                  <a:pt x="2439" y="600"/>
                  <a:pt x="704" y="1800"/>
                </a:cubicBezTo>
                <a:cubicBezTo>
                  <a:pt x="281" y="2100"/>
                  <a:pt x="0" y="2950"/>
                  <a:pt x="0" y="3900"/>
                </a:cubicBezTo>
                <a:lnTo>
                  <a:pt x="0" y="19350"/>
                </a:lnTo>
                <a:cubicBezTo>
                  <a:pt x="0" y="20600"/>
                  <a:pt x="469" y="21600"/>
                  <a:pt x="1055" y="21600"/>
                </a:cubicBezTo>
                <a:lnTo>
                  <a:pt x="12219" y="21600"/>
                </a:lnTo>
                <a:lnTo>
                  <a:pt x="20287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3CB35AEF-3282-E3F0-633D-DCA7B9CA348D}"/>
              </a:ext>
            </a:extLst>
          </p:cNvPr>
          <p:cNvSpPr/>
          <p:nvPr/>
        </p:nvSpPr>
        <p:spPr>
          <a:xfrm>
            <a:off x="7029818" y="2664965"/>
            <a:ext cx="1264615" cy="26626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32" extrusionOk="0">
                <a:moveTo>
                  <a:pt x="0" y="20287"/>
                </a:moveTo>
                <a:cubicBezTo>
                  <a:pt x="0" y="21107"/>
                  <a:pt x="1900" y="21600"/>
                  <a:pt x="3400" y="21178"/>
                </a:cubicBezTo>
                <a:cubicBezTo>
                  <a:pt x="10350" y="19208"/>
                  <a:pt x="15850" y="16206"/>
                  <a:pt x="18900" y="12641"/>
                </a:cubicBezTo>
                <a:cubicBezTo>
                  <a:pt x="20700" y="10554"/>
                  <a:pt x="21600" y="8349"/>
                  <a:pt x="21600" y="6098"/>
                </a:cubicBezTo>
                <a:cubicBezTo>
                  <a:pt x="21600" y="4245"/>
                  <a:pt x="21000" y="2439"/>
                  <a:pt x="19800" y="704"/>
                </a:cubicBezTo>
                <a:cubicBezTo>
                  <a:pt x="19500" y="281"/>
                  <a:pt x="18650" y="0"/>
                  <a:pt x="17700" y="0"/>
                </a:cubicBezTo>
                <a:lnTo>
                  <a:pt x="2250" y="0"/>
                </a:lnTo>
                <a:cubicBezTo>
                  <a:pt x="1000" y="0"/>
                  <a:pt x="0" y="469"/>
                  <a:pt x="0" y="1055"/>
                </a:cubicBezTo>
                <a:lnTo>
                  <a:pt x="0" y="12219"/>
                </a:lnTo>
                <a:lnTo>
                  <a:pt x="0" y="20287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A9EB71C0-63E8-9465-92CD-C3D810F358A0}"/>
              </a:ext>
            </a:extLst>
          </p:cNvPr>
          <p:cNvSpPr/>
          <p:nvPr/>
        </p:nvSpPr>
        <p:spPr>
          <a:xfrm>
            <a:off x="3897567" y="1523303"/>
            <a:ext cx="1264615" cy="26626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32" extrusionOk="0">
                <a:moveTo>
                  <a:pt x="21600" y="1045"/>
                </a:moveTo>
                <a:cubicBezTo>
                  <a:pt x="21600" y="225"/>
                  <a:pt x="19700" y="-268"/>
                  <a:pt x="18200" y="154"/>
                </a:cubicBezTo>
                <a:cubicBezTo>
                  <a:pt x="11250" y="2124"/>
                  <a:pt x="5750" y="5126"/>
                  <a:pt x="2700" y="8691"/>
                </a:cubicBezTo>
                <a:cubicBezTo>
                  <a:pt x="900" y="10778"/>
                  <a:pt x="0" y="12983"/>
                  <a:pt x="0" y="15234"/>
                </a:cubicBezTo>
                <a:cubicBezTo>
                  <a:pt x="0" y="17087"/>
                  <a:pt x="600" y="18893"/>
                  <a:pt x="1800" y="20628"/>
                </a:cubicBezTo>
                <a:cubicBezTo>
                  <a:pt x="2100" y="21051"/>
                  <a:pt x="2950" y="21332"/>
                  <a:pt x="3900" y="21332"/>
                </a:cubicBezTo>
                <a:lnTo>
                  <a:pt x="19350" y="21332"/>
                </a:lnTo>
                <a:cubicBezTo>
                  <a:pt x="20600" y="21332"/>
                  <a:pt x="21600" y="20863"/>
                  <a:pt x="21600" y="20277"/>
                </a:cubicBezTo>
                <a:lnTo>
                  <a:pt x="21600" y="9113"/>
                </a:lnTo>
                <a:lnTo>
                  <a:pt x="21600" y="1045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B30EC56A-D900-B517-8B79-3DB4D05BDE91}"/>
              </a:ext>
            </a:extLst>
          </p:cNvPr>
          <p:cNvSpPr/>
          <p:nvPr/>
        </p:nvSpPr>
        <p:spPr>
          <a:xfrm>
            <a:off x="4190303" y="4362818"/>
            <a:ext cx="2662637" cy="12646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2" h="21600" extrusionOk="0">
                <a:moveTo>
                  <a:pt x="1045" y="0"/>
                </a:moveTo>
                <a:cubicBezTo>
                  <a:pt x="225" y="0"/>
                  <a:pt x="-268" y="1900"/>
                  <a:pt x="154" y="3400"/>
                </a:cubicBezTo>
                <a:cubicBezTo>
                  <a:pt x="2124" y="10350"/>
                  <a:pt x="5126" y="15850"/>
                  <a:pt x="8691" y="18900"/>
                </a:cubicBezTo>
                <a:cubicBezTo>
                  <a:pt x="10778" y="20700"/>
                  <a:pt x="12983" y="21600"/>
                  <a:pt x="15234" y="21600"/>
                </a:cubicBezTo>
                <a:cubicBezTo>
                  <a:pt x="17087" y="21600"/>
                  <a:pt x="18893" y="21000"/>
                  <a:pt x="20628" y="19800"/>
                </a:cubicBezTo>
                <a:cubicBezTo>
                  <a:pt x="21051" y="19500"/>
                  <a:pt x="21332" y="18650"/>
                  <a:pt x="21332" y="17700"/>
                </a:cubicBezTo>
                <a:lnTo>
                  <a:pt x="21332" y="2250"/>
                </a:lnTo>
                <a:cubicBezTo>
                  <a:pt x="21332" y="1000"/>
                  <a:pt x="20863" y="0"/>
                  <a:pt x="20277" y="0"/>
                </a:cubicBezTo>
                <a:lnTo>
                  <a:pt x="9113" y="0"/>
                </a:lnTo>
                <a:lnTo>
                  <a:pt x="1045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39" name="Graphic 38" descr="Bullseye with solid fill">
            <a:extLst>
              <a:ext uri="{FF2B5EF4-FFF2-40B4-BE49-F238E27FC236}">
                <a16:creationId xmlns:a16="http://schemas.microsoft.com/office/drawing/2014/main" id="{DA54A42F-742A-0E6D-462D-DD9789498E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33339" y="4566141"/>
            <a:ext cx="786375" cy="7863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0" name="Graphic 39" descr="Database with solid fill">
            <a:extLst>
              <a:ext uri="{FF2B5EF4-FFF2-40B4-BE49-F238E27FC236}">
                <a16:creationId xmlns:a16="http://schemas.microsoft.com/office/drawing/2014/main" id="{1D89369A-804D-16D1-05D0-C60B41AA663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57506" y="3284565"/>
            <a:ext cx="786375" cy="7863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1" name="Graphic 40" descr="Gears with solid fill">
            <a:extLst>
              <a:ext uri="{FF2B5EF4-FFF2-40B4-BE49-F238E27FC236}">
                <a16:creationId xmlns:a16="http://schemas.microsoft.com/office/drawing/2014/main" id="{909C0169-33AB-BA91-F97A-A913D2BCACF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29959" y="1531308"/>
            <a:ext cx="786375" cy="7863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2" name="Graphic 41" descr="Lightbulb with solid fill">
            <a:extLst>
              <a:ext uri="{FF2B5EF4-FFF2-40B4-BE49-F238E27FC236}">
                <a16:creationId xmlns:a16="http://schemas.microsoft.com/office/drawing/2014/main" id="{22193D26-D651-4CEE-473F-27CF808DB23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268937" y="2764925"/>
            <a:ext cx="786375" cy="7863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C2AD284D-E36B-F4DA-8703-C5639A701E5E}"/>
              </a:ext>
            </a:extLst>
          </p:cNvPr>
          <p:cNvSpPr txBox="1"/>
          <p:nvPr/>
        </p:nvSpPr>
        <p:spPr>
          <a:xfrm>
            <a:off x="7268937" y="2054320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A02DF8D-04B7-0A99-388A-614B90CF56F7}"/>
              </a:ext>
            </a:extLst>
          </p:cNvPr>
          <p:cNvSpPr txBox="1"/>
          <p:nvPr/>
        </p:nvSpPr>
        <p:spPr>
          <a:xfrm>
            <a:off x="7028330" y="4688175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3FBB230-37EB-98FF-9190-5B836B49F8C8}"/>
              </a:ext>
            </a:extLst>
          </p:cNvPr>
          <p:cNvSpPr txBox="1"/>
          <p:nvPr/>
        </p:nvSpPr>
        <p:spPr>
          <a:xfrm>
            <a:off x="4293157" y="4406596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27C6D96-01E7-6931-813E-44392DFEEC31}"/>
              </a:ext>
            </a:extLst>
          </p:cNvPr>
          <p:cNvSpPr txBox="1"/>
          <p:nvPr/>
        </p:nvSpPr>
        <p:spPr>
          <a:xfrm>
            <a:off x="4561720" y="1831463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04</a:t>
            </a:r>
          </a:p>
        </p:txBody>
      </p:sp>
      <p:pic>
        <p:nvPicPr>
          <p:cNvPr id="47" name="Graphic 46" descr="Trophy">
            <a:extLst>
              <a:ext uri="{FF2B5EF4-FFF2-40B4-BE49-F238E27FC236}">
                <a16:creationId xmlns:a16="http://schemas.microsoft.com/office/drawing/2014/main" id="{04DE6957-0B33-7296-2635-1336899ACA7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399919" y="2709388"/>
            <a:ext cx="1390778" cy="1390778"/>
          </a:xfrm>
          <a:prstGeom prst="rect">
            <a:avLst/>
          </a:prstGeom>
        </p:spPr>
      </p:pic>
      <p:grpSp>
        <p:nvGrpSpPr>
          <p:cNvPr id="48" name="Group 47">
            <a:extLst>
              <a:ext uri="{FF2B5EF4-FFF2-40B4-BE49-F238E27FC236}">
                <a16:creationId xmlns:a16="http://schemas.microsoft.com/office/drawing/2014/main" id="{967AC7C4-F337-FF49-0F2B-716ACF4925ED}"/>
              </a:ext>
            </a:extLst>
          </p:cNvPr>
          <p:cNvGrpSpPr/>
          <p:nvPr/>
        </p:nvGrpSpPr>
        <p:grpSpPr>
          <a:xfrm>
            <a:off x="8833465" y="3825822"/>
            <a:ext cx="2926080" cy="1290153"/>
            <a:chOff x="8921977" y="1466725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B510CC0-9F60-8390-0FB9-453B653510A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02 - 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150B22B-C079-5435-103D-5ED6E235941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34868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8551</TotalTime>
  <Words>393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Square Pie Chart – Slide Template</vt:lpstr>
      <vt:lpstr>Square Pie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Square Pie Chart</dc:title>
  <dc:creator>PresentationGO.com</dc:creator>
  <dc:description>© Copyright PresentationGO.com - Do not distribute or sale without written permission.</dc:description>
  <cp:lastModifiedBy>Christophe Barroche</cp:lastModifiedBy>
  <cp:revision>22</cp:revision>
  <dcterms:created xsi:type="dcterms:W3CDTF">2014-11-26T05:14:11Z</dcterms:created>
  <dcterms:modified xsi:type="dcterms:W3CDTF">2022-06-07T20:51:15Z</dcterms:modified>
  <cp:category>Charts &amp; Diagrams</cp:category>
</cp:coreProperties>
</file>