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83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Triangular Pyramids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1483" y="2996996"/>
            <a:ext cx="2202816" cy="1260003"/>
            <a:chOff x="8921977" y="1394910"/>
            <a:chExt cx="2937088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706626"/>
            <a:ext cx="2202816" cy="1260003"/>
            <a:chOff x="8921977" y="4001571"/>
            <a:chExt cx="2937088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49702" y="2996996"/>
            <a:ext cx="2202816" cy="1260003"/>
            <a:chOff x="332936" y="2555951"/>
            <a:chExt cx="2937088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706625"/>
            <a:ext cx="2202816" cy="1260003"/>
            <a:chOff x="332936" y="4580523"/>
            <a:chExt cx="2937088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1287366"/>
            <a:ext cx="2202816" cy="1260003"/>
            <a:chOff x="8921977" y="1394910"/>
            <a:chExt cx="2937088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1287368"/>
            <a:ext cx="2202816" cy="1260003"/>
            <a:chOff x="332936" y="2555951"/>
            <a:chExt cx="2937088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2267F0-BD57-4A6B-BE5A-0741ED52A290}"/>
              </a:ext>
            </a:extLst>
          </p:cNvPr>
          <p:cNvGrpSpPr/>
          <p:nvPr/>
        </p:nvGrpSpPr>
        <p:grpSpPr>
          <a:xfrm>
            <a:off x="2635916" y="1430467"/>
            <a:ext cx="3866323" cy="4341396"/>
            <a:chOff x="3675453" y="714886"/>
            <a:chExt cx="4841176" cy="54360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6A7677-3DC0-41CB-95AE-9EFAA4D79AC5}"/>
                </a:ext>
              </a:extLst>
            </p:cNvPr>
            <p:cNvSpPr/>
            <p:nvPr/>
          </p:nvSpPr>
          <p:spPr>
            <a:xfrm>
              <a:off x="4233507" y="2062011"/>
              <a:ext cx="1167750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19"/>
                  </a:moveTo>
                  <a:lnTo>
                    <a:pt x="1429" y="21600"/>
                  </a:lnTo>
                  <a:lnTo>
                    <a:pt x="21600" y="1618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B4CF4C7A-0777-4A50-A80D-8A6237CBEDAA}"/>
                </a:ext>
              </a:extLst>
            </p:cNvPr>
            <p:cNvSpPr/>
            <p:nvPr/>
          </p:nvSpPr>
          <p:spPr>
            <a:xfrm>
              <a:off x="3685843" y="2558323"/>
              <a:ext cx="631036" cy="132232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0 h 21600"/>
                <a:gd name="connsiteX0" fmla="*/ 0 w 21600"/>
                <a:gd name="connsiteY0" fmla="*/ 39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3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39"/>
                  </a:moveTo>
                  <a:lnTo>
                    <a:pt x="21600" y="21600"/>
                  </a:lnTo>
                  <a:lnTo>
                    <a:pt x="18955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CA30CBDE-0D59-4D38-B7EA-C47A4FEE07F8}"/>
                </a:ext>
              </a:extLst>
            </p:cNvPr>
            <p:cNvSpPr/>
            <p:nvPr/>
          </p:nvSpPr>
          <p:spPr>
            <a:xfrm>
              <a:off x="3685843" y="2066777"/>
              <a:ext cx="1720614" cy="494387"/>
            </a:xfrm>
            <a:custGeom>
              <a:avLst/>
              <a:gdLst>
                <a:gd name="connsiteX0" fmla="*/ 21720 w 21720"/>
                <a:gd name="connsiteY0" fmla="*/ 0 h 21394"/>
                <a:gd name="connsiteX1" fmla="*/ 0 w 21720"/>
                <a:gd name="connsiteY1" fmla="*/ 21394 h 21394"/>
                <a:gd name="connsiteX2" fmla="*/ 6948 w 21720"/>
                <a:gd name="connsiteY2" fmla="*/ 21394 h 21394"/>
                <a:gd name="connsiteX3" fmla="*/ 21720 w 21720"/>
                <a:gd name="connsiteY3" fmla="*/ 0 h 2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0" h="21394" extrusionOk="0">
                  <a:moveTo>
                    <a:pt x="21720" y="0"/>
                  </a:moveTo>
                  <a:lnTo>
                    <a:pt x="0" y="21394"/>
                  </a:lnTo>
                  <a:lnTo>
                    <a:pt x="6948" y="21394"/>
                  </a:lnTo>
                  <a:cubicBezTo>
                    <a:pt x="11832" y="14194"/>
                    <a:pt x="16836" y="7200"/>
                    <a:pt x="21720" y="0"/>
                  </a:cubicBez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736005E-35FB-4626-8469-DBC8B52BBCA2}"/>
                </a:ext>
              </a:extLst>
            </p:cNvPr>
            <p:cNvSpPr/>
            <p:nvPr/>
          </p:nvSpPr>
          <p:spPr>
            <a:xfrm>
              <a:off x="6795131" y="2062011"/>
              <a:ext cx="1167041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6185"/>
                  </a:lnTo>
                  <a:lnTo>
                    <a:pt x="20170" y="21600"/>
                  </a:lnTo>
                  <a:lnTo>
                    <a:pt x="21600" y="5919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Triangle">
              <a:extLst>
                <a:ext uri="{FF2B5EF4-FFF2-40B4-BE49-F238E27FC236}">
                  <a16:creationId xmlns:a16="http://schemas.microsoft.com/office/drawing/2014/main" id="{0339271A-DAC7-43CF-95CD-6EBBADA9D31C}"/>
                </a:ext>
              </a:extLst>
            </p:cNvPr>
            <p:cNvSpPr/>
            <p:nvPr/>
          </p:nvSpPr>
          <p:spPr>
            <a:xfrm>
              <a:off x="7882815" y="2561164"/>
              <a:ext cx="631734" cy="13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42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Triangle">
              <a:extLst>
                <a:ext uri="{FF2B5EF4-FFF2-40B4-BE49-F238E27FC236}">
                  <a16:creationId xmlns:a16="http://schemas.microsoft.com/office/drawing/2014/main" id="{68389FC8-ACB1-486B-A4E9-4BBDF83F0235}"/>
                </a:ext>
              </a:extLst>
            </p:cNvPr>
            <p:cNvSpPr/>
            <p:nvPr/>
          </p:nvSpPr>
          <p:spPr>
            <a:xfrm>
              <a:off x="6795131" y="2062017"/>
              <a:ext cx="1721492" cy="49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14643" y="21600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058B13EA-3544-4269-9D32-06B1C688177D}"/>
                </a:ext>
              </a:extLst>
            </p:cNvPr>
            <p:cNvSpPr/>
            <p:nvPr/>
          </p:nvSpPr>
          <p:spPr>
            <a:xfrm>
              <a:off x="4997055" y="4834986"/>
              <a:ext cx="1098247" cy="13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6494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7A74F09-14AF-404A-AC92-5ABA7DFE7B25}"/>
                </a:ext>
              </a:extLst>
            </p:cNvPr>
            <p:cNvSpPr/>
            <p:nvPr/>
          </p:nvSpPr>
          <p:spPr>
            <a:xfrm>
              <a:off x="4997057" y="4416657"/>
              <a:ext cx="2246144" cy="821046"/>
            </a:xfrm>
            <a:custGeom>
              <a:avLst/>
              <a:gdLst>
                <a:gd name="connsiteX0" fmla="*/ 21418 w 21418"/>
                <a:gd name="connsiteY0" fmla="*/ 11192 h 21600"/>
                <a:gd name="connsiteX1" fmla="*/ 10355 w 21418"/>
                <a:gd name="connsiteY1" fmla="*/ 0 h 21600"/>
                <a:gd name="connsiteX2" fmla="*/ 0 w 21418"/>
                <a:gd name="connsiteY2" fmla="*/ 11359 h 21600"/>
                <a:gd name="connsiteX3" fmla="*/ 10355 w 21418"/>
                <a:gd name="connsiteY3" fmla="*/ 21600 h 21600"/>
                <a:gd name="connsiteX4" fmla="*/ 21418 w 21418"/>
                <a:gd name="connsiteY4" fmla="*/ 11192 h 21600"/>
                <a:gd name="connsiteX0" fmla="*/ 21539 w 21539"/>
                <a:gd name="connsiteY0" fmla="*/ 11192 h 21600"/>
                <a:gd name="connsiteX1" fmla="*/ 10476 w 21539"/>
                <a:gd name="connsiteY1" fmla="*/ 0 h 21600"/>
                <a:gd name="connsiteX2" fmla="*/ 0 w 21539"/>
                <a:gd name="connsiteY2" fmla="*/ 11025 h 21600"/>
                <a:gd name="connsiteX3" fmla="*/ 10476 w 21539"/>
                <a:gd name="connsiteY3" fmla="*/ 21600 h 21600"/>
                <a:gd name="connsiteX4" fmla="*/ 21539 w 21539"/>
                <a:gd name="connsiteY4" fmla="*/ 1119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39" h="21600" extrusionOk="0">
                  <a:moveTo>
                    <a:pt x="21539" y="11192"/>
                  </a:moveTo>
                  <a:lnTo>
                    <a:pt x="10476" y="0"/>
                  </a:lnTo>
                  <a:lnTo>
                    <a:pt x="0" y="11025"/>
                  </a:lnTo>
                  <a:lnTo>
                    <a:pt x="10476" y="21600"/>
                  </a:lnTo>
                  <a:lnTo>
                    <a:pt x="21539" y="11192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DDFABBEC-930D-48C4-B955-36C922710DAC}"/>
                </a:ext>
              </a:extLst>
            </p:cNvPr>
            <p:cNvSpPr/>
            <p:nvPr/>
          </p:nvSpPr>
          <p:spPr>
            <a:xfrm>
              <a:off x="6092911" y="4839761"/>
              <a:ext cx="1145506" cy="1311160"/>
            </a:xfrm>
            <a:custGeom>
              <a:avLst/>
              <a:gdLst>
                <a:gd name="connsiteX0" fmla="*/ 0 w 21645"/>
                <a:gd name="connsiteY0" fmla="*/ 6689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689 h 21600"/>
                <a:gd name="connsiteX0" fmla="*/ 0 w 21645"/>
                <a:gd name="connsiteY0" fmla="*/ 6806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806 h 21600"/>
                <a:gd name="connsiteX0" fmla="*/ 0 w 21645"/>
                <a:gd name="connsiteY0" fmla="*/ 6728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728 h 21600"/>
                <a:gd name="connsiteX0" fmla="*/ 0 w 21645"/>
                <a:gd name="connsiteY0" fmla="*/ 6534 h 21406"/>
                <a:gd name="connsiteX1" fmla="*/ 45 w 21645"/>
                <a:gd name="connsiteY1" fmla="*/ 21406 h 21406"/>
                <a:gd name="connsiteX2" fmla="*/ 21645 w 21645"/>
                <a:gd name="connsiteY2" fmla="*/ 0 h 21406"/>
                <a:gd name="connsiteX3" fmla="*/ 0 w 21645"/>
                <a:gd name="connsiteY3" fmla="*/ 6534 h 21406"/>
                <a:gd name="connsiteX0" fmla="*/ 0 w 21555"/>
                <a:gd name="connsiteY0" fmla="*/ 6534 h 21406"/>
                <a:gd name="connsiteX1" fmla="*/ 45 w 21555"/>
                <a:gd name="connsiteY1" fmla="*/ 21406 h 21406"/>
                <a:gd name="connsiteX2" fmla="*/ 21555 w 21555"/>
                <a:gd name="connsiteY2" fmla="*/ 0 h 21406"/>
                <a:gd name="connsiteX3" fmla="*/ 0 w 21555"/>
                <a:gd name="connsiteY3" fmla="*/ 6534 h 21406"/>
                <a:gd name="connsiteX0" fmla="*/ 0 w 21555"/>
                <a:gd name="connsiteY0" fmla="*/ 6495 h 21367"/>
                <a:gd name="connsiteX1" fmla="*/ 45 w 21555"/>
                <a:gd name="connsiteY1" fmla="*/ 21367 h 21367"/>
                <a:gd name="connsiteX2" fmla="*/ 21555 w 21555"/>
                <a:gd name="connsiteY2" fmla="*/ 0 h 21367"/>
                <a:gd name="connsiteX3" fmla="*/ 0 w 21555"/>
                <a:gd name="connsiteY3" fmla="*/ 6495 h 2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5" h="21367" extrusionOk="0">
                  <a:moveTo>
                    <a:pt x="0" y="6495"/>
                  </a:moveTo>
                  <a:cubicBezTo>
                    <a:pt x="15" y="11465"/>
                    <a:pt x="30" y="16397"/>
                    <a:pt x="45" y="21367"/>
                  </a:cubicBezTo>
                  <a:lnTo>
                    <a:pt x="21555" y="0"/>
                  </a:lnTo>
                  <a:lnTo>
                    <a:pt x="0" y="6495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ACB8F9B-8B3C-4D45-AA1B-E4D1F9FEE1A1}"/>
                </a:ext>
              </a:extLst>
            </p:cNvPr>
            <p:cNvSpPr/>
            <p:nvPr/>
          </p:nvSpPr>
          <p:spPr>
            <a:xfrm>
              <a:off x="6095378" y="2698054"/>
              <a:ext cx="1093316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66"/>
                  </a:moveTo>
                  <a:lnTo>
                    <a:pt x="0" y="21600"/>
                  </a:lnTo>
                  <a:lnTo>
                    <a:pt x="0" y="363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02979FD-7D5F-4449-AF82-66CDC52EE669}"/>
                </a:ext>
              </a:extLst>
            </p:cNvPr>
            <p:cNvSpPr/>
            <p:nvPr/>
          </p:nvSpPr>
          <p:spPr>
            <a:xfrm>
              <a:off x="5001834" y="2698054"/>
              <a:ext cx="1093542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966"/>
                  </a:moveTo>
                  <a:lnTo>
                    <a:pt x="21600" y="21600"/>
                  </a:lnTo>
                  <a:lnTo>
                    <a:pt x="21600" y="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9A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5414F8C-800A-4B4D-B546-460E25F07A54}"/>
                </a:ext>
              </a:extLst>
            </p:cNvPr>
            <p:cNvSpPr/>
            <p:nvPr/>
          </p:nvSpPr>
          <p:spPr>
            <a:xfrm>
              <a:off x="4999513" y="2383654"/>
              <a:ext cx="2191580" cy="6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8"/>
                  </a:moveTo>
                  <a:lnTo>
                    <a:pt x="10796" y="21600"/>
                  </a:lnTo>
                  <a:lnTo>
                    <a:pt x="21600" y="11058"/>
                  </a:lnTo>
                  <a:lnTo>
                    <a:pt x="10796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75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Triangle">
              <a:extLst>
                <a:ext uri="{FF2B5EF4-FFF2-40B4-BE49-F238E27FC236}">
                  <a16:creationId xmlns:a16="http://schemas.microsoft.com/office/drawing/2014/main" id="{5ECBC7FB-0D98-4631-9367-D02D82FE9AF7}"/>
                </a:ext>
              </a:extLst>
            </p:cNvPr>
            <p:cNvSpPr/>
            <p:nvPr/>
          </p:nvSpPr>
          <p:spPr>
            <a:xfrm>
              <a:off x="4951684" y="714886"/>
              <a:ext cx="113740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549"/>
                  </a:moveTo>
                  <a:lnTo>
                    <a:pt x="215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DC88AC3E-E0C0-4C2B-A446-5AB8C66FE80D}"/>
                </a:ext>
              </a:extLst>
            </p:cNvPr>
            <p:cNvSpPr/>
            <p:nvPr/>
          </p:nvSpPr>
          <p:spPr>
            <a:xfrm>
              <a:off x="6083892" y="714886"/>
              <a:ext cx="114789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0"/>
                  </a:moveTo>
                  <a:lnTo>
                    <a:pt x="0" y="21600"/>
                  </a:lnTo>
                  <a:lnTo>
                    <a:pt x="21600" y="1654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Triangle">
              <a:extLst>
                <a:ext uri="{FF2B5EF4-FFF2-40B4-BE49-F238E27FC236}">
                  <a16:creationId xmlns:a16="http://schemas.microsoft.com/office/drawing/2014/main" id="{74FBDD72-A990-4E1B-A6CA-85498980240C}"/>
                </a:ext>
              </a:extLst>
            </p:cNvPr>
            <p:cNvSpPr/>
            <p:nvPr/>
          </p:nvSpPr>
          <p:spPr>
            <a:xfrm>
              <a:off x="6866033" y="3550951"/>
              <a:ext cx="1650596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3646DC0-6057-4B06-9B47-C627A50A8FD4}"/>
                </a:ext>
              </a:extLst>
            </p:cNvPr>
            <p:cNvSpPr/>
            <p:nvPr/>
          </p:nvSpPr>
          <p:spPr>
            <a:xfrm>
              <a:off x="6866033" y="3103489"/>
              <a:ext cx="1650596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021"/>
                  </a:moveTo>
                  <a:lnTo>
                    <a:pt x="14344" y="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Triangle">
              <a:extLst>
                <a:ext uri="{FF2B5EF4-FFF2-40B4-BE49-F238E27FC236}">
                  <a16:creationId xmlns:a16="http://schemas.microsoft.com/office/drawing/2014/main" id="{EE4A3F8F-94D5-449A-B12F-7A3A24301D37}"/>
                </a:ext>
              </a:extLst>
            </p:cNvPr>
            <p:cNvSpPr/>
            <p:nvPr/>
          </p:nvSpPr>
          <p:spPr>
            <a:xfrm>
              <a:off x="3675453" y="3648710"/>
              <a:ext cx="1649893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F5B5F08-1DA8-481C-B558-B1A5B649EFBF}"/>
                </a:ext>
              </a:extLst>
            </p:cNvPr>
            <p:cNvSpPr/>
            <p:nvPr/>
          </p:nvSpPr>
          <p:spPr>
            <a:xfrm>
              <a:off x="3675453" y="3201199"/>
              <a:ext cx="1649893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21"/>
                  </a:moveTo>
                  <a:lnTo>
                    <a:pt x="7250" y="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2160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ED2165E-8ECA-4C53-8735-CECADFF658EF}"/>
                </a:ext>
              </a:extLst>
            </p:cNvPr>
            <p:cNvSpPr txBox="1"/>
            <p:nvPr/>
          </p:nvSpPr>
          <p:spPr>
            <a:xfrm>
              <a:off x="3712733" y="2543502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83" name="TextBox 43">
              <a:extLst>
                <a:ext uri="{FF2B5EF4-FFF2-40B4-BE49-F238E27FC236}">
                  <a16:creationId xmlns:a16="http://schemas.microsoft.com/office/drawing/2014/main" id="{412F66CC-A6C4-4E21-913C-283EAE956EEC}"/>
                </a:ext>
              </a:extLst>
            </p:cNvPr>
            <p:cNvSpPr txBox="1"/>
            <p:nvPr/>
          </p:nvSpPr>
          <p:spPr>
            <a:xfrm>
              <a:off x="6050689" y="1161511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84" name="TextBox 44">
              <a:extLst>
                <a:ext uri="{FF2B5EF4-FFF2-40B4-BE49-F238E27FC236}">
                  <a16:creationId xmlns:a16="http://schemas.microsoft.com/office/drawing/2014/main" id="{92B8A878-E324-4A89-901F-CF4C089BC970}"/>
                </a:ext>
              </a:extLst>
            </p:cNvPr>
            <p:cNvSpPr txBox="1"/>
            <p:nvPr/>
          </p:nvSpPr>
          <p:spPr>
            <a:xfrm>
              <a:off x="7889879" y="2543502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5" name="TextBox 45">
              <a:extLst>
                <a:ext uri="{FF2B5EF4-FFF2-40B4-BE49-F238E27FC236}">
                  <a16:creationId xmlns:a16="http://schemas.microsoft.com/office/drawing/2014/main" id="{418C7BD4-1F44-402C-B715-005A115BF9E8}"/>
                </a:ext>
              </a:extLst>
            </p:cNvPr>
            <p:cNvSpPr txBox="1"/>
            <p:nvPr/>
          </p:nvSpPr>
          <p:spPr>
            <a:xfrm>
              <a:off x="7515806" y="4070965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86" name="TextBox 46">
              <a:extLst>
                <a:ext uri="{FF2B5EF4-FFF2-40B4-BE49-F238E27FC236}">
                  <a16:creationId xmlns:a16="http://schemas.microsoft.com/office/drawing/2014/main" id="{01588CAE-4CD1-47DD-ADAA-2ADCC3308145}"/>
                </a:ext>
              </a:extLst>
            </p:cNvPr>
            <p:cNvSpPr txBox="1"/>
            <p:nvPr/>
          </p:nvSpPr>
          <p:spPr>
            <a:xfrm>
              <a:off x="4138760" y="4070965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87" name="TextBox 47">
              <a:extLst>
                <a:ext uri="{FF2B5EF4-FFF2-40B4-BE49-F238E27FC236}">
                  <a16:creationId xmlns:a16="http://schemas.microsoft.com/office/drawing/2014/main" id="{3AE28563-884E-454B-9EB7-BCB66FBB5840}"/>
                </a:ext>
              </a:extLst>
            </p:cNvPr>
            <p:cNvSpPr txBox="1"/>
            <p:nvPr/>
          </p:nvSpPr>
          <p:spPr>
            <a:xfrm>
              <a:off x="5583096" y="5338657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B6E8B43-AC04-473D-84D9-4B13C9595A1D}"/>
              </a:ext>
            </a:extLst>
          </p:cNvPr>
          <p:cNvSpPr/>
          <p:nvPr/>
        </p:nvSpPr>
        <p:spPr>
          <a:xfrm>
            <a:off x="4084259" y="2065483"/>
            <a:ext cx="370260" cy="370259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Graphic 6" descr="Hourglass">
            <a:extLst>
              <a:ext uri="{FF2B5EF4-FFF2-40B4-BE49-F238E27FC236}">
                <a16:creationId xmlns:a16="http://schemas.microsoft.com/office/drawing/2014/main" id="{6F45B725-8D24-461B-A361-5845D0F55D1F}"/>
              </a:ext>
            </a:extLst>
          </p:cNvPr>
          <p:cNvSpPr/>
          <p:nvPr/>
        </p:nvSpPr>
        <p:spPr>
          <a:xfrm>
            <a:off x="5568709" y="2931065"/>
            <a:ext cx="262462" cy="374946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B481010A-AC72-46BE-ACEC-78DA6B53FC3B}"/>
              </a:ext>
            </a:extLst>
          </p:cNvPr>
          <p:cNvSpPr/>
          <p:nvPr/>
        </p:nvSpPr>
        <p:spPr>
          <a:xfrm>
            <a:off x="3224223" y="2957264"/>
            <a:ext cx="318983" cy="365316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8696BE51-F5CC-4658-9976-5B6848225968}"/>
              </a:ext>
            </a:extLst>
          </p:cNvPr>
          <p:cNvSpPr/>
          <p:nvPr/>
        </p:nvSpPr>
        <p:spPr>
          <a:xfrm>
            <a:off x="4362504" y="4599085"/>
            <a:ext cx="412441" cy="231189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Graphic 6" descr="Single gear">
            <a:extLst>
              <a:ext uri="{FF2B5EF4-FFF2-40B4-BE49-F238E27FC236}">
                <a16:creationId xmlns:a16="http://schemas.microsoft.com/office/drawing/2014/main" id="{1AF6FEB6-0B5C-4474-87CB-819C1B69EA79}"/>
              </a:ext>
            </a:extLst>
          </p:cNvPr>
          <p:cNvSpPr/>
          <p:nvPr/>
        </p:nvSpPr>
        <p:spPr>
          <a:xfrm>
            <a:off x="5723390" y="3594664"/>
            <a:ext cx="318703" cy="318703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8FB2688-A986-4F83-9857-69B7C6D3049D}"/>
              </a:ext>
            </a:extLst>
          </p:cNvPr>
          <p:cNvSpPr/>
          <p:nvPr/>
        </p:nvSpPr>
        <p:spPr>
          <a:xfrm>
            <a:off x="3050212" y="3594663"/>
            <a:ext cx="243716" cy="393694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D77163A-D96B-438D-9F99-3DD5D8522C89}"/>
              </a:ext>
            </a:extLst>
          </p:cNvPr>
          <p:cNvSpPr/>
          <p:nvPr/>
        </p:nvSpPr>
        <p:spPr>
          <a:xfrm>
            <a:off x="8214364" y="1242563"/>
            <a:ext cx="386711" cy="386710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8" name="Graphic 6" descr="Hourglass">
            <a:extLst>
              <a:ext uri="{FF2B5EF4-FFF2-40B4-BE49-F238E27FC236}">
                <a16:creationId xmlns:a16="http://schemas.microsoft.com/office/drawing/2014/main" id="{8F3560D7-ED36-4D33-BB99-58D008FCC328}"/>
              </a:ext>
            </a:extLst>
          </p:cNvPr>
          <p:cNvSpPr>
            <a:spLocks noChangeAspect="1"/>
          </p:cNvSpPr>
          <p:nvPr/>
        </p:nvSpPr>
        <p:spPr>
          <a:xfrm>
            <a:off x="8270658" y="2964083"/>
            <a:ext cx="274123" cy="391605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9" name="Graphic 6" descr="Single gear">
            <a:extLst>
              <a:ext uri="{FF2B5EF4-FFF2-40B4-BE49-F238E27FC236}">
                <a16:creationId xmlns:a16="http://schemas.microsoft.com/office/drawing/2014/main" id="{8D280694-BD49-40EF-90F1-8AB99B69C740}"/>
              </a:ext>
            </a:extLst>
          </p:cNvPr>
          <p:cNvSpPr>
            <a:spLocks noChangeAspect="1"/>
          </p:cNvSpPr>
          <p:nvPr/>
        </p:nvSpPr>
        <p:spPr>
          <a:xfrm>
            <a:off x="8241287" y="4763142"/>
            <a:ext cx="332864" cy="332864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FAF7897-7D93-40E1-BDF7-257851A9601D}"/>
              </a:ext>
            </a:extLst>
          </p:cNvPr>
          <p:cNvSpPr>
            <a:spLocks noChangeAspect="1"/>
          </p:cNvSpPr>
          <p:nvPr/>
        </p:nvSpPr>
        <p:spPr>
          <a:xfrm>
            <a:off x="462072" y="1280964"/>
            <a:ext cx="333155" cy="381547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F62D606-E93B-43AC-8D42-0E0ED5D74015}"/>
              </a:ext>
            </a:extLst>
          </p:cNvPr>
          <p:cNvSpPr>
            <a:spLocks noChangeAspect="1"/>
          </p:cNvSpPr>
          <p:nvPr/>
        </p:nvSpPr>
        <p:spPr>
          <a:xfrm>
            <a:off x="413268" y="4793649"/>
            <a:ext cx="430765" cy="241460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D776DB2-928F-4672-A200-940794320D78}"/>
              </a:ext>
            </a:extLst>
          </p:cNvPr>
          <p:cNvSpPr>
            <a:spLocks noChangeAspect="1"/>
          </p:cNvSpPr>
          <p:nvPr/>
        </p:nvSpPr>
        <p:spPr>
          <a:xfrm>
            <a:off x="501377" y="2965992"/>
            <a:ext cx="254544" cy="411185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F6712E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8079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Triangular Pyramids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1483" y="2996996"/>
            <a:ext cx="2202816" cy="1260003"/>
            <a:chOff x="8921977" y="1394910"/>
            <a:chExt cx="2937088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1483" y="4706626"/>
            <a:ext cx="2202816" cy="1260003"/>
            <a:chOff x="8921977" y="4001571"/>
            <a:chExt cx="2937088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49702" y="2996996"/>
            <a:ext cx="2202816" cy="1260003"/>
            <a:chOff x="332936" y="2555951"/>
            <a:chExt cx="2937088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49702" y="4706625"/>
            <a:ext cx="2202816" cy="1260003"/>
            <a:chOff x="332936" y="4580523"/>
            <a:chExt cx="2937088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7329" y="1287366"/>
            <a:ext cx="2202816" cy="1260003"/>
            <a:chOff x="8921977" y="1394910"/>
            <a:chExt cx="2937088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5548" y="1287368"/>
            <a:ext cx="2202816" cy="1260003"/>
            <a:chOff x="332936" y="2555951"/>
            <a:chExt cx="2937088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2267F0-BD57-4A6B-BE5A-0741ED52A290}"/>
              </a:ext>
            </a:extLst>
          </p:cNvPr>
          <p:cNvGrpSpPr/>
          <p:nvPr/>
        </p:nvGrpSpPr>
        <p:grpSpPr>
          <a:xfrm>
            <a:off x="2635916" y="1430467"/>
            <a:ext cx="3866323" cy="4341396"/>
            <a:chOff x="3675453" y="714886"/>
            <a:chExt cx="4841176" cy="54360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6A7677-3DC0-41CB-95AE-9EFAA4D79AC5}"/>
                </a:ext>
              </a:extLst>
            </p:cNvPr>
            <p:cNvSpPr/>
            <p:nvPr/>
          </p:nvSpPr>
          <p:spPr>
            <a:xfrm>
              <a:off x="4233507" y="2062011"/>
              <a:ext cx="1167750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19"/>
                  </a:moveTo>
                  <a:lnTo>
                    <a:pt x="1429" y="21600"/>
                  </a:lnTo>
                  <a:lnTo>
                    <a:pt x="21600" y="1618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B4CF4C7A-0777-4A50-A80D-8A6237CBEDAA}"/>
                </a:ext>
              </a:extLst>
            </p:cNvPr>
            <p:cNvSpPr/>
            <p:nvPr/>
          </p:nvSpPr>
          <p:spPr>
            <a:xfrm>
              <a:off x="3685843" y="2558323"/>
              <a:ext cx="631036" cy="132232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0 h 21600"/>
                <a:gd name="connsiteX0" fmla="*/ 0 w 21600"/>
                <a:gd name="connsiteY0" fmla="*/ 39 h 21600"/>
                <a:gd name="connsiteX1" fmla="*/ 21600 w 21600"/>
                <a:gd name="connsiteY1" fmla="*/ 21600 h 21600"/>
                <a:gd name="connsiteX2" fmla="*/ 18955 w 21600"/>
                <a:gd name="connsiteY2" fmla="*/ 0 h 21600"/>
                <a:gd name="connsiteX3" fmla="*/ 0 w 21600"/>
                <a:gd name="connsiteY3" fmla="*/ 3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39"/>
                  </a:moveTo>
                  <a:lnTo>
                    <a:pt x="21600" y="21600"/>
                  </a:lnTo>
                  <a:lnTo>
                    <a:pt x="18955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CA30CBDE-0D59-4D38-B7EA-C47A4FEE07F8}"/>
                </a:ext>
              </a:extLst>
            </p:cNvPr>
            <p:cNvSpPr/>
            <p:nvPr/>
          </p:nvSpPr>
          <p:spPr>
            <a:xfrm>
              <a:off x="3685843" y="2066777"/>
              <a:ext cx="1720614" cy="494387"/>
            </a:xfrm>
            <a:custGeom>
              <a:avLst/>
              <a:gdLst>
                <a:gd name="connsiteX0" fmla="*/ 21720 w 21720"/>
                <a:gd name="connsiteY0" fmla="*/ 0 h 21394"/>
                <a:gd name="connsiteX1" fmla="*/ 0 w 21720"/>
                <a:gd name="connsiteY1" fmla="*/ 21394 h 21394"/>
                <a:gd name="connsiteX2" fmla="*/ 6948 w 21720"/>
                <a:gd name="connsiteY2" fmla="*/ 21394 h 21394"/>
                <a:gd name="connsiteX3" fmla="*/ 21720 w 21720"/>
                <a:gd name="connsiteY3" fmla="*/ 0 h 2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20" h="21394" extrusionOk="0">
                  <a:moveTo>
                    <a:pt x="21720" y="0"/>
                  </a:moveTo>
                  <a:lnTo>
                    <a:pt x="0" y="21394"/>
                  </a:lnTo>
                  <a:lnTo>
                    <a:pt x="6948" y="21394"/>
                  </a:lnTo>
                  <a:cubicBezTo>
                    <a:pt x="11832" y="14194"/>
                    <a:pt x="16836" y="7200"/>
                    <a:pt x="21720" y="0"/>
                  </a:cubicBez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736005E-35FB-4626-8469-DBC8B52BBCA2}"/>
                </a:ext>
              </a:extLst>
            </p:cNvPr>
            <p:cNvSpPr/>
            <p:nvPr/>
          </p:nvSpPr>
          <p:spPr>
            <a:xfrm>
              <a:off x="6795131" y="2062011"/>
              <a:ext cx="1167041" cy="182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6185"/>
                  </a:lnTo>
                  <a:lnTo>
                    <a:pt x="20170" y="21600"/>
                  </a:lnTo>
                  <a:lnTo>
                    <a:pt x="21600" y="5919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Triangle">
              <a:extLst>
                <a:ext uri="{FF2B5EF4-FFF2-40B4-BE49-F238E27FC236}">
                  <a16:creationId xmlns:a16="http://schemas.microsoft.com/office/drawing/2014/main" id="{0339271A-DAC7-43CF-95CD-6EBBADA9D31C}"/>
                </a:ext>
              </a:extLst>
            </p:cNvPr>
            <p:cNvSpPr/>
            <p:nvPr/>
          </p:nvSpPr>
          <p:spPr>
            <a:xfrm>
              <a:off x="7882815" y="2561164"/>
              <a:ext cx="631734" cy="132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42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Triangle">
              <a:extLst>
                <a:ext uri="{FF2B5EF4-FFF2-40B4-BE49-F238E27FC236}">
                  <a16:creationId xmlns:a16="http://schemas.microsoft.com/office/drawing/2014/main" id="{68389FC8-ACB1-486B-A4E9-4BBDF83F0235}"/>
                </a:ext>
              </a:extLst>
            </p:cNvPr>
            <p:cNvSpPr/>
            <p:nvPr/>
          </p:nvSpPr>
          <p:spPr>
            <a:xfrm>
              <a:off x="6795131" y="2062017"/>
              <a:ext cx="1721492" cy="49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14643" y="21600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riangle">
              <a:extLst>
                <a:ext uri="{FF2B5EF4-FFF2-40B4-BE49-F238E27FC236}">
                  <a16:creationId xmlns:a16="http://schemas.microsoft.com/office/drawing/2014/main" id="{058B13EA-3544-4269-9D32-06B1C688177D}"/>
                </a:ext>
              </a:extLst>
            </p:cNvPr>
            <p:cNvSpPr/>
            <p:nvPr/>
          </p:nvSpPr>
          <p:spPr>
            <a:xfrm>
              <a:off x="4997055" y="4834986"/>
              <a:ext cx="1098247" cy="13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6494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7A74F09-14AF-404A-AC92-5ABA7DFE7B25}"/>
                </a:ext>
              </a:extLst>
            </p:cNvPr>
            <p:cNvSpPr/>
            <p:nvPr/>
          </p:nvSpPr>
          <p:spPr>
            <a:xfrm>
              <a:off x="4997057" y="4416657"/>
              <a:ext cx="2246144" cy="821046"/>
            </a:xfrm>
            <a:custGeom>
              <a:avLst/>
              <a:gdLst>
                <a:gd name="connsiteX0" fmla="*/ 21418 w 21418"/>
                <a:gd name="connsiteY0" fmla="*/ 11192 h 21600"/>
                <a:gd name="connsiteX1" fmla="*/ 10355 w 21418"/>
                <a:gd name="connsiteY1" fmla="*/ 0 h 21600"/>
                <a:gd name="connsiteX2" fmla="*/ 0 w 21418"/>
                <a:gd name="connsiteY2" fmla="*/ 11359 h 21600"/>
                <a:gd name="connsiteX3" fmla="*/ 10355 w 21418"/>
                <a:gd name="connsiteY3" fmla="*/ 21600 h 21600"/>
                <a:gd name="connsiteX4" fmla="*/ 21418 w 21418"/>
                <a:gd name="connsiteY4" fmla="*/ 11192 h 21600"/>
                <a:gd name="connsiteX0" fmla="*/ 21539 w 21539"/>
                <a:gd name="connsiteY0" fmla="*/ 11192 h 21600"/>
                <a:gd name="connsiteX1" fmla="*/ 10476 w 21539"/>
                <a:gd name="connsiteY1" fmla="*/ 0 h 21600"/>
                <a:gd name="connsiteX2" fmla="*/ 0 w 21539"/>
                <a:gd name="connsiteY2" fmla="*/ 11025 h 21600"/>
                <a:gd name="connsiteX3" fmla="*/ 10476 w 21539"/>
                <a:gd name="connsiteY3" fmla="*/ 21600 h 21600"/>
                <a:gd name="connsiteX4" fmla="*/ 21539 w 21539"/>
                <a:gd name="connsiteY4" fmla="*/ 1119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39" h="21600" extrusionOk="0">
                  <a:moveTo>
                    <a:pt x="21539" y="11192"/>
                  </a:moveTo>
                  <a:lnTo>
                    <a:pt x="10476" y="0"/>
                  </a:lnTo>
                  <a:lnTo>
                    <a:pt x="0" y="11025"/>
                  </a:lnTo>
                  <a:lnTo>
                    <a:pt x="10476" y="21600"/>
                  </a:lnTo>
                  <a:lnTo>
                    <a:pt x="21539" y="11192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Triangle">
              <a:extLst>
                <a:ext uri="{FF2B5EF4-FFF2-40B4-BE49-F238E27FC236}">
                  <a16:creationId xmlns:a16="http://schemas.microsoft.com/office/drawing/2014/main" id="{DDFABBEC-930D-48C4-B955-36C922710DAC}"/>
                </a:ext>
              </a:extLst>
            </p:cNvPr>
            <p:cNvSpPr/>
            <p:nvPr/>
          </p:nvSpPr>
          <p:spPr>
            <a:xfrm>
              <a:off x="6092911" y="4839761"/>
              <a:ext cx="1145506" cy="1311160"/>
            </a:xfrm>
            <a:custGeom>
              <a:avLst/>
              <a:gdLst>
                <a:gd name="connsiteX0" fmla="*/ 0 w 21645"/>
                <a:gd name="connsiteY0" fmla="*/ 6689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689 h 21600"/>
                <a:gd name="connsiteX0" fmla="*/ 0 w 21645"/>
                <a:gd name="connsiteY0" fmla="*/ 6806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806 h 21600"/>
                <a:gd name="connsiteX0" fmla="*/ 0 w 21645"/>
                <a:gd name="connsiteY0" fmla="*/ 6728 h 21600"/>
                <a:gd name="connsiteX1" fmla="*/ 45 w 21645"/>
                <a:gd name="connsiteY1" fmla="*/ 21600 h 21600"/>
                <a:gd name="connsiteX2" fmla="*/ 21645 w 21645"/>
                <a:gd name="connsiteY2" fmla="*/ 0 h 21600"/>
                <a:gd name="connsiteX3" fmla="*/ 0 w 21645"/>
                <a:gd name="connsiteY3" fmla="*/ 6728 h 21600"/>
                <a:gd name="connsiteX0" fmla="*/ 0 w 21645"/>
                <a:gd name="connsiteY0" fmla="*/ 6534 h 21406"/>
                <a:gd name="connsiteX1" fmla="*/ 45 w 21645"/>
                <a:gd name="connsiteY1" fmla="*/ 21406 h 21406"/>
                <a:gd name="connsiteX2" fmla="*/ 21645 w 21645"/>
                <a:gd name="connsiteY2" fmla="*/ 0 h 21406"/>
                <a:gd name="connsiteX3" fmla="*/ 0 w 21645"/>
                <a:gd name="connsiteY3" fmla="*/ 6534 h 21406"/>
                <a:gd name="connsiteX0" fmla="*/ 0 w 21555"/>
                <a:gd name="connsiteY0" fmla="*/ 6534 h 21406"/>
                <a:gd name="connsiteX1" fmla="*/ 45 w 21555"/>
                <a:gd name="connsiteY1" fmla="*/ 21406 h 21406"/>
                <a:gd name="connsiteX2" fmla="*/ 21555 w 21555"/>
                <a:gd name="connsiteY2" fmla="*/ 0 h 21406"/>
                <a:gd name="connsiteX3" fmla="*/ 0 w 21555"/>
                <a:gd name="connsiteY3" fmla="*/ 6534 h 21406"/>
                <a:gd name="connsiteX0" fmla="*/ 0 w 21555"/>
                <a:gd name="connsiteY0" fmla="*/ 6495 h 21367"/>
                <a:gd name="connsiteX1" fmla="*/ 45 w 21555"/>
                <a:gd name="connsiteY1" fmla="*/ 21367 h 21367"/>
                <a:gd name="connsiteX2" fmla="*/ 21555 w 21555"/>
                <a:gd name="connsiteY2" fmla="*/ 0 h 21367"/>
                <a:gd name="connsiteX3" fmla="*/ 0 w 21555"/>
                <a:gd name="connsiteY3" fmla="*/ 6495 h 2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5" h="21367" extrusionOk="0">
                  <a:moveTo>
                    <a:pt x="0" y="6495"/>
                  </a:moveTo>
                  <a:cubicBezTo>
                    <a:pt x="15" y="11465"/>
                    <a:pt x="30" y="16397"/>
                    <a:pt x="45" y="21367"/>
                  </a:cubicBezTo>
                  <a:lnTo>
                    <a:pt x="21555" y="0"/>
                  </a:lnTo>
                  <a:lnTo>
                    <a:pt x="0" y="6495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ACB8F9B-8B3C-4D45-AA1B-E4D1F9FEE1A1}"/>
                </a:ext>
              </a:extLst>
            </p:cNvPr>
            <p:cNvSpPr/>
            <p:nvPr/>
          </p:nvSpPr>
          <p:spPr>
            <a:xfrm>
              <a:off x="6095378" y="2698054"/>
              <a:ext cx="1093316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66"/>
                  </a:moveTo>
                  <a:lnTo>
                    <a:pt x="0" y="21600"/>
                  </a:lnTo>
                  <a:lnTo>
                    <a:pt x="0" y="363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02979FD-7D5F-4449-AF82-66CDC52EE669}"/>
                </a:ext>
              </a:extLst>
            </p:cNvPr>
            <p:cNvSpPr/>
            <p:nvPr/>
          </p:nvSpPr>
          <p:spPr>
            <a:xfrm>
              <a:off x="5001834" y="2698054"/>
              <a:ext cx="1093542" cy="180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966"/>
                  </a:moveTo>
                  <a:lnTo>
                    <a:pt x="21600" y="21600"/>
                  </a:lnTo>
                  <a:lnTo>
                    <a:pt x="21600" y="3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9A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5414F8C-800A-4B4D-B546-460E25F07A54}"/>
                </a:ext>
              </a:extLst>
            </p:cNvPr>
            <p:cNvSpPr/>
            <p:nvPr/>
          </p:nvSpPr>
          <p:spPr>
            <a:xfrm>
              <a:off x="4999513" y="2383654"/>
              <a:ext cx="2191580" cy="62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8"/>
                  </a:moveTo>
                  <a:lnTo>
                    <a:pt x="10796" y="21600"/>
                  </a:lnTo>
                  <a:lnTo>
                    <a:pt x="21600" y="11058"/>
                  </a:lnTo>
                  <a:lnTo>
                    <a:pt x="10796" y="0"/>
                  </a:lnTo>
                  <a:close/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75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6" name="Triangle">
              <a:extLst>
                <a:ext uri="{FF2B5EF4-FFF2-40B4-BE49-F238E27FC236}">
                  <a16:creationId xmlns:a16="http://schemas.microsoft.com/office/drawing/2014/main" id="{5ECBC7FB-0D98-4631-9367-D02D82FE9AF7}"/>
                </a:ext>
              </a:extLst>
            </p:cNvPr>
            <p:cNvSpPr/>
            <p:nvPr/>
          </p:nvSpPr>
          <p:spPr>
            <a:xfrm>
              <a:off x="4951684" y="714886"/>
              <a:ext cx="113740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549"/>
                  </a:moveTo>
                  <a:lnTo>
                    <a:pt x="2156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DBD4B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Triangle">
              <a:extLst>
                <a:ext uri="{FF2B5EF4-FFF2-40B4-BE49-F238E27FC236}">
                  <a16:creationId xmlns:a16="http://schemas.microsoft.com/office/drawing/2014/main" id="{DC88AC3E-E0C0-4C2B-A446-5AB8C66FE80D}"/>
                </a:ext>
              </a:extLst>
            </p:cNvPr>
            <p:cNvSpPr/>
            <p:nvPr/>
          </p:nvSpPr>
          <p:spPr>
            <a:xfrm>
              <a:off x="6083892" y="714886"/>
              <a:ext cx="1147898" cy="169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" y="0"/>
                  </a:moveTo>
                  <a:lnTo>
                    <a:pt x="0" y="21600"/>
                  </a:lnTo>
                  <a:lnTo>
                    <a:pt x="21600" y="16549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Triangle">
              <a:extLst>
                <a:ext uri="{FF2B5EF4-FFF2-40B4-BE49-F238E27FC236}">
                  <a16:creationId xmlns:a16="http://schemas.microsoft.com/office/drawing/2014/main" id="{74FBDD72-A990-4E1B-A6CA-85498980240C}"/>
                </a:ext>
              </a:extLst>
            </p:cNvPr>
            <p:cNvSpPr/>
            <p:nvPr/>
          </p:nvSpPr>
          <p:spPr>
            <a:xfrm>
              <a:off x="6866033" y="3550951"/>
              <a:ext cx="1650596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3646DC0-6057-4B06-9B47-C627A50A8FD4}"/>
                </a:ext>
              </a:extLst>
            </p:cNvPr>
            <p:cNvSpPr/>
            <p:nvPr/>
          </p:nvSpPr>
          <p:spPr>
            <a:xfrm>
              <a:off x="6866033" y="3103489"/>
              <a:ext cx="1650596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021"/>
                  </a:moveTo>
                  <a:lnTo>
                    <a:pt x="14344" y="0"/>
                  </a:lnTo>
                  <a:lnTo>
                    <a:pt x="21600" y="21600"/>
                  </a:lnTo>
                  <a:lnTo>
                    <a:pt x="21600" y="21600"/>
                  </a:lnTo>
                  <a:lnTo>
                    <a:pt x="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Triangle">
              <a:extLst>
                <a:ext uri="{FF2B5EF4-FFF2-40B4-BE49-F238E27FC236}">
                  <a16:creationId xmlns:a16="http://schemas.microsoft.com/office/drawing/2014/main" id="{EE4A3F8F-94D5-449A-B12F-7A3A24301D37}"/>
                </a:ext>
              </a:extLst>
            </p:cNvPr>
            <p:cNvSpPr/>
            <p:nvPr/>
          </p:nvSpPr>
          <p:spPr>
            <a:xfrm>
              <a:off x="3675453" y="3648710"/>
              <a:ext cx="1649893" cy="12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AA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F5B5F08-1DA8-481C-B558-B1A5B649EFBF}"/>
                </a:ext>
              </a:extLst>
            </p:cNvPr>
            <p:cNvSpPr/>
            <p:nvPr/>
          </p:nvSpPr>
          <p:spPr>
            <a:xfrm>
              <a:off x="3675453" y="3201199"/>
              <a:ext cx="1649893" cy="120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21"/>
                  </a:moveTo>
                  <a:lnTo>
                    <a:pt x="7250" y="0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21600" y="8021"/>
                  </a:lnTo>
                  <a:close/>
                </a:path>
              </a:pathLst>
            </a:custGeom>
            <a:solidFill>
              <a:srgbClr val="F6712E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ED2165E-8ECA-4C53-8735-CECADFF658EF}"/>
                </a:ext>
              </a:extLst>
            </p:cNvPr>
            <p:cNvSpPr txBox="1"/>
            <p:nvPr/>
          </p:nvSpPr>
          <p:spPr>
            <a:xfrm>
              <a:off x="3712733" y="2543502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83" name="TextBox 43">
              <a:extLst>
                <a:ext uri="{FF2B5EF4-FFF2-40B4-BE49-F238E27FC236}">
                  <a16:creationId xmlns:a16="http://schemas.microsoft.com/office/drawing/2014/main" id="{412F66CC-A6C4-4E21-913C-283EAE956EEC}"/>
                </a:ext>
              </a:extLst>
            </p:cNvPr>
            <p:cNvSpPr txBox="1"/>
            <p:nvPr/>
          </p:nvSpPr>
          <p:spPr>
            <a:xfrm>
              <a:off x="6050689" y="1161511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84" name="TextBox 44">
              <a:extLst>
                <a:ext uri="{FF2B5EF4-FFF2-40B4-BE49-F238E27FC236}">
                  <a16:creationId xmlns:a16="http://schemas.microsoft.com/office/drawing/2014/main" id="{92B8A878-E324-4A89-901F-CF4C089BC970}"/>
                </a:ext>
              </a:extLst>
            </p:cNvPr>
            <p:cNvSpPr txBox="1"/>
            <p:nvPr/>
          </p:nvSpPr>
          <p:spPr>
            <a:xfrm>
              <a:off x="7889879" y="2543502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85" name="TextBox 45">
              <a:extLst>
                <a:ext uri="{FF2B5EF4-FFF2-40B4-BE49-F238E27FC236}">
                  <a16:creationId xmlns:a16="http://schemas.microsoft.com/office/drawing/2014/main" id="{418C7BD4-1F44-402C-B715-005A115BF9E8}"/>
                </a:ext>
              </a:extLst>
            </p:cNvPr>
            <p:cNvSpPr txBox="1"/>
            <p:nvPr/>
          </p:nvSpPr>
          <p:spPr>
            <a:xfrm>
              <a:off x="7515806" y="4070965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86" name="TextBox 46">
              <a:extLst>
                <a:ext uri="{FF2B5EF4-FFF2-40B4-BE49-F238E27FC236}">
                  <a16:creationId xmlns:a16="http://schemas.microsoft.com/office/drawing/2014/main" id="{01588CAE-4CD1-47DD-ADAA-2ADCC3308145}"/>
                </a:ext>
              </a:extLst>
            </p:cNvPr>
            <p:cNvSpPr txBox="1"/>
            <p:nvPr/>
          </p:nvSpPr>
          <p:spPr>
            <a:xfrm>
              <a:off x="4138760" y="4070965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87" name="TextBox 47">
              <a:extLst>
                <a:ext uri="{FF2B5EF4-FFF2-40B4-BE49-F238E27FC236}">
                  <a16:creationId xmlns:a16="http://schemas.microsoft.com/office/drawing/2014/main" id="{3AE28563-884E-454B-9EB7-BCB66FBB5840}"/>
                </a:ext>
              </a:extLst>
            </p:cNvPr>
            <p:cNvSpPr txBox="1"/>
            <p:nvPr/>
          </p:nvSpPr>
          <p:spPr>
            <a:xfrm>
              <a:off x="5583096" y="5338657"/>
              <a:ext cx="561433" cy="4771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3B6E8B43-AC04-473D-84D9-4B13C9595A1D}"/>
              </a:ext>
            </a:extLst>
          </p:cNvPr>
          <p:cNvSpPr/>
          <p:nvPr/>
        </p:nvSpPr>
        <p:spPr>
          <a:xfrm>
            <a:off x="4084259" y="2065483"/>
            <a:ext cx="370260" cy="370259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Graphic 6" descr="Hourglass">
            <a:extLst>
              <a:ext uri="{FF2B5EF4-FFF2-40B4-BE49-F238E27FC236}">
                <a16:creationId xmlns:a16="http://schemas.microsoft.com/office/drawing/2014/main" id="{6F45B725-8D24-461B-A361-5845D0F55D1F}"/>
              </a:ext>
            </a:extLst>
          </p:cNvPr>
          <p:cNvSpPr/>
          <p:nvPr/>
        </p:nvSpPr>
        <p:spPr>
          <a:xfrm>
            <a:off x="5568709" y="2931065"/>
            <a:ext cx="262462" cy="374946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B481010A-AC72-46BE-ACEC-78DA6B53FC3B}"/>
              </a:ext>
            </a:extLst>
          </p:cNvPr>
          <p:cNvSpPr/>
          <p:nvPr/>
        </p:nvSpPr>
        <p:spPr>
          <a:xfrm>
            <a:off x="3224223" y="2957264"/>
            <a:ext cx="318983" cy="365316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8696BE51-F5CC-4658-9976-5B6848225968}"/>
              </a:ext>
            </a:extLst>
          </p:cNvPr>
          <p:cNvSpPr/>
          <p:nvPr/>
        </p:nvSpPr>
        <p:spPr>
          <a:xfrm>
            <a:off x="4362504" y="4599085"/>
            <a:ext cx="412441" cy="231189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Graphic 6" descr="Single gear">
            <a:extLst>
              <a:ext uri="{FF2B5EF4-FFF2-40B4-BE49-F238E27FC236}">
                <a16:creationId xmlns:a16="http://schemas.microsoft.com/office/drawing/2014/main" id="{1AF6FEB6-0B5C-4474-87CB-819C1B69EA79}"/>
              </a:ext>
            </a:extLst>
          </p:cNvPr>
          <p:cNvSpPr/>
          <p:nvPr/>
        </p:nvSpPr>
        <p:spPr>
          <a:xfrm>
            <a:off x="5723390" y="3594664"/>
            <a:ext cx="318703" cy="318703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8FB2688-A986-4F83-9857-69B7C6D3049D}"/>
              </a:ext>
            </a:extLst>
          </p:cNvPr>
          <p:cNvSpPr/>
          <p:nvPr/>
        </p:nvSpPr>
        <p:spPr>
          <a:xfrm>
            <a:off x="3050212" y="3594663"/>
            <a:ext cx="243716" cy="393694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rgbClr val="000000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D77163A-D96B-438D-9F99-3DD5D8522C89}"/>
              </a:ext>
            </a:extLst>
          </p:cNvPr>
          <p:cNvSpPr/>
          <p:nvPr/>
        </p:nvSpPr>
        <p:spPr>
          <a:xfrm>
            <a:off x="8214364" y="1242563"/>
            <a:ext cx="386711" cy="386710"/>
          </a:xfrm>
          <a:custGeom>
            <a:avLst/>
            <a:gdLst>
              <a:gd name="connsiteX0" fmla="*/ 201376 w 418649"/>
              <a:gd name="connsiteY0" fmla="*/ 90089 h 418648"/>
              <a:gd name="connsiteX1" fmla="*/ 261259 w 418649"/>
              <a:gd name="connsiteY1" fmla="*/ 104927 h 418648"/>
              <a:gd name="connsiteX2" fmla="*/ 237412 w 418649"/>
              <a:gd name="connsiteY2" fmla="*/ 128774 h 418648"/>
              <a:gd name="connsiteX3" fmla="*/ 201376 w 418649"/>
              <a:gd name="connsiteY3" fmla="*/ 121885 h 418648"/>
              <a:gd name="connsiteX4" fmla="*/ 105987 w 418649"/>
              <a:gd name="connsiteY4" fmla="*/ 217274 h 418648"/>
              <a:gd name="connsiteX5" fmla="*/ 201376 w 418649"/>
              <a:gd name="connsiteY5" fmla="*/ 312662 h 418648"/>
              <a:gd name="connsiteX6" fmla="*/ 296764 w 418649"/>
              <a:gd name="connsiteY6" fmla="*/ 217274 h 418648"/>
              <a:gd name="connsiteX7" fmla="*/ 289875 w 418649"/>
              <a:gd name="connsiteY7" fmla="*/ 181238 h 418648"/>
              <a:gd name="connsiteX8" fmla="*/ 313722 w 418649"/>
              <a:gd name="connsiteY8" fmla="*/ 157391 h 418648"/>
              <a:gd name="connsiteX9" fmla="*/ 328561 w 418649"/>
              <a:gd name="connsiteY9" fmla="*/ 217274 h 418648"/>
              <a:gd name="connsiteX10" fmla="*/ 201376 w 418649"/>
              <a:gd name="connsiteY10" fmla="*/ 344459 h 418648"/>
              <a:gd name="connsiteX11" fmla="*/ 74191 w 418649"/>
              <a:gd name="connsiteY11" fmla="*/ 217274 h 418648"/>
              <a:gd name="connsiteX12" fmla="*/ 201376 w 418649"/>
              <a:gd name="connsiteY12" fmla="*/ 90089 h 418648"/>
              <a:gd name="connsiteX13" fmla="*/ 201375 w 418649"/>
              <a:gd name="connsiteY13" fmla="*/ 15898 h 418648"/>
              <a:gd name="connsiteX14" fmla="*/ 296233 w 418649"/>
              <a:gd name="connsiteY14" fmla="*/ 39215 h 418648"/>
              <a:gd name="connsiteX15" fmla="*/ 292524 w 418649"/>
              <a:gd name="connsiteY15" fmla="*/ 42925 h 418648"/>
              <a:gd name="connsiteX16" fmla="*/ 285105 w 418649"/>
              <a:gd name="connsiteY16" fmla="*/ 50344 h 418648"/>
              <a:gd name="connsiteX17" fmla="*/ 286695 w 418649"/>
              <a:gd name="connsiteY17" fmla="*/ 60942 h 418648"/>
              <a:gd name="connsiteX18" fmla="*/ 287754 w 418649"/>
              <a:gd name="connsiteY18" fmla="*/ 71541 h 418648"/>
              <a:gd name="connsiteX19" fmla="*/ 201375 w 418649"/>
              <a:gd name="connsiteY19" fmla="*/ 47694 h 418648"/>
              <a:gd name="connsiteX20" fmla="*/ 31796 w 418649"/>
              <a:gd name="connsiteY20" fmla="*/ 217273 h 418648"/>
              <a:gd name="connsiteX21" fmla="*/ 201375 w 418649"/>
              <a:gd name="connsiteY21" fmla="*/ 386852 h 418648"/>
              <a:gd name="connsiteX22" fmla="*/ 370954 w 418649"/>
              <a:gd name="connsiteY22" fmla="*/ 217273 h 418648"/>
              <a:gd name="connsiteX23" fmla="*/ 347107 w 418649"/>
              <a:gd name="connsiteY23" fmla="*/ 130894 h 418648"/>
              <a:gd name="connsiteX24" fmla="*/ 358236 w 418649"/>
              <a:gd name="connsiteY24" fmla="*/ 132484 h 418648"/>
              <a:gd name="connsiteX25" fmla="*/ 368304 w 418649"/>
              <a:gd name="connsiteY25" fmla="*/ 133543 h 418648"/>
              <a:gd name="connsiteX26" fmla="*/ 375194 w 418649"/>
              <a:gd name="connsiteY26" fmla="*/ 126124 h 418648"/>
              <a:gd name="connsiteX27" fmla="*/ 378903 w 418649"/>
              <a:gd name="connsiteY27" fmla="*/ 122945 h 418648"/>
              <a:gd name="connsiteX28" fmla="*/ 402750 w 418649"/>
              <a:gd name="connsiteY28" fmla="*/ 217273 h 418648"/>
              <a:gd name="connsiteX29" fmla="*/ 201375 w 418649"/>
              <a:gd name="connsiteY29" fmla="*/ 418648 h 418648"/>
              <a:gd name="connsiteX30" fmla="*/ 0 w 418649"/>
              <a:gd name="connsiteY30" fmla="*/ 217273 h 418648"/>
              <a:gd name="connsiteX31" fmla="*/ 201375 w 418649"/>
              <a:gd name="connsiteY31" fmla="*/ 15898 h 418648"/>
              <a:gd name="connsiteX32" fmla="*/ 365656 w 418649"/>
              <a:gd name="connsiteY32" fmla="*/ 0 h 418648"/>
              <a:gd name="connsiteX33" fmla="*/ 370955 w 418649"/>
              <a:gd name="connsiteY33" fmla="*/ 47694 h 418648"/>
              <a:gd name="connsiteX34" fmla="*/ 418649 w 418649"/>
              <a:gd name="connsiteY34" fmla="*/ 52993 h 418648"/>
              <a:gd name="connsiteX35" fmla="*/ 360357 w 418649"/>
              <a:gd name="connsiteY35" fmla="*/ 111286 h 418648"/>
              <a:gd name="connsiteX36" fmla="*/ 332800 w 418649"/>
              <a:gd name="connsiteY36" fmla="*/ 108107 h 418648"/>
              <a:gd name="connsiteX37" fmla="*/ 248011 w 418649"/>
              <a:gd name="connsiteY37" fmla="*/ 192897 h 418648"/>
              <a:gd name="connsiteX38" fmla="*/ 253840 w 418649"/>
              <a:gd name="connsiteY38" fmla="*/ 217274 h 418648"/>
              <a:gd name="connsiteX39" fmla="*/ 200845 w 418649"/>
              <a:gd name="connsiteY39" fmla="*/ 270268 h 418648"/>
              <a:gd name="connsiteX40" fmla="*/ 147852 w 418649"/>
              <a:gd name="connsiteY40" fmla="*/ 217274 h 418648"/>
              <a:gd name="connsiteX41" fmla="*/ 200845 w 418649"/>
              <a:gd name="connsiteY41" fmla="*/ 164281 h 418648"/>
              <a:gd name="connsiteX42" fmla="*/ 225753 w 418649"/>
              <a:gd name="connsiteY42" fmla="*/ 170640 h 418648"/>
              <a:gd name="connsiteX43" fmla="*/ 310543 w 418649"/>
              <a:gd name="connsiteY43" fmla="*/ 85849 h 418648"/>
              <a:gd name="connsiteX44" fmla="*/ 307363 w 418649"/>
              <a:gd name="connsiteY44" fmla="*/ 58293 h 4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649" h="418648">
                <a:moveTo>
                  <a:pt x="201376" y="90089"/>
                </a:moveTo>
                <a:cubicBezTo>
                  <a:pt x="223104" y="90089"/>
                  <a:pt x="243241" y="95388"/>
                  <a:pt x="261259" y="104927"/>
                </a:cubicBezTo>
                <a:lnTo>
                  <a:pt x="237412" y="128774"/>
                </a:lnTo>
                <a:cubicBezTo>
                  <a:pt x="226283" y="124535"/>
                  <a:pt x="214095" y="121885"/>
                  <a:pt x="201376" y="121885"/>
                </a:cubicBezTo>
                <a:cubicBezTo>
                  <a:pt x="148913" y="121885"/>
                  <a:pt x="105987" y="164810"/>
                  <a:pt x="105987" y="217274"/>
                </a:cubicBezTo>
                <a:cubicBezTo>
                  <a:pt x="105987" y="269738"/>
                  <a:pt x="148913" y="312662"/>
                  <a:pt x="201376" y="312662"/>
                </a:cubicBezTo>
                <a:cubicBezTo>
                  <a:pt x="253840" y="312662"/>
                  <a:pt x="296764" y="269738"/>
                  <a:pt x="296764" y="217274"/>
                </a:cubicBezTo>
                <a:cubicBezTo>
                  <a:pt x="296764" y="204556"/>
                  <a:pt x="294645" y="192366"/>
                  <a:pt x="289875" y="181238"/>
                </a:cubicBezTo>
                <a:lnTo>
                  <a:pt x="313722" y="157391"/>
                </a:lnTo>
                <a:cubicBezTo>
                  <a:pt x="323261" y="175408"/>
                  <a:pt x="328561" y="195546"/>
                  <a:pt x="328561" y="217274"/>
                </a:cubicBezTo>
                <a:cubicBezTo>
                  <a:pt x="328561" y="287226"/>
                  <a:pt x="271328" y="344459"/>
                  <a:pt x="201376" y="344459"/>
                </a:cubicBezTo>
                <a:cubicBezTo>
                  <a:pt x="131424" y="344459"/>
                  <a:pt x="74191" y="287226"/>
                  <a:pt x="74191" y="217274"/>
                </a:cubicBezTo>
                <a:cubicBezTo>
                  <a:pt x="74191" y="147322"/>
                  <a:pt x="131424" y="90089"/>
                  <a:pt x="201376" y="90089"/>
                </a:cubicBezTo>
                <a:close/>
                <a:moveTo>
                  <a:pt x="201375" y="15898"/>
                </a:moveTo>
                <a:cubicBezTo>
                  <a:pt x="235821" y="15898"/>
                  <a:pt x="267617" y="24377"/>
                  <a:pt x="296233" y="39215"/>
                </a:cubicBezTo>
                <a:lnTo>
                  <a:pt x="292524" y="42925"/>
                </a:lnTo>
                <a:lnTo>
                  <a:pt x="285105" y="50344"/>
                </a:lnTo>
                <a:lnTo>
                  <a:pt x="286695" y="60942"/>
                </a:lnTo>
                <a:lnTo>
                  <a:pt x="287754" y="71541"/>
                </a:lnTo>
                <a:cubicBezTo>
                  <a:pt x="262318" y="56173"/>
                  <a:pt x="232641" y="47694"/>
                  <a:pt x="201375" y="47694"/>
                </a:cubicBezTo>
                <a:cubicBezTo>
                  <a:pt x="108107" y="47694"/>
                  <a:pt x="31796" y="124005"/>
                  <a:pt x="31796" y="217273"/>
                </a:cubicBezTo>
                <a:cubicBezTo>
                  <a:pt x="31796" y="310542"/>
                  <a:pt x="108107" y="386852"/>
                  <a:pt x="201375" y="386852"/>
                </a:cubicBezTo>
                <a:cubicBezTo>
                  <a:pt x="294644" y="386852"/>
                  <a:pt x="370954" y="310542"/>
                  <a:pt x="370954" y="217273"/>
                </a:cubicBezTo>
                <a:cubicBezTo>
                  <a:pt x="370954" y="185477"/>
                  <a:pt x="361945" y="156331"/>
                  <a:pt x="347107" y="130894"/>
                </a:cubicBezTo>
                <a:lnTo>
                  <a:pt x="358236" y="132484"/>
                </a:lnTo>
                <a:lnTo>
                  <a:pt x="368304" y="133543"/>
                </a:lnTo>
                <a:lnTo>
                  <a:pt x="375194" y="126124"/>
                </a:lnTo>
                <a:lnTo>
                  <a:pt x="378903" y="122945"/>
                </a:lnTo>
                <a:cubicBezTo>
                  <a:pt x="394271" y="151031"/>
                  <a:pt x="402750" y="182827"/>
                  <a:pt x="402750" y="217273"/>
                </a:cubicBezTo>
                <a:cubicBezTo>
                  <a:pt x="402750" y="328559"/>
                  <a:pt x="312661" y="418648"/>
                  <a:pt x="201375" y="418648"/>
                </a:cubicBezTo>
                <a:cubicBezTo>
                  <a:pt x="90089" y="418648"/>
                  <a:pt x="0" y="328559"/>
                  <a:pt x="0" y="217273"/>
                </a:cubicBezTo>
                <a:cubicBezTo>
                  <a:pt x="0" y="105987"/>
                  <a:pt x="90089" y="15898"/>
                  <a:pt x="201375" y="15898"/>
                </a:cubicBezTo>
                <a:close/>
                <a:moveTo>
                  <a:pt x="365656" y="0"/>
                </a:moveTo>
                <a:lnTo>
                  <a:pt x="370955" y="47694"/>
                </a:lnTo>
                <a:lnTo>
                  <a:pt x="418649" y="52993"/>
                </a:lnTo>
                <a:lnTo>
                  <a:pt x="360357" y="111286"/>
                </a:lnTo>
                <a:lnTo>
                  <a:pt x="332800" y="108107"/>
                </a:lnTo>
                <a:lnTo>
                  <a:pt x="248011" y="192897"/>
                </a:lnTo>
                <a:cubicBezTo>
                  <a:pt x="251720" y="200316"/>
                  <a:pt x="253840" y="208265"/>
                  <a:pt x="253840" y="217274"/>
                </a:cubicBezTo>
                <a:cubicBezTo>
                  <a:pt x="253840" y="246420"/>
                  <a:pt x="229993" y="270268"/>
                  <a:pt x="200845" y="270268"/>
                </a:cubicBezTo>
                <a:cubicBezTo>
                  <a:pt x="171699" y="270268"/>
                  <a:pt x="147852" y="246420"/>
                  <a:pt x="147852" y="217274"/>
                </a:cubicBezTo>
                <a:cubicBezTo>
                  <a:pt x="147852" y="188128"/>
                  <a:pt x="171699" y="164281"/>
                  <a:pt x="200845" y="164281"/>
                </a:cubicBezTo>
                <a:cubicBezTo>
                  <a:pt x="209854" y="164281"/>
                  <a:pt x="218334" y="166930"/>
                  <a:pt x="225753" y="170640"/>
                </a:cubicBezTo>
                <a:lnTo>
                  <a:pt x="310543" y="85849"/>
                </a:lnTo>
                <a:lnTo>
                  <a:pt x="307363" y="58293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8" name="Graphic 6" descr="Hourglass">
            <a:extLst>
              <a:ext uri="{FF2B5EF4-FFF2-40B4-BE49-F238E27FC236}">
                <a16:creationId xmlns:a16="http://schemas.microsoft.com/office/drawing/2014/main" id="{8F3560D7-ED36-4D33-BB99-58D008FCC328}"/>
              </a:ext>
            </a:extLst>
          </p:cNvPr>
          <p:cNvSpPr>
            <a:spLocks noChangeAspect="1"/>
          </p:cNvSpPr>
          <p:nvPr/>
        </p:nvSpPr>
        <p:spPr>
          <a:xfrm>
            <a:off x="8270658" y="2964083"/>
            <a:ext cx="274123" cy="391605"/>
          </a:xfrm>
          <a:custGeom>
            <a:avLst/>
            <a:gdLst>
              <a:gd name="connsiteX0" fmla="*/ 178058 w 296763"/>
              <a:gd name="connsiteY0" fmla="*/ 240060 h 423947"/>
              <a:gd name="connsiteX1" fmla="*/ 225752 w 296763"/>
              <a:gd name="connsiteY1" fmla="*/ 307362 h 423947"/>
              <a:gd name="connsiteX2" fmla="*/ 71011 w 296763"/>
              <a:gd name="connsiteY2" fmla="*/ 307362 h 423947"/>
              <a:gd name="connsiteX3" fmla="*/ 118705 w 296763"/>
              <a:gd name="connsiteY3" fmla="*/ 240060 h 423947"/>
              <a:gd name="connsiteX4" fmla="*/ 132484 w 296763"/>
              <a:gd name="connsiteY4" fmla="*/ 211974 h 423947"/>
              <a:gd name="connsiteX5" fmla="*/ 118705 w 296763"/>
              <a:gd name="connsiteY5" fmla="*/ 183887 h 423947"/>
              <a:gd name="connsiteX6" fmla="*/ 46104 w 296763"/>
              <a:gd name="connsiteY6" fmla="*/ 31796 h 423947"/>
              <a:gd name="connsiteX7" fmla="*/ 251189 w 296763"/>
              <a:gd name="connsiteY7" fmla="*/ 31796 h 423947"/>
              <a:gd name="connsiteX8" fmla="*/ 178588 w 296763"/>
              <a:gd name="connsiteY8" fmla="*/ 183887 h 423947"/>
              <a:gd name="connsiteX9" fmla="*/ 164280 w 296763"/>
              <a:gd name="connsiteY9" fmla="*/ 211974 h 423947"/>
              <a:gd name="connsiteX10" fmla="*/ 178058 w 296763"/>
              <a:gd name="connsiteY10" fmla="*/ 240060 h 423947"/>
              <a:gd name="connsiteX11" fmla="*/ 282455 w 296763"/>
              <a:gd name="connsiteY11" fmla="*/ 31796 h 423947"/>
              <a:gd name="connsiteX12" fmla="*/ 296763 w 296763"/>
              <a:gd name="connsiteY12" fmla="*/ 31796 h 423947"/>
              <a:gd name="connsiteX13" fmla="*/ 296763 w 296763"/>
              <a:gd name="connsiteY13" fmla="*/ 0 h 423947"/>
              <a:gd name="connsiteX14" fmla="*/ 0 w 296763"/>
              <a:gd name="connsiteY14" fmla="*/ 0 h 423947"/>
              <a:gd name="connsiteX15" fmla="*/ 0 w 296763"/>
              <a:gd name="connsiteY15" fmla="*/ 31796 h 423947"/>
              <a:gd name="connsiteX16" fmla="*/ 13778 w 296763"/>
              <a:gd name="connsiteY16" fmla="*/ 31796 h 423947"/>
              <a:gd name="connsiteX17" fmla="*/ 102807 w 296763"/>
              <a:gd name="connsiteY17" fmla="*/ 211974 h 423947"/>
              <a:gd name="connsiteX18" fmla="*/ 13778 w 296763"/>
              <a:gd name="connsiteY18" fmla="*/ 392151 h 423947"/>
              <a:gd name="connsiteX19" fmla="*/ 0 w 296763"/>
              <a:gd name="connsiteY19" fmla="*/ 392151 h 423947"/>
              <a:gd name="connsiteX20" fmla="*/ 0 w 296763"/>
              <a:gd name="connsiteY20" fmla="*/ 423948 h 423947"/>
              <a:gd name="connsiteX21" fmla="*/ 296763 w 296763"/>
              <a:gd name="connsiteY21" fmla="*/ 423948 h 423947"/>
              <a:gd name="connsiteX22" fmla="*/ 296763 w 296763"/>
              <a:gd name="connsiteY22" fmla="*/ 392151 h 423947"/>
              <a:gd name="connsiteX23" fmla="*/ 282455 w 296763"/>
              <a:gd name="connsiteY23" fmla="*/ 392151 h 423947"/>
              <a:gd name="connsiteX24" fmla="*/ 193426 w 296763"/>
              <a:gd name="connsiteY24" fmla="*/ 211974 h 423947"/>
              <a:gd name="connsiteX25" fmla="*/ 282455 w 296763"/>
              <a:gd name="connsiteY25" fmla="*/ 31796 h 42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6763" h="423947">
                <a:moveTo>
                  <a:pt x="178058" y="240060"/>
                </a:moveTo>
                <a:cubicBezTo>
                  <a:pt x="196076" y="254369"/>
                  <a:pt x="213034" y="279275"/>
                  <a:pt x="225752" y="307362"/>
                </a:cubicBezTo>
                <a:lnTo>
                  <a:pt x="71011" y="307362"/>
                </a:lnTo>
                <a:cubicBezTo>
                  <a:pt x="84260" y="279275"/>
                  <a:pt x="100688" y="253839"/>
                  <a:pt x="118705" y="240060"/>
                </a:cubicBezTo>
                <a:cubicBezTo>
                  <a:pt x="127184" y="233171"/>
                  <a:pt x="132484" y="223102"/>
                  <a:pt x="132484" y="211974"/>
                </a:cubicBezTo>
                <a:cubicBezTo>
                  <a:pt x="132484" y="200845"/>
                  <a:pt x="127184" y="190776"/>
                  <a:pt x="118705" y="183887"/>
                </a:cubicBezTo>
                <a:cubicBezTo>
                  <a:pt x="82670" y="155801"/>
                  <a:pt x="51404" y="83730"/>
                  <a:pt x="46104" y="31796"/>
                </a:cubicBezTo>
                <a:lnTo>
                  <a:pt x="251189" y="31796"/>
                </a:lnTo>
                <a:cubicBezTo>
                  <a:pt x="245360" y="83730"/>
                  <a:pt x="214623" y="155801"/>
                  <a:pt x="178588" y="183887"/>
                </a:cubicBezTo>
                <a:cubicBezTo>
                  <a:pt x="169579" y="190776"/>
                  <a:pt x="164280" y="200845"/>
                  <a:pt x="164280" y="211974"/>
                </a:cubicBezTo>
                <a:cubicBezTo>
                  <a:pt x="164280" y="223102"/>
                  <a:pt x="169579" y="233171"/>
                  <a:pt x="178058" y="240060"/>
                </a:cubicBezTo>
                <a:close/>
                <a:moveTo>
                  <a:pt x="282455" y="31796"/>
                </a:moveTo>
                <a:lnTo>
                  <a:pt x="296763" y="31796"/>
                </a:lnTo>
                <a:lnTo>
                  <a:pt x="296763" y="0"/>
                </a:lnTo>
                <a:lnTo>
                  <a:pt x="0" y="0"/>
                </a:lnTo>
                <a:lnTo>
                  <a:pt x="0" y="31796"/>
                </a:lnTo>
                <a:lnTo>
                  <a:pt x="13778" y="31796"/>
                </a:lnTo>
                <a:cubicBezTo>
                  <a:pt x="19608" y="90619"/>
                  <a:pt x="53523" y="176468"/>
                  <a:pt x="102807" y="211974"/>
                </a:cubicBezTo>
                <a:cubicBezTo>
                  <a:pt x="53523" y="247479"/>
                  <a:pt x="19078" y="333329"/>
                  <a:pt x="13778" y="392151"/>
                </a:cubicBezTo>
                <a:lnTo>
                  <a:pt x="0" y="392151"/>
                </a:lnTo>
                <a:lnTo>
                  <a:pt x="0" y="423948"/>
                </a:lnTo>
                <a:lnTo>
                  <a:pt x="296763" y="423948"/>
                </a:lnTo>
                <a:lnTo>
                  <a:pt x="296763" y="392151"/>
                </a:lnTo>
                <a:lnTo>
                  <a:pt x="282455" y="392151"/>
                </a:lnTo>
                <a:cubicBezTo>
                  <a:pt x="277156" y="333329"/>
                  <a:pt x="242710" y="247479"/>
                  <a:pt x="193426" y="211974"/>
                </a:cubicBezTo>
                <a:cubicBezTo>
                  <a:pt x="242710" y="176468"/>
                  <a:pt x="277156" y="90619"/>
                  <a:pt x="282455" y="31796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9" name="Graphic 6" descr="Single gear">
            <a:extLst>
              <a:ext uri="{FF2B5EF4-FFF2-40B4-BE49-F238E27FC236}">
                <a16:creationId xmlns:a16="http://schemas.microsoft.com/office/drawing/2014/main" id="{8D280694-BD49-40EF-90F1-8AB99B69C740}"/>
              </a:ext>
            </a:extLst>
          </p:cNvPr>
          <p:cNvSpPr>
            <a:spLocks noChangeAspect="1"/>
          </p:cNvSpPr>
          <p:nvPr/>
        </p:nvSpPr>
        <p:spPr>
          <a:xfrm>
            <a:off x="8241287" y="4763142"/>
            <a:ext cx="332864" cy="332864"/>
          </a:xfrm>
          <a:custGeom>
            <a:avLst/>
            <a:gdLst>
              <a:gd name="connsiteX0" fmla="*/ 180178 w 360355"/>
              <a:gd name="connsiteY0" fmla="*/ 243770 h 360355"/>
              <a:gd name="connsiteX1" fmla="*/ 116586 w 360355"/>
              <a:gd name="connsiteY1" fmla="*/ 180178 h 360355"/>
              <a:gd name="connsiteX2" fmla="*/ 180178 w 360355"/>
              <a:gd name="connsiteY2" fmla="*/ 116586 h 360355"/>
              <a:gd name="connsiteX3" fmla="*/ 243770 w 360355"/>
              <a:gd name="connsiteY3" fmla="*/ 180178 h 360355"/>
              <a:gd name="connsiteX4" fmla="*/ 180178 w 360355"/>
              <a:gd name="connsiteY4" fmla="*/ 243770 h 360355"/>
              <a:gd name="connsiteX5" fmla="*/ 323260 w 360355"/>
              <a:gd name="connsiteY5" fmla="*/ 140433 h 360355"/>
              <a:gd name="connsiteX6" fmla="*/ 309482 w 360355"/>
              <a:gd name="connsiteY6" fmla="*/ 107577 h 360355"/>
              <a:gd name="connsiteX7" fmla="*/ 322730 w 360355"/>
              <a:gd name="connsiteY7" fmla="*/ 67832 h 360355"/>
              <a:gd name="connsiteX8" fmla="*/ 292524 w 360355"/>
              <a:gd name="connsiteY8" fmla="*/ 37625 h 360355"/>
              <a:gd name="connsiteX9" fmla="*/ 252779 w 360355"/>
              <a:gd name="connsiteY9" fmla="*/ 50874 h 360355"/>
              <a:gd name="connsiteX10" fmla="*/ 219393 w 360355"/>
              <a:gd name="connsiteY10" fmla="*/ 37095 h 360355"/>
              <a:gd name="connsiteX11" fmla="*/ 201375 w 360355"/>
              <a:gd name="connsiteY11" fmla="*/ 0 h 360355"/>
              <a:gd name="connsiteX12" fmla="*/ 158980 w 360355"/>
              <a:gd name="connsiteY12" fmla="*/ 0 h 360355"/>
              <a:gd name="connsiteX13" fmla="*/ 140433 w 360355"/>
              <a:gd name="connsiteY13" fmla="*/ 37095 h 360355"/>
              <a:gd name="connsiteX14" fmla="*/ 107577 w 360355"/>
              <a:gd name="connsiteY14" fmla="*/ 50874 h 360355"/>
              <a:gd name="connsiteX15" fmla="*/ 67832 w 360355"/>
              <a:gd name="connsiteY15" fmla="*/ 37625 h 360355"/>
              <a:gd name="connsiteX16" fmla="*/ 37625 w 360355"/>
              <a:gd name="connsiteY16" fmla="*/ 67832 h 360355"/>
              <a:gd name="connsiteX17" fmla="*/ 50874 w 360355"/>
              <a:gd name="connsiteY17" fmla="*/ 107577 h 360355"/>
              <a:gd name="connsiteX18" fmla="*/ 37095 w 360355"/>
              <a:gd name="connsiteY18" fmla="*/ 140963 h 360355"/>
              <a:gd name="connsiteX19" fmla="*/ 0 w 360355"/>
              <a:gd name="connsiteY19" fmla="*/ 158980 h 360355"/>
              <a:gd name="connsiteX20" fmla="*/ 0 w 360355"/>
              <a:gd name="connsiteY20" fmla="*/ 201375 h 360355"/>
              <a:gd name="connsiteX21" fmla="*/ 37095 w 360355"/>
              <a:gd name="connsiteY21" fmla="*/ 219923 h 360355"/>
              <a:gd name="connsiteX22" fmla="*/ 50874 w 360355"/>
              <a:gd name="connsiteY22" fmla="*/ 252779 h 360355"/>
              <a:gd name="connsiteX23" fmla="*/ 37625 w 360355"/>
              <a:gd name="connsiteY23" fmla="*/ 292524 h 360355"/>
              <a:gd name="connsiteX24" fmla="*/ 67832 w 360355"/>
              <a:gd name="connsiteY24" fmla="*/ 322730 h 360355"/>
              <a:gd name="connsiteX25" fmla="*/ 107577 w 360355"/>
              <a:gd name="connsiteY25" fmla="*/ 309482 h 360355"/>
              <a:gd name="connsiteX26" fmla="*/ 140963 w 360355"/>
              <a:gd name="connsiteY26" fmla="*/ 323260 h 360355"/>
              <a:gd name="connsiteX27" fmla="*/ 159510 w 360355"/>
              <a:gd name="connsiteY27" fmla="*/ 360355 h 360355"/>
              <a:gd name="connsiteX28" fmla="*/ 201905 w 360355"/>
              <a:gd name="connsiteY28" fmla="*/ 360355 h 360355"/>
              <a:gd name="connsiteX29" fmla="*/ 220453 w 360355"/>
              <a:gd name="connsiteY29" fmla="*/ 323260 h 360355"/>
              <a:gd name="connsiteX30" fmla="*/ 253309 w 360355"/>
              <a:gd name="connsiteY30" fmla="*/ 309482 h 360355"/>
              <a:gd name="connsiteX31" fmla="*/ 293054 w 360355"/>
              <a:gd name="connsiteY31" fmla="*/ 322730 h 360355"/>
              <a:gd name="connsiteX32" fmla="*/ 323260 w 360355"/>
              <a:gd name="connsiteY32" fmla="*/ 292524 h 360355"/>
              <a:gd name="connsiteX33" fmla="*/ 310012 w 360355"/>
              <a:gd name="connsiteY33" fmla="*/ 252779 h 360355"/>
              <a:gd name="connsiteX34" fmla="*/ 323790 w 360355"/>
              <a:gd name="connsiteY34" fmla="*/ 219393 h 360355"/>
              <a:gd name="connsiteX35" fmla="*/ 360885 w 360355"/>
              <a:gd name="connsiteY35" fmla="*/ 200845 h 360355"/>
              <a:gd name="connsiteX36" fmla="*/ 360885 w 360355"/>
              <a:gd name="connsiteY36" fmla="*/ 158450 h 360355"/>
              <a:gd name="connsiteX37" fmla="*/ 323260 w 360355"/>
              <a:gd name="connsiteY37" fmla="*/ 140433 h 3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0355" h="360355">
                <a:moveTo>
                  <a:pt x="180178" y="243770"/>
                </a:moveTo>
                <a:cubicBezTo>
                  <a:pt x="145202" y="243770"/>
                  <a:pt x="116586" y="215153"/>
                  <a:pt x="116586" y="180178"/>
                </a:cubicBezTo>
                <a:cubicBezTo>
                  <a:pt x="116586" y="145202"/>
                  <a:pt x="145202" y="116586"/>
                  <a:pt x="180178" y="116586"/>
                </a:cubicBezTo>
                <a:cubicBezTo>
                  <a:pt x="215153" y="116586"/>
                  <a:pt x="243770" y="145202"/>
                  <a:pt x="243770" y="180178"/>
                </a:cubicBezTo>
                <a:cubicBezTo>
                  <a:pt x="243770" y="215153"/>
                  <a:pt x="215153" y="243770"/>
                  <a:pt x="180178" y="243770"/>
                </a:cubicBezTo>
                <a:close/>
                <a:moveTo>
                  <a:pt x="323260" y="140433"/>
                </a:moveTo>
                <a:cubicBezTo>
                  <a:pt x="320080" y="128774"/>
                  <a:pt x="315311" y="117645"/>
                  <a:pt x="309482" y="107577"/>
                </a:cubicBezTo>
                <a:lnTo>
                  <a:pt x="322730" y="67832"/>
                </a:lnTo>
                <a:lnTo>
                  <a:pt x="292524" y="37625"/>
                </a:lnTo>
                <a:lnTo>
                  <a:pt x="252779" y="50874"/>
                </a:lnTo>
                <a:cubicBezTo>
                  <a:pt x="242180" y="45044"/>
                  <a:pt x="231051" y="40275"/>
                  <a:pt x="219393" y="37095"/>
                </a:cubicBezTo>
                <a:lnTo>
                  <a:pt x="201375" y="0"/>
                </a:lnTo>
                <a:lnTo>
                  <a:pt x="158980" y="0"/>
                </a:lnTo>
                <a:lnTo>
                  <a:pt x="140433" y="37095"/>
                </a:lnTo>
                <a:cubicBezTo>
                  <a:pt x="128774" y="40275"/>
                  <a:pt x="117645" y="45044"/>
                  <a:pt x="107577" y="50874"/>
                </a:cubicBezTo>
                <a:lnTo>
                  <a:pt x="67832" y="37625"/>
                </a:lnTo>
                <a:lnTo>
                  <a:pt x="37625" y="67832"/>
                </a:lnTo>
                <a:lnTo>
                  <a:pt x="50874" y="107577"/>
                </a:lnTo>
                <a:cubicBezTo>
                  <a:pt x="45044" y="118175"/>
                  <a:pt x="40275" y="129304"/>
                  <a:pt x="37095" y="140963"/>
                </a:cubicBezTo>
                <a:lnTo>
                  <a:pt x="0" y="158980"/>
                </a:lnTo>
                <a:lnTo>
                  <a:pt x="0" y="201375"/>
                </a:lnTo>
                <a:lnTo>
                  <a:pt x="37095" y="219923"/>
                </a:lnTo>
                <a:cubicBezTo>
                  <a:pt x="40275" y="231581"/>
                  <a:pt x="45044" y="242710"/>
                  <a:pt x="50874" y="252779"/>
                </a:cubicBezTo>
                <a:lnTo>
                  <a:pt x="37625" y="292524"/>
                </a:lnTo>
                <a:lnTo>
                  <a:pt x="67832" y="322730"/>
                </a:lnTo>
                <a:lnTo>
                  <a:pt x="107577" y="309482"/>
                </a:lnTo>
                <a:cubicBezTo>
                  <a:pt x="118175" y="315311"/>
                  <a:pt x="129304" y="320080"/>
                  <a:pt x="140963" y="323260"/>
                </a:cubicBezTo>
                <a:lnTo>
                  <a:pt x="159510" y="360355"/>
                </a:lnTo>
                <a:lnTo>
                  <a:pt x="201905" y="360355"/>
                </a:lnTo>
                <a:lnTo>
                  <a:pt x="220453" y="323260"/>
                </a:lnTo>
                <a:cubicBezTo>
                  <a:pt x="232111" y="320080"/>
                  <a:pt x="243240" y="315311"/>
                  <a:pt x="253309" y="309482"/>
                </a:cubicBezTo>
                <a:lnTo>
                  <a:pt x="293054" y="322730"/>
                </a:lnTo>
                <a:lnTo>
                  <a:pt x="323260" y="292524"/>
                </a:lnTo>
                <a:lnTo>
                  <a:pt x="310012" y="252779"/>
                </a:lnTo>
                <a:cubicBezTo>
                  <a:pt x="315841" y="242180"/>
                  <a:pt x="320610" y="231051"/>
                  <a:pt x="323790" y="219393"/>
                </a:cubicBezTo>
                <a:lnTo>
                  <a:pt x="360885" y="200845"/>
                </a:lnTo>
                <a:lnTo>
                  <a:pt x="360885" y="158450"/>
                </a:lnTo>
                <a:lnTo>
                  <a:pt x="323260" y="140433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EFAF7897-7D93-40E1-BDF7-257851A9601D}"/>
              </a:ext>
            </a:extLst>
          </p:cNvPr>
          <p:cNvSpPr>
            <a:spLocks noChangeAspect="1"/>
          </p:cNvSpPr>
          <p:nvPr/>
        </p:nvSpPr>
        <p:spPr>
          <a:xfrm>
            <a:off x="462072" y="1280964"/>
            <a:ext cx="333155" cy="381547"/>
          </a:xfrm>
          <a:custGeom>
            <a:avLst/>
            <a:gdLst>
              <a:gd name="connsiteX0" fmla="*/ 180016 w 360671"/>
              <a:gd name="connsiteY0" fmla="*/ 328559 h 413059"/>
              <a:gd name="connsiteX1" fmla="*/ 190614 w 360671"/>
              <a:gd name="connsiteY1" fmla="*/ 339158 h 413059"/>
              <a:gd name="connsiteX2" fmla="*/ 180016 w 360671"/>
              <a:gd name="connsiteY2" fmla="*/ 349756 h 413059"/>
              <a:gd name="connsiteX3" fmla="*/ 169417 w 360671"/>
              <a:gd name="connsiteY3" fmla="*/ 339158 h 413059"/>
              <a:gd name="connsiteX4" fmla="*/ 180016 w 360671"/>
              <a:gd name="connsiteY4" fmla="*/ 328559 h 413059"/>
              <a:gd name="connsiteX5" fmla="*/ 286003 w 360671"/>
              <a:gd name="connsiteY5" fmla="*/ 217273 h 413059"/>
              <a:gd name="connsiteX6" fmla="*/ 296601 w 360671"/>
              <a:gd name="connsiteY6" fmla="*/ 227872 h 413059"/>
              <a:gd name="connsiteX7" fmla="*/ 286003 w 360671"/>
              <a:gd name="connsiteY7" fmla="*/ 238470 h 413059"/>
              <a:gd name="connsiteX8" fmla="*/ 275404 w 360671"/>
              <a:gd name="connsiteY8" fmla="*/ 227872 h 413059"/>
              <a:gd name="connsiteX9" fmla="*/ 286003 w 360671"/>
              <a:gd name="connsiteY9" fmla="*/ 217273 h 413059"/>
              <a:gd name="connsiteX10" fmla="*/ 74029 w 360671"/>
              <a:gd name="connsiteY10" fmla="*/ 217273 h 413059"/>
              <a:gd name="connsiteX11" fmla="*/ 84627 w 360671"/>
              <a:gd name="connsiteY11" fmla="*/ 227872 h 413059"/>
              <a:gd name="connsiteX12" fmla="*/ 74029 w 360671"/>
              <a:gd name="connsiteY12" fmla="*/ 238470 h 413059"/>
              <a:gd name="connsiteX13" fmla="*/ 63430 w 360671"/>
              <a:gd name="connsiteY13" fmla="*/ 227872 h 413059"/>
              <a:gd name="connsiteX14" fmla="*/ 74029 w 360671"/>
              <a:gd name="connsiteY14" fmla="*/ 217273 h 413059"/>
              <a:gd name="connsiteX15" fmla="*/ 169417 w 360671"/>
              <a:gd name="connsiteY15" fmla="*/ 153681 h 413059"/>
              <a:gd name="connsiteX16" fmla="*/ 190614 w 360671"/>
              <a:gd name="connsiteY16" fmla="*/ 153681 h 413059"/>
              <a:gd name="connsiteX17" fmla="*/ 190614 w 360671"/>
              <a:gd name="connsiteY17" fmla="*/ 223633 h 413059"/>
              <a:gd name="connsiteX18" fmla="*/ 239898 w 360671"/>
              <a:gd name="connsiteY18" fmla="*/ 272917 h 413059"/>
              <a:gd name="connsiteX19" fmla="*/ 225060 w 360671"/>
              <a:gd name="connsiteY19" fmla="*/ 287755 h 413059"/>
              <a:gd name="connsiteX20" fmla="*/ 172597 w 360671"/>
              <a:gd name="connsiteY20" fmla="*/ 235292 h 413059"/>
              <a:gd name="connsiteX21" fmla="*/ 169417 w 360671"/>
              <a:gd name="connsiteY21" fmla="*/ 227873 h 413059"/>
              <a:gd name="connsiteX22" fmla="*/ 180016 w 360671"/>
              <a:gd name="connsiteY22" fmla="*/ 116586 h 413059"/>
              <a:gd name="connsiteX23" fmla="*/ 190614 w 360671"/>
              <a:gd name="connsiteY23" fmla="*/ 127185 h 413059"/>
              <a:gd name="connsiteX24" fmla="*/ 180016 w 360671"/>
              <a:gd name="connsiteY24" fmla="*/ 137783 h 413059"/>
              <a:gd name="connsiteX25" fmla="*/ 169417 w 360671"/>
              <a:gd name="connsiteY25" fmla="*/ 127185 h 413059"/>
              <a:gd name="connsiteX26" fmla="*/ 180016 w 360671"/>
              <a:gd name="connsiteY26" fmla="*/ 116586 h 413059"/>
              <a:gd name="connsiteX27" fmla="*/ 180016 w 360671"/>
              <a:gd name="connsiteY27" fmla="*/ 84790 h 413059"/>
              <a:gd name="connsiteX28" fmla="*/ 31634 w 360671"/>
              <a:gd name="connsiteY28" fmla="*/ 233171 h 413059"/>
              <a:gd name="connsiteX29" fmla="*/ 180016 w 360671"/>
              <a:gd name="connsiteY29" fmla="*/ 381553 h 413059"/>
              <a:gd name="connsiteX30" fmla="*/ 328397 w 360671"/>
              <a:gd name="connsiteY30" fmla="*/ 233171 h 413059"/>
              <a:gd name="connsiteX31" fmla="*/ 180016 w 360671"/>
              <a:gd name="connsiteY31" fmla="*/ 84790 h 413059"/>
              <a:gd name="connsiteX32" fmla="*/ 116424 w 360671"/>
              <a:gd name="connsiteY32" fmla="*/ 0 h 413059"/>
              <a:gd name="connsiteX33" fmla="*/ 243608 w 360671"/>
              <a:gd name="connsiteY33" fmla="*/ 0 h 413059"/>
              <a:gd name="connsiteX34" fmla="*/ 243608 w 360671"/>
              <a:gd name="connsiteY34" fmla="*/ 31796 h 413059"/>
              <a:gd name="connsiteX35" fmla="*/ 195914 w 360671"/>
              <a:gd name="connsiteY35" fmla="*/ 31796 h 413059"/>
              <a:gd name="connsiteX36" fmla="*/ 195914 w 360671"/>
              <a:gd name="connsiteY36" fmla="*/ 54053 h 413059"/>
              <a:gd name="connsiteX37" fmla="*/ 280703 w 360671"/>
              <a:gd name="connsiteY37" fmla="*/ 83730 h 413059"/>
              <a:gd name="connsiteX38" fmla="*/ 298721 w 360671"/>
              <a:gd name="connsiteY38" fmla="*/ 65182 h 413059"/>
              <a:gd name="connsiteX39" fmla="*/ 320978 w 360671"/>
              <a:gd name="connsiteY39" fmla="*/ 65712 h 413059"/>
              <a:gd name="connsiteX40" fmla="*/ 321508 w 360671"/>
              <a:gd name="connsiteY40" fmla="*/ 87969 h 413059"/>
              <a:gd name="connsiteX41" fmla="*/ 305610 w 360671"/>
              <a:gd name="connsiteY41" fmla="*/ 103867 h 413059"/>
              <a:gd name="connsiteX42" fmla="*/ 333697 w 360671"/>
              <a:gd name="connsiteY42" fmla="*/ 328029 h 413059"/>
              <a:gd name="connsiteX43" fmla="*/ 120133 w 360671"/>
              <a:gd name="connsiteY43" fmla="*/ 402750 h 413059"/>
              <a:gd name="connsiteX44" fmla="*/ 1428 w 360671"/>
              <a:gd name="connsiteY44" fmla="*/ 210384 h 413059"/>
              <a:gd name="connsiteX45" fmla="*/ 164118 w 360671"/>
              <a:gd name="connsiteY45" fmla="*/ 53523 h 413059"/>
              <a:gd name="connsiteX46" fmla="*/ 164118 w 360671"/>
              <a:gd name="connsiteY46" fmla="*/ 31796 h 413059"/>
              <a:gd name="connsiteX47" fmla="*/ 116424 w 360671"/>
              <a:gd name="connsiteY47" fmla="*/ 31796 h 41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0671" h="413059">
                <a:moveTo>
                  <a:pt x="180016" y="328559"/>
                </a:moveTo>
                <a:cubicBezTo>
                  <a:pt x="185869" y="328559"/>
                  <a:pt x="190614" y="333304"/>
                  <a:pt x="190614" y="339158"/>
                </a:cubicBezTo>
                <a:cubicBezTo>
                  <a:pt x="190614" y="345011"/>
                  <a:pt x="185869" y="349756"/>
                  <a:pt x="180016" y="349756"/>
                </a:cubicBezTo>
                <a:cubicBezTo>
                  <a:pt x="174162" y="349756"/>
                  <a:pt x="169417" y="345011"/>
                  <a:pt x="169417" y="339158"/>
                </a:cubicBezTo>
                <a:cubicBezTo>
                  <a:pt x="169417" y="333304"/>
                  <a:pt x="174162" y="328559"/>
                  <a:pt x="180016" y="328559"/>
                </a:cubicBezTo>
                <a:close/>
                <a:moveTo>
                  <a:pt x="286003" y="217273"/>
                </a:moveTo>
                <a:cubicBezTo>
                  <a:pt x="291856" y="217273"/>
                  <a:pt x="296601" y="222018"/>
                  <a:pt x="296601" y="227872"/>
                </a:cubicBezTo>
                <a:cubicBezTo>
                  <a:pt x="296601" y="233725"/>
                  <a:pt x="291856" y="238470"/>
                  <a:pt x="286003" y="238470"/>
                </a:cubicBezTo>
                <a:cubicBezTo>
                  <a:pt x="280149" y="238470"/>
                  <a:pt x="275404" y="233725"/>
                  <a:pt x="275404" y="227872"/>
                </a:cubicBezTo>
                <a:cubicBezTo>
                  <a:pt x="275404" y="222018"/>
                  <a:pt x="280149" y="217273"/>
                  <a:pt x="286003" y="217273"/>
                </a:cubicBezTo>
                <a:close/>
                <a:moveTo>
                  <a:pt x="74029" y="217273"/>
                </a:moveTo>
                <a:cubicBezTo>
                  <a:pt x="79882" y="217273"/>
                  <a:pt x="84627" y="222018"/>
                  <a:pt x="84627" y="227872"/>
                </a:cubicBezTo>
                <a:cubicBezTo>
                  <a:pt x="84627" y="233725"/>
                  <a:pt x="79882" y="238470"/>
                  <a:pt x="74029" y="238470"/>
                </a:cubicBezTo>
                <a:cubicBezTo>
                  <a:pt x="68175" y="238470"/>
                  <a:pt x="63430" y="233725"/>
                  <a:pt x="63430" y="227872"/>
                </a:cubicBezTo>
                <a:cubicBezTo>
                  <a:pt x="63430" y="222018"/>
                  <a:pt x="68175" y="217273"/>
                  <a:pt x="74029" y="217273"/>
                </a:cubicBezTo>
                <a:close/>
                <a:moveTo>
                  <a:pt x="169417" y="153681"/>
                </a:moveTo>
                <a:lnTo>
                  <a:pt x="190614" y="153681"/>
                </a:lnTo>
                <a:lnTo>
                  <a:pt x="190614" y="223633"/>
                </a:lnTo>
                <a:lnTo>
                  <a:pt x="239898" y="272917"/>
                </a:lnTo>
                <a:lnTo>
                  <a:pt x="225060" y="287755"/>
                </a:lnTo>
                <a:lnTo>
                  <a:pt x="172597" y="235292"/>
                </a:lnTo>
                <a:cubicBezTo>
                  <a:pt x="170477" y="233172"/>
                  <a:pt x="169417" y="230522"/>
                  <a:pt x="169417" y="227873"/>
                </a:cubicBezTo>
                <a:close/>
                <a:moveTo>
                  <a:pt x="180016" y="116586"/>
                </a:moveTo>
                <a:cubicBezTo>
                  <a:pt x="185869" y="116586"/>
                  <a:pt x="190614" y="121331"/>
                  <a:pt x="190614" y="127185"/>
                </a:cubicBezTo>
                <a:cubicBezTo>
                  <a:pt x="190614" y="133038"/>
                  <a:pt x="185869" y="137783"/>
                  <a:pt x="180016" y="137783"/>
                </a:cubicBezTo>
                <a:cubicBezTo>
                  <a:pt x="174162" y="137783"/>
                  <a:pt x="169417" y="133038"/>
                  <a:pt x="169417" y="127185"/>
                </a:cubicBezTo>
                <a:cubicBezTo>
                  <a:pt x="169417" y="121331"/>
                  <a:pt x="174162" y="116586"/>
                  <a:pt x="180016" y="116586"/>
                </a:cubicBezTo>
                <a:close/>
                <a:moveTo>
                  <a:pt x="180016" y="84790"/>
                </a:moveTo>
                <a:cubicBezTo>
                  <a:pt x="97876" y="84790"/>
                  <a:pt x="31634" y="151031"/>
                  <a:pt x="31634" y="233171"/>
                </a:cubicBezTo>
                <a:cubicBezTo>
                  <a:pt x="31634" y="315311"/>
                  <a:pt x="97876" y="381553"/>
                  <a:pt x="180016" y="381553"/>
                </a:cubicBezTo>
                <a:cubicBezTo>
                  <a:pt x="262156" y="381553"/>
                  <a:pt x="328397" y="315311"/>
                  <a:pt x="328397" y="233171"/>
                </a:cubicBezTo>
                <a:cubicBezTo>
                  <a:pt x="328397" y="151031"/>
                  <a:pt x="262156" y="84790"/>
                  <a:pt x="180016" y="84790"/>
                </a:cubicBezTo>
                <a:close/>
                <a:moveTo>
                  <a:pt x="116424" y="0"/>
                </a:moveTo>
                <a:lnTo>
                  <a:pt x="243608" y="0"/>
                </a:lnTo>
                <a:lnTo>
                  <a:pt x="243608" y="31796"/>
                </a:lnTo>
                <a:lnTo>
                  <a:pt x="195914" y="31796"/>
                </a:lnTo>
                <a:lnTo>
                  <a:pt x="195914" y="54053"/>
                </a:lnTo>
                <a:cubicBezTo>
                  <a:pt x="226120" y="56173"/>
                  <a:pt x="255266" y="66772"/>
                  <a:pt x="280703" y="83730"/>
                </a:cubicBezTo>
                <a:lnTo>
                  <a:pt x="298721" y="65182"/>
                </a:lnTo>
                <a:cubicBezTo>
                  <a:pt x="305080" y="59353"/>
                  <a:pt x="315149" y="59883"/>
                  <a:pt x="320978" y="65712"/>
                </a:cubicBezTo>
                <a:cubicBezTo>
                  <a:pt x="327337" y="72071"/>
                  <a:pt x="327337" y="81610"/>
                  <a:pt x="321508" y="87969"/>
                </a:cubicBezTo>
                <a:lnTo>
                  <a:pt x="305610" y="103867"/>
                </a:lnTo>
                <a:cubicBezTo>
                  <a:pt x="366023" y="162690"/>
                  <a:pt x="378741" y="255958"/>
                  <a:pt x="333697" y="328029"/>
                </a:cubicBezTo>
                <a:cubicBezTo>
                  <a:pt x="288652" y="400100"/>
                  <a:pt x="200153" y="430837"/>
                  <a:pt x="120133" y="402750"/>
                </a:cubicBezTo>
                <a:cubicBezTo>
                  <a:pt x="40113" y="374664"/>
                  <a:pt x="-9171" y="294644"/>
                  <a:pt x="1428" y="210384"/>
                </a:cubicBezTo>
                <a:cubicBezTo>
                  <a:pt x="12026" y="126124"/>
                  <a:pt x="79858" y="60942"/>
                  <a:pt x="164118" y="53523"/>
                </a:cubicBezTo>
                <a:lnTo>
                  <a:pt x="164118" y="31796"/>
                </a:lnTo>
                <a:lnTo>
                  <a:pt x="116424" y="31796"/>
                </a:ln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1F62D606-E93B-43AC-8D42-0E0ED5D74015}"/>
              </a:ext>
            </a:extLst>
          </p:cNvPr>
          <p:cNvSpPr>
            <a:spLocks noChangeAspect="1"/>
          </p:cNvSpPr>
          <p:nvPr/>
        </p:nvSpPr>
        <p:spPr>
          <a:xfrm>
            <a:off x="413268" y="4793649"/>
            <a:ext cx="430765" cy="241460"/>
          </a:xfrm>
          <a:custGeom>
            <a:avLst/>
            <a:gdLst>
              <a:gd name="connsiteX0" fmla="*/ 424478 w 466342"/>
              <a:gd name="connsiteY0" fmla="*/ 99628 h 261402"/>
              <a:gd name="connsiteX1" fmla="*/ 466342 w 466342"/>
              <a:gd name="connsiteY1" fmla="*/ 233172 h 261402"/>
              <a:gd name="connsiteX2" fmla="*/ 466342 w 466342"/>
              <a:gd name="connsiteY2" fmla="*/ 254370 h 261402"/>
              <a:gd name="connsiteX3" fmla="*/ 434546 w 466342"/>
              <a:gd name="connsiteY3" fmla="*/ 254370 h 261402"/>
              <a:gd name="connsiteX4" fmla="*/ 434546 w 466342"/>
              <a:gd name="connsiteY4" fmla="*/ 233172 h 261402"/>
              <a:gd name="connsiteX5" fmla="*/ 424478 w 466342"/>
              <a:gd name="connsiteY5" fmla="*/ 170640 h 261402"/>
              <a:gd name="connsiteX6" fmla="*/ 404870 w 466342"/>
              <a:gd name="connsiteY6" fmla="*/ 178589 h 261402"/>
              <a:gd name="connsiteX7" fmla="*/ 397451 w 466342"/>
              <a:gd name="connsiteY7" fmla="*/ 158982 h 261402"/>
              <a:gd name="connsiteX8" fmla="*/ 417059 w 466342"/>
              <a:gd name="connsiteY8" fmla="*/ 150503 h 261402"/>
              <a:gd name="connsiteX9" fmla="*/ 401690 w 466342"/>
              <a:gd name="connsiteY9" fmla="*/ 122415 h 261402"/>
              <a:gd name="connsiteX10" fmla="*/ 413350 w 466342"/>
              <a:gd name="connsiteY10" fmla="*/ 58293 h 261402"/>
              <a:gd name="connsiteX11" fmla="*/ 248540 w 466342"/>
              <a:gd name="connsiteY11" fmla="*/ 253839 h 261402"/>
              <a:gd name="connsiteX12" fmla="*/ 218334 w 466342"/>
              <a:gd name="connsiteY12" fmla="*/ 256488 h 261402"/>
              <a:gd name="connsiteX13" fmla="*/ 215684 w 466342"/>
              <a:gd name="connsiteY13" fmla="*/ 226282 h 261402"/>
              <a:gd name="connsiteX14" fmla="*/ 218334 w 466342"/>
              <a:gd name="connsiteY14" fmla="*/ 223633 h 261402"/>
              <a:gd name="connsiteX15" fmla="*/ 233171 w 466342"/>
              <a:gd name="connsiteY15" fmla="*/ 0 h 261402"/>
              <a:gd name="connsiteX16" fmla="*/ 372544 w 466342"/>
              <a:gd name="connsiteY16" fmla="*/ 46634 h 261402"/>
              <a:gd name="connsiteX17" fmla="*/ 349757 w 466342"/>
              <a:gd name="connsiteY17" fmla="*/ 69422 h 261402"/>
              <a:gd name="connsiteX18" fmla="*/ 321670 w 466342"/>
              <a:gd name="connsiteY18" fmla="*/ 52464 h 261402"/>
              <a:gd name="connsiteX19" fmla="*/ 313721 w 466342"/>
              <a:gd name="connsiteY19" fmla="*/ 72072 h 261402"/>
              <a:gd name="connsiteX20" fmla="*/ 294114 w 466342"/>
              <a:gd name="connsiteY20" fmla="*/ 63592 h 261402"/>
              <a:gd name="connsiteX21" fmla="*/ 302063 w 466342"/>
              <a:gd name="connsiteY21" fmla="*/ 44514 h 261402"/>
              <a:gd name="connsiteX22" fmla="*/ 243770 w 466342"/>
              <a:gd name="connsiteY22" fmla="*/ 32326 h 261402"/>
              <a:gd name="connsiteX23" fmla="*/ 243770 w 466342"/>
              <a:gd name="connsiteY23" fmla="*/ 53523 h 261402"/>
              <a:gd name="connsiteX24" fmla="*/ 233171 w 466342"/>
              <a:gd name="connsiteY24" fmla="*/ 52993 h 261402"/>
              <a:gd name="connsiteX25" fmla="*/ 222572 w 466342"/>
              <a:gd name="connsiteY25" fmla="*/ 53523 h 261402"/>
              <a:gd name="connsiteX26" fmla="*/ 222572 w 466342"/>
              <a:gd name="connsiteY26" fmla="*/ 32326 h 261402"/>
              <a:gd name="connsiteX27" fmla="*/ 164280 w 466342"/>
              <a:gd name="connsiteY27" fmla="*/ 43985 h 261402"/>
              <a:gd name="connsiteX28" fmla="*/ 172229 w 466342"/>
              <a:gd name="connsiteY28" fmla="*/ 63592 h 261402"/>
              <a:gd name="connsiteX29" fmla="*/ 152621 w 466342"/>
              <a:gd name="connsiteY29" fmla="*/ 72072 h 261402"/>
              <a:gd name="connsiteX30" fmla="*/ 144672 w 466342"/>
              <a:gd name="connsiteY30" fmla="*/ 52464 h 261402"/>
              <a:gd name="connsiteX31" fmla="*/ 95918 w 466342"/>
              <a:gd name="connsiteY31" fmla="*/ 86380 h 261402"/>
              <a:gd name="connsiteX32" fmla="*/ 110756 w 466342"/>
              <a:gd name="connsiteY32" fmla="*/ 101218 h 261402"/>
              <a:gd name="connsiteX33" fmla="*/ 95918 w 466342"/>
              <a:gd name="connsiteY33" fmla="*/ 116587 h 261402"/>
              <a:gd name="connsiteX34" fmla="*/ 81080 w 466342"/>
              <a:gd name="connsiteY34" fmla="*/ 101748 h 261402"/>
              <a:gd name="connsiteX35" fmla="*/ 49284 w 466342"/>
              <a:gd name="connsiteY35" fmla="*/ 151032 h 261402"/>
              <a:gd name="connsiteX36" fmla="*/ 68891 w 466342"/>
              <a:gd name="connsiteY36" fmla="*/ 158981 h 261402"/>
              <a:gd name="connsiteX37" fmla="*/ 61472 w 466342"/>
              <a:gd name="connsiteY37" fmla="*/ 178589 h 261402"/>
              <a:gd name="connsiteX38" fmla="*/ 41865 w 466342"/>
              <a:gd name="connsiteY38" fmla="*/ 170640 h 261402"/>
              <a:gd name="connsiteX39" fmla="*/ 31796 w 466342"/>
              <a:gd name="connsiteY39" fmla="*/ 233172 h 261402"/>
              <a:gd name="connsiteX40" fmla="*/ 31796 w 466342"/>
              <a:gd name="connsiteY40" fmla="*/ 254370 h 261402"/>
              <a:gd name="connsiteX41" fmla="*/ 0 w 466342"/>
              <a:gd name="connsiteY41" fmla="*/ 254370 h 261402"/>
              <a:gd name="connsiteX42" fmla="*/ 0 w 466342"/>
              <a:gd name="connsiteY42" fmla="*/ 233172 h 261402"/>
              <a:gd name="connsiteX43" fmla="*/ 233171 w 466342"/>
              <a:gd name="connsiteY43" fmla="*/ 0 h 2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66342" h="261402">
                <a:moveTo>
                  <a:pt x="424478" y="99628"/>
                </a:moveTo>
                <a:cubicBezTo>
                  <a:pt x="450974" y="137783"/>
                  <a:pt x="466342" y="183359"/>
                  <a:pt x="466342" y="233172"/>
                </a:cubicBezTo>
                <a:lnTo>
                  <a:pt x="466342" y="254370"/>
                </a:lnTo>
                <a:lnTo>
                  <a:pt x="434546" y="254370"/>
                </a:lnTo>
                <a:lnTo>
                  <a:pt x="434546" y="233172"/>
                </a:lnTo>
                <a:cubicBezTo>
                  <a:pt x="434546" y="211445"/>
                  <a:pt x="430837" y="190248"/>
                  <a:pt x="424478" y="170640"/>
                </a:cubicBezTo>
                <a:lnTo>
                  <a:pt x="404870" y="178589"/>
                </a:lnTo>
                <a:cubicBezTo>
                  <a:pt x="402750" y="172230"/>
                  <a:pt x="400101" y="165341"/>
                  <a:pt x="397451" y="158982"/>
                </a:cubicBezTo>
                <a:lnTo>
                  <a:pt x="417059" y="150503"/>
                </a:lnTo>
                <a:cubicBezTo>
                  <a:pt x="412819" y="140964"/>
                  <a:pt x="407520" y="131424"/>
                  <a:pt x="401690" y="122415"/>
                </a:cubicBezTo>
                <a:close/>
                <a:moveTo>
                  <a:pt x="413350" y="58293"/>
                </a:moveTo>
                <a:lnTo>
                  <a:pt x="248540" y="253839"/>
                </a:lnTo>
                <a:cubicBezTo>
                  <a:pt x="240591" y="262848"/>
                  <a:pt x="227343" y="263908"/>
                  <a:pt x="218334" y="256488"/>
                </a:cubicBezTo>
                <a:cubicBezTo>
                  <a:pt x="209325" y="248539"/>
                  <a:pt x="208265" y="235291"/>
                  <a:pt x="215684" y="226282"/>
                </a:cubicBezTo>
                <a:cubicBezTo>
                  <a:pt x="216744" y="225222"/>
                  <a:pt x="217274" y="224162"/>
                  <a:pt x="218334" y="223633"/>
                </a:cubicBezTo>
                <a:close/>
                <a:moveTo>
                  <a:pt x="233171" y="0"/>
                </a:moveTo>
                <a:cubicBezTo>
                  <a:pt x="285635" y="0"/>
                  <a:pt x="333859" y="17488"/>
                  <a:pt x="372544" y="46634"/>
                </a:cubicBezTo>
                <a:lnTo>
                  <a:pt x="349757" y="69422"/>
                </a:lnTo>
                <a:cubicBezTo>
                  <a:pt x="340748" y="63062"/>
                  <a:pt x="331739" y="57233"/>
                  <a:pt x="321670" y="52464"/>
                </a:cubicBezTo>
                <a:lnTo>
                  <a:pt x="313721" y="72072"/>
                </a:lnTo>
                <a:cubicBezTo>
                  <a:pt x="307362" y="68892"/>
                  <a:pt x="301003" y="66243"/>
                  <a:pt x="294114" y="63592"/>
                </a:cubicBezTo>
                <a:lnTo>
                  <a:pt x="302063" y="44514"/>
                </a:lnTo>
                <a:cubicBezTo>
                  <a:pt x="284045" y="37625"/>
                  <a:pt x="264437" y="33386"/>
                  <a:pt x="243770" y="32326"/>
                </a:cubicBezTo>
                <a:lnTo>
                  <a:pt x="243770" y="53523"/>
                </a:lnTo>
                <a:cubicBezTo>
                  <a:pt x="240060" y="52993"/>
                  <a:pt x="236881" y="52993"/>
                  <a:pt x="233171" y="52993"/>
                </a:cubicBezTo>
                <a:cubicBezTo>
                  <a:pt x="229462" y="52993"/>
                  <a:pt x="226282" y="53523"/>
                  <a:pt x="222572" y="53523"/>
                </a:cubicBezTo>
                <a:lnTo>
                  <a:pt x="222572" y="32326"/>
                </a:lnTo>
                <a:cubicBezTo>
                  <a:pt x="201905" y="33386"/>
                  <a:pt x="182297" y="37095"/>
                  <a:pt x="164280" y="43985"/>
                </a:cubicBezTo>
                <a:lnTo>
                  <a:pt x="172229" y="63592"/>
                </a:lnTo>
                <a:cubicBezTo>
                  <a:pt x="165340" y="66243"/>
                  <a:pt x="158980" y="68892"/>
                  <a:pt x="152621" y="72072"/>
                </a:cubicBezTo>
                <a:lnTo>
                  <a:pt x="144672" y="52464"/>
                </a:lnTo>
                <a:cubicBezTo>
                  <a:pt x="126654" y="61472"/>
                  <a:pt x="110226" y="73132"/>
                  <a:pt x="95918" y="86380"/>
                </a:cubicBezTo>
                <a:lnTo>
                  <a:pt x="110756" y="101218"/>
                </a:lnTo>
                <a:cubicBezTo>
                  <a:pt x="105457" y="105988"/>
                  <a:pt x="100688" y="111287"/>
                  <a:pt x="95918" y="116587"/>
                </a:cubicBezTo>
                <a:lnTo>
                  <a:pt x="81080" y="101748"/>
                </a:lnTo>
                <a:cubicBezTo>
                  <a:pt x="68362" y="116057"/>
                  <a:pt x="57233" y="133015"/>
                  <a:pt x="49284" y="151032"/>
                </a:cubicBezTo>
                <a:lnTo>
                  <a:pt x="68891" y="158981"/>
                </a:lnTo>
                <a:cubicBezTo>
                  <a:pt x="66242" y="165341"/>
                  <a:pt x="63592" y="171700"/>
                  <a:pt x="61472" y="178589"/>
                </a:cubicBezTo>
                <a:lnTo>
                  <a:pt x="41865" y="170640"/>
                </a:lnTo>
                <a:cubicBezTo>
                  <a:pt x="35506" y="190247"/>
                  <a:pt x="31796" y="211445"/>
                  <a:pt x="31796" y="233172"/>
                </a:cubicBezTo>
                <a:lnTo>
                  <a:pt x="31796" y="254370"/>
                </a:lnTo>
                <a:lnTo>
                  <a:pt x="0" y="254370"/>
                </a:lnTo>
                <a:lnTo>
                  <a:pt x="0" y="233172"/>
                </a:lnTo>
                <a:cubicBezTo>
                  <a:pt x="0" y="104398"/>
                  <a:pt x="104397" y="0"/>
                  <a:pt x="233171" y="0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D776DB2-928F-4672-A200-940794320D78}"/>
              </a:ext>
            </a:extLst>
          </p:cNvPr>
          <p:cNvSpPr>
            <a:spLocks noChangeAspect="1"/>
          </p:cNvSpPr>
          <p:nvPr/>
        </p:nvSpPr>
        <p:spPr>
          <a:xfrm>
            <a:off x="501377" y="2965992"/>
            <a:ext cx="254544" cy="411185"/>
          </a:xfrm>
          <a:custGeom>
            <a:avLst/>
            <a:gdLst>
              <a:gd name="connsiteX0" fmla="*/ 103337 w 275567"/>
              <a:gd name="connsiteY0" fmla="*/ 413349 h 445145"/>
              <a:gd name="connsiteX1" fmla="*/ 172228 w 275567"/>
              <a:gd name="connsiteY1" fmla="*/ 413349 h 445145"/>
              <a:gd name="connsiteX2" fmla="*/ 137783 w 275567"/>
              <a:gd name="connsiteY2" fmla="*/ 445145 h 445145"/>
              <a:gd name="connsiteX3" fmla="*/ 103337 w 275567"/>
              <a:gd name="connsiteY3" fmla="*/ 413349 h 445145"/>
              <a:gd name="connsiteX4" fmla="*/ 84789 w 275567"/>
              <a:gd name="connsiteY4" fmla="*/ 360355 h 445145"/>
              <a:gd name="connsiteX5" fmla="*/ 190777 w 275567"/>
              <a:gd name="connsiteY5" fmla="*/ 360355 h 445145"/>
              <a:gd name="connsiteX6" fmla="*/ 206675 w 275567"/>
              <a:gd name="connsiteY6" fmla="*/ 376253 h 445145"/>
              <a:gd name="connsiteX7" fmla="*/ 190777 w 275567"/>
              <a:gd name="connsiteY7" fmla="*/ 392151 h 445145"/>
              <a:gd name="connsiteX8" fmla="*/ 84789 w 275567"/>
              <a:gd name="connsiteY8" fmla="*/ 392151 h 445145"/>
              <a:gd name="connsiteX9" fmla="*/ 68891 w 275567"/>
              <a:gd name="connsiteY9" fmla="*/ 376253 h 445145"/>
              <a:gd name="connsiteX10" fmla="*/ 84789 w 275567"/>
              <a:gd name="connsiteY10" fmla="*/ 360355 h 445145"/>
              <a:gd name="connsiteX11" fmla="*/ 84789 w 275567"/>
              <a:gd name="connsiteY11" fmla="*/ 307362 h 445145"/>
              <a:gd name="connsiteX12" fmla="*/ 190777 w 275567"/>
              <a:gd name="connsiteY12" fmla="*/ 307362 h 445145"/>
              <a:gd name="connsiteX13" fmla="*/ 206675 w 275567"/>
              <a:gd name="connsiteY13" fmla="*/ 323260 h 445145"/>
              <a:gd name="connsiteX14" fmla="*/ 190777 w 275567"/>
              <a:gd name="connsiteY14" fmla="*/ 339158 h 445145"/>
              <a:gd name="connsiteX15" fmla="*/ 84789 w 275567"/>
              <a:gd name="connsiteY15" fmla="*/ 339158 h 445145"/>
              <a:gd name="connsiteX16" fmla="*/ 68891 w 275567"/>
              <a:gd name="connsiteY16" fmla="*/ 323260 h 445145"/>
              <a:gd name="connsiteX17" fmla="*/ 84789 w 275567"/>
              <a:gd name="connsiteY17" fmla="*/ 307362 h 445145"/>
              <a:gd name="connsiteX18" fmla="*/ 138314 w 275567"/>
              <a:gd name="connsiteY18" fmla="*/ 31266 h 445145"/>
              <a:gd name="connsiteX19" fmla="*/ 32326 w 275567"/>
              <a:gd name="connsiteY19" fmla="*/ 136194 h 445145"/>
              <a:gd name="connsiteX20" fmla="*/ 32326 w 275567"/>
              <a:gd name="connsiteY20" fmla="*/ 140434 h 445145"/>
              <a:gd name="connsiteX21" fmla="*/ 39745 w 275567"/>
              <a:gd name="connsiteY21" fmla="*/ 177529 h 445145"/>
              <a:gd name="connsiteX22" fmla="*/ 57763 w 275567"/>
              <a:gd name="connsiteY22" fmla="*/ 206675 h 445145"/>
              <a:gd name="connsiteX23" fmla="*/ 88500 w 275567"/>
              <a:gd name="connsiteY23" fmla="*/ 254370 h 445145"/>
              <a:gd name="connsiteX24" fmla="*/ 137784 w 275567"/>
              <a:gd name="connsiteY24" fmla="*/ 254370 h 445145"/>
              <a:gd name="connsiteX25" fmla="*/ 187598 w 275567"/>
              <a:gd name="connsiteY25" fmla="*/ 254370 h 445145"/>
              <a:gd name="connsiteX26" fmla="*/ 218334 w 275567"/>
              <a:gd name="connsiteY26" fmla="*/ 206675 h 445145"/>
              <a:gd name="connsiteX27" fmla="*/ 236352 w 275567"/>
              <a:gd name="connsiteY27" fmla="*/ 177529 h 445145"/>
              <a:gd name="connsiteX28" fmla="*/ 243771 w 275567"/>
              <a:gd name="connsiteY28" fmla="*/ 140434 h 445145"/>
              <a:gd name="connsiteX29" fmla="*/ 244301 w 275567"/>
              <a:gd name="connsiteY29" fmla="*/ 140434 h 445145"/>
              <a:gd name="connsiteX30" fmla="*/ 244301 w 275567"/>
              <a:gd name="connsiteY30" fmla="*/ 136194 h 445145"/>
              <a:gd name="connsiteX31" fmla="*/ 138314 w 275567"/>
              <a:gd name="connsiteY31" fmla="*/ 31266 h 445145"/>
              <a:gd name="connsiteX32" fmla="*/ 137784 w 275567"/>
              <a:gd name="connsiteY32" fmla="*/ 0 h 445145"/>
              <a:gd name="connsiteX33" fmla="*/ 275567 w 275567"/>
              <a:gd name="connsiteY33" fmla="*/ 136194 h 445145"/>
              <a:gd name="connsiteX34" fmla="*/ 275567 w 275567"/>
              <a:gd name="connsiteY34" fmla="*/ 140964 h 445145"/>
              <a:gd name="connsiteX35" fmla="*/ 266028 w 275567"/>
              <a:gd name="connsiteY35" fmla="*/ 188658 h 445145"/>
              <a:gd name="connsiteX36" fmla="*/ 242181 w 275567"/>
              <a:gd name="connsiteY36" fmla="*/ 227873 h 445145"/>
              <a:gd name="connsiteX37" fmla="*/ 209855 w 275567"/>
              <a:gd name="connsiteY37" fmla="*/ 280336 h 445145"/>
              <a:gd name="connsiteX38" fmla="*/ 200316 w 275567"/>
              <a:gd name="connsiteY38" fmla="*/ 286166 h 445145"/>
              <a:gd name="connsiteX39" fmla="*/ 75252 w 275567"/>
              <a:gd name="connsiteY39" fmla="*/ 286166 h 445145"/>
              <a:gd name="connsiteX40" fmla="*/ 65712 w 275567"/>
              <a:gd name="connsiteY40" fmla="*/ 280336 h 445145"/>
              <a:gd name="connsiteX41" fmla="*/ 33386 w 275567"/>
              <a:gd name="connsiteY41" fmla="*/ 227873 h 445145"/>
              <a:gd name="connsiteX42" fmla="*/ 9539 w 275567"/>
              <a:gd name="connsiteY42" fmla="*/ 188658 h 445145"/>
              <a:gd name="connsiteX43" fmla="*/ 0 w 275567"/>
              <a:gd name="connsiteY43" fmla="*/ 140964 h 445145"/>
              <a:gd name="connsiteX44" fmla="*/ 0 w 275567"/>
              <a:gd name="connsiteY44" fmla="*/ 136194 h 445145"/>
              <a:gd name="connsiteX45" fmla="*/ 137784 w 275567"/>
              <a:gd name="connsiteY45" fmla="*/ 0 h 44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5567" h="445145">
                <a:moveTo>
                  <a:pt x="103337" y="413349"/>
                </a:moveTo>
                <a:lnTo>
                  <a:pt x="172228" y="413349"/>
                </a:lnTo>
                <a:cubicBezTo>
                  <a:pt x="170639" y="431367"/>
                  <a:pt x="155801" y="445145"/>
                  <a:pt x="137783" y="445145"/>
                </a:cubicBezTo>
                <a:cubicBezTo>
                  <a:pt x="119765" y="445145"/>
                  <a:pt x="104927" y="431367"/>
                  <a:pt x="103337" y="413349"/>
                </a:cubicBezTo>
                <a:close/>
                <a:moveTo>
                  <a:pt x="84789" y="360355"/>
                </a:moveTo>
                <a:lnTo>
                  <a:pt x="190777" y="360355"/>
                </a:lnTo>
                <a:cubicBezTo>
                  <a:pt x="199786" y="360355"/>
                  <a:pt x="206675" y="367244"/>
                  <a:pt x="206675" y="376253"/>
                </a:cubicBezTo>
                <a:cubicBezTo>
                  <a:pt x="206675" y="385262"/>
                  <a:pt x="199786" y="392151"/>
                  <a:pt x="190777" y="392151"/>
                </a:cubicBezTo>
                <a:lnTo>
                  <a:pt x="84789" y="392151"/>
                </a:lnTo>
                <a:cubicBezTo>
                  <a:pt x="75780" y="392151"/>
                  <a:pt x="68891" y="385262"/>
                  <a:pt x="68891" y="376253"/>
                </a:cubicBezTo>
                <a:cubicBezTo>
                  <a:pt x="68891" y="367244"/>
                  <a:pt x="75780" y="360355"/>
                  <a:pt x="84789" y="360355"/>
                </a:cubicBezTo>
                <a:close/>
                <a:moveTo>
                  <a:pt x="84789" y="307362"/>
                </a:moveTo>
                <a:lnTo>
                  <a:pt x="190777" y="307362"/>
                </a:lnTo>
                <a:cubicBezTo>
                  <a:pt x="199786" y="307362"/>
                  <a:pt x="206675" y="314251"/>
                  <a:pt x="206675" y="323260"/>
                </a:cubicBezTo>
                <a:cubicBezTo>
                  <a:pt x="206675" y="332269"/>
                  <a:pt x="199786" y="339158"/>
                  <a:pt x="190777" y="339158"/>
                </a:cubicBezTo>
                <a:lnTo>
                  <a:pt x="84789" y="339158"/>
                </a:lnTo>
                <a:cubicBezTo>
                  <a:pt x="75780" y="339158"/>
                  <a:pt x="68891" y="332269"/>
                  <a:pt x="68891" y="323260"/>
                </a:cubicBezTo>
                <a:cubicBezTo>
                  <a:pt x="68891" y="314251"/>
                  <a:pt x="75780" y="307362"/>
                  <a:pt x="84789" y="307362"/>
                </a:cubicBezTo>
                <a:close/>
                <a:moveTo>
                  <a:pt x="138314" y="31266"/>
                </a:moveTo>
                <a:cubicBezTo>
                  <a:pt x="80551" y="31796"/>
                  <a:pt x="33386" y="78430"/>
                  <a:pt x="32326" y="136194"/>
                </a:cubicBezTo>
                <a:lnTo>
                  <a:pt x="32326" y="140434"/>
                </a:lnTo>
                <a:cubicBezTo>
                  <a:pt x="32856" y="153152"/>
                  <a:pt x="34976" y="165870"/>
                  <a:pt x="39745" y="177529"/>
                </a:cubicBezTo>
                <a:cubicBezTo>
                  <a:pt x="43985" y="188128"/>
                  <a:pt x="50344" y="198196"/>
                  <a:pt x="57763" y="206675"/>
                </a:cubicBezTo>
                <a:cubicBezTo>
                  <a:pt x="69421" y="221514"/>
                  <a:pt x="80021" y="237412"/>
                  <a:pt x="88500" y="254370"/>
                </a:cubicBezTo>
                <a:lnTo>
                  <a:pt x="137784" y="254370"/>
                </a:lnTo>
                <a:lnTo>
                  <a:pt x="187598" y="254370"/>
                </a:lnTo>
                <a:cubicBezTo>
                  <a:pt x="195547" y="237412"/>
                  <a:pt x="206145" y="221514"/>
                  <a:pt x="218334" y="206675"/>
                </a:cubicBezTo>
                <a:cubicBezTo>
                  <a:pt x="226283" y="198196"/>
                  <a:pt x="232112" y="188128"/>
                  <a:pt x="236352" y="177529"/>
                </a:cubicBezTo>
                <a:cubicBezTo>
                  <a:pt x="240591" y="165870"/>
                  <a:pt x="243241" y="153152"/>
                  <a:pt x="243771" y="140434"/>
                </a:cubicBezTo>
                <a:lnTo>
                  <a:pt x="244301" y="140434"/>
                </a:lnTo>
                <a:lnTo>
                  <a:pt x="244301" y="136194"/>
                </a:lnTo>
                <a:cubicBezTo>
                  <a:pt x="243241" y="77900"/>
                  <a:pt x="196077" y="31796"/>
                  <a:pt x="138314" y="31266"/>
                </a:cubicBezTo>
                <a:close/>
                <a:moveTo>
                  <a:pt x="137784" y="0"/>
                </a:moveTo>
                <a:cubicBezTo>
                  <a:pt x="213035" y="530"/>
                  <a:pt x="273977" y="60942"/>
                  <a:pt x="275567" y="136194"/>
                </a:cubicBezTo>
                <a:lnTo>
                  <a:pt x="275567" y="140964"/>
                </a:lnTo>
                <a:cubicBezTo>
                  <a:pt x="275037" y="157392"/>
                  <a:pt x="271857" y="173290"/>
                  <a:pt x="266028" y="188658"/>
                </a:cubicBezTo>
                <a:cubicBezTo>
                  <a:pt x="260729" y="202966"/>
                  <a:pt x="252250" y="216214"/>
                  <a:pt x="242181" y="227873"/>
                </a:cubicBezTo>
                <a:cubicBezTo>
                  <a:pt x="229463" y="241651"/>
                  <a:pt x="215684" y="268678"/>
                  <a:pt x="209855" y="280336"/>
                </a:cubicBezTo>
                <a:cubicBezTo>
                  <a:pt x="208265" y="284046"/>
                  <a:pt x="204556" y="286166"/>
                  <a:pt x="200316" y="286166"/>
                </a:cubicBezTo>
                <a:lnTo>
                  <a:pt x="75252" y="286166"/>
                </a:lnTo>
                <a:cubicBezTo>
                  <a:pt x="71012" y="286166"/>
                  <a:pt x="67302" y="284046"/>
                  <a:pt x="65712" y="280336"/>
                </a:cubicBezTo>
                <a:cubicBezTo>
                  <a:pt x="59883" y="268678"/>
                  <a:pt x="46104" y="241651"/>
                  <a:pt x="33386" y="227873"/>
                </a:cubicBezTo>
                <a:cubicBezTo>
                  <a:pt x="23317" y="216214"/>
                  <a:pt x="15368" y="202966"/>
                  <a:pt x="9539" y="188658"/>
                </a:cubicBezTo>
                <a:cubicBezTo>
                  <a:pt x="3710" y="173290"/>
                  <a:pt x="530" y="157392"/>
                  <a:pt x="0" y="140964"/>
                </a:cubicBezTo>
                <a:lnTo>
                  <a:pt x="0" y="136194"/>
                </a:lnTo>
                <a:cubicBezTo>
                  <a:pt x="1590" y="60942"/>
                  <a:pt x="62532" y="530"/>
                  <a:pt x="137784" y="0"/>
                </a:cubicBezTo>
                <a:close/>
              </a:path>
            </a:pathLst>
          </a:custGeom>
          <a:solidFill>
            <a:schemeClr val="accent2"/>
          </a:solidFill>
          <a:ln w="52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8827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535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Triangular Pyramids – Slide Template</vt:lpstr>
      <vt:lpstr>Triangular Pyramids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Pyramids</dc:title>
  <dc:creator>PresentationGO.com</dc:creator>
  <dc:description>© Copyright PresentationGO.com</dc:description>
  <dcterms:created xsi:type="dcterms:W3CDTF">2014-11-26T05:14:11Z</dcterms:created>
  <dcterms:modified xsi:type="dcterms:W3CDTF">2019-07-25T23:25:12Z</dcterms:modified>
  <cp:category>Graphics &amp; Metaphors</cp:category>
</cp:coreProperties>
</file>