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12E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4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382267F0-BD57-4A6B-BE5A-0741ED52A290}"/>
              </a:ext>
            </a:extLst>
          </p:cNvPr>
          <p:cNvGrpSpPr/>
          <p:nvPr/>
        </p:nvGrpSpPr>
        <p:grpSpPr>
          <a:xfrm>
            <a:off x="3910195" y="1132422"/>
            <a:ext cx="4371610" cy="4908771"/>
            <a:chOff x="3675453" y="714886"/>
            <a:chExt cx="4841176" cy="54360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6A7677-3DC0-41CB-95AE-9EFAA4D79AC5}"/>
                </a:ext>
              </a:extLst>
            </p:cNvPr>
            <p:cNvSpPr/>
            <p:nvPr/>
          </p:nvSpPr>
          <p:spPr>
            <a:xfrm>
              <a:off x="4233507" y="2062011"/>
              <a:ext cx="1167750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919"/>
                  </a:moveTo>
                  <a:lnTo>
                    <a:pt x="1429" y="21600"/>
                  </a:lnTo>
                  <a:lnTo>
                    <a:pt x="21600" y="1618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B4CF4C7A-0777-4A50-A80D-8A6237CBEDAA}"/>
                </a:ext>
              </a:extLst>
            </p:cNvPr>
            <p:cNvSpPr/>
            <p:nvPr/>
          </p:nvSpPr>
          <p:spPr>
            <a:xfrm>
              <a:off x="3685843" y="2558323"/>
              <a:ext cx="631036" cy="132232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0 h 21600"/>
                <a:gd name="connsiteX0" fmla="*/ 0 w 21600"/>
                <a:gd name="connsiteY0" fmla="*/ 39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3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39"/>
                  </a:moveTo>
                  <a:lnTo>
                    <a:pt x="21600" y="21600"/>
                  </a:lnTo>
                  <a:lnTo>
                    <a:pt x="18955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CA30CBDE-0D59-4D38-B7EA-C47A4FEE07F8}"/>
                </a:ext>
              </a:extLst>
            </p:cNvPr>
            <p:cNvSpPr/>
            <p:nvPr/>
          </p:nvSpPr>
          <p:spPr>
            <a:xfrm>
              <a:off x="3685843" y="2066777"/>
              <a:ext cx="1720614" cy="494387"/>
            </a:xfrm>
            <a:custGeom>
              <a:avLst/>
              <a:gdLst>
                <a:gd name="connsiteX0" fmla="*/ 21720 w 21720"/>
                <a:gd name="connsiteY0" fmla="*/ 0 h 21394"/>
                <a:gd name="connsiteX1" fmla="*/ 0 w 21720"/>
                <a:gd name="connsiteY1" fmla="*/ 21394 h 21394"/>
                <a:gd name="connsiteX2" fmla="*/ 6948 w 21720"/>
                <a:gd name="connsiteY2" fmla="*/ 21394 h 21394"/>
                <a:gd name="connsiteX3" fmla="*/ 21720 w 21720"/>
                <a:gd name="connsiteY3" fmla="*/ 0 h 2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20" h="21394" extrusionOk="0">
                  <a:moveTo>
                    <a:pt x="21720" y="0"/>
                  </a:moveTo>
                  <a:lnTo>
                    <a:pt x="0" y="21394"/>
                  </a:lnTo>
                  <a:lnTo>
                    <a:pt x="6948" y="21394"/>
                  </a:lnTo>
                  <a:cubicBezTo>
                    <a:pt x="11832" y="14194"/>
                    <a:pt x="16836" y="7200"/>
                    <a:pt x="21720" y="0"/>
                  </a:cubicBez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1736005E-35FB-4626-8469-DBC8B52BBCA2}"/>
                </a:ext>
              </a:extLst>
            </p:cNvPr>
            <p:cNvSpPr/>
            <p:nvPr/>
          </p:nvSpPr>
          <p:spPr>
            <a:xfrm>
              <a:off x="6795131" y="2062011"/>
              <a:ext cx="1167041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6185"/>
                  </a:lnTo>
                  <a:lnTo>
                    <a:pt x="20170" y="21600"/>
                  </a:lnTo>
                  <a:lnTo>
                    <a:pt x="21600" y="5919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Triangle">
              <a:extLst>
                <a:ext uri="{FF2B5EF4-FFF2-40B4-BE49-F238E27FC236}">
                  <a16:creationId xmlns:a16="http://schemas.microsoft.com/office/drawing/2014/main" id="{0339271A-DAC7-43CF-95CD-6EBBADA9D31C}"/>
                </a:ext>
              </a:extLst>
            </p:cNvPr>
            <p:cNvSpPr/>
            <p:nvPr/>
          </p:nvSpPr>
          <p:spPr>
            <a:xfrm>
              <a:off x="7882815" y="2561164"/>
              <a:ext cx="631734" cy="132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42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riangle">
              <a:extLst>
                <a:ext uri="{FF2B5EF4-FFF2-40B4-BE49-F238E27FC236}">
                  <a16:creationId xmlns:a16="http://schemas.microsoft.com/office/drawing/2014/main" id="{68389FC8-ACB1-486B-A4E9-4BBDF83F0235}"/>
                </a:ext>
              </a:extLst>
            </p:cNvPr>
            <p:cNvSpPr/>
            <p:nvPr/>
          </p:nvSpPr>
          <p:spPr>
            <a:xfrm>
              <a:off x="6795131" y="2062017"/>
              <a:ext cx="1721492" cy="49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14643" y="21600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058B13EA-3544-4269-9D32-06B1C688177D}"/>
                </a:ext>
              </a:extLst>
            </p:cNvPr>
            <p:cNvSpPr/>
            <p:nvPr/>
          </p:nvSpPr>
          <p:spPr>
            <a:xfrm>
              <a:off x="4997055" y="4834986"/>
              <a:ext cx="1098247" cy="131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6494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7A74F09-14AF-404A-AC92-5ABA7DFE7B25}"/>
                </a:ext>
              </a:extLst>
            </p:cNvPr>
            <p:cNvSpPr/>
            <p:nvPr/>
          </p:nvSpPr>
          <p:spPr>
            <a:xfrm>
              <a:off x="4997057" y="4416657"/>
              <a:ext cx="2246144" cy="821046"/>
            </a:xfrm>
            <a:custGeom>
              <a:avLst/>
              <a:gdLst>
                <a:gd name="connsiteX0" fmla="*/ 21418 w 21418"/>
                <a:gd name="connsiteY0" fmla="*/ 11192 h 21600"/>
                <a:gd name="connsiteX1" fmla="*/ 10355 w 21418"/>
                <a:gd name="connsiteY1" fmla="*/ 0 h 21600"/>
                <a:gd name="connsiteX2" fmla="*/ 0 w 21418"/>
                <a:gd name="connsiteY2" fmla="*/ 11359 h 21600"/>
                <a:gd name="connsiteX3" fmla="*/ 10355 w 21418"/>
                <a:gd name="connsiteY3" fmla="*/ 21600 h 21600"/>
                <a:gd name="connsiteX4" fmla="*/ 21418 w 21418"/>
                <a:gd name="connsiteY4" fmla="*/ 11192 h 21600"/>
                <a:gd name="connsiteX0" fmla="*/ 21539 w 21539"/>
                <a:gd name="connsiteY0" fmla="*/ 11192 h 21600"/>
                <a:gd name="connsiteX1" fmla="*/ 10476 w 21539"/>
                <a:gd name="connsiteY1" fmla="*/ 0 h 21600"/>
                <a:gd name="connsiteX2" fmla="*/ 0 w 21539"/>
                <a:gd name="connsiteY2" fmla="*/ 11025 h 21600"/>
                <a:gd name="connsiteX3" fmla="*/ 10476 w 21539"/>
                <a:gd name="connsiteY3" fmla="*/ 21600 h 21600"/>
                <a:gd name="connsiteX4" fmla="*/ 21539 w 21539"/>
                <a:gd name="connsiteY4" fmla="*/ 1119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39" h="21600" extrusionOk="0">
                  <a:moveTo>
                    <a:pt x="21539" y="11192"/>
                  </a:moveTo>
                  <a:lnTo>
                    <a:pt x="10476" y="0"/>
                  </a:lnTo>
                  <a:lnTo>
                    <a:pt x="0" y="11025"/>
                  </a:lnTo>
                  <a:lnTo>
                    <a:pt x="10476" y="21600"/>
                  </a:lnTo>
                  <a:lnTo>
                    <a:pt x="21539" y="11192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DDFABBEC-930D-48C4-B955-36C922710DAC}"/>
                </a:ext>
              </a:extLst>
            </p:cNvPr>
            <p:cNvSpPr/>
            <p:nvPr/>
          </p:nvSpPr>
          <p:spPr>
            <a:xfrm>
              <a:off x="6092911" y="4839761"/>
              <a:ext cx="1145506" cy="1311160"/>
            </a:xfrm>
            <a:custGeom>
              <a:avLst/>
              <a:gdLst>
                <a:gd name="connsiteX0" fmla="*/ 0 w 21645"/>
                <a:gd name="connsiteY0" fmla="*/ 6689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689 h 21600"/>
                <a:gd name="connsiteX0" fmla="*/ 0 w 21645"/>
                <a:gd name="connsiteY0" fmla="*/ 6806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806 h 21600"/>
                <a:gd name="connsiteX0" fmla="*/ 0 w 21645"/>
                <a:gd name="connsiteY0" fmla="*/ 6728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728 h 21600"/>
                <a:gd name="connsiteX0" fmla="*/ 0 w 21645"/>
                <a:gd name="connsiteY0" fmla="*/ 6534 h 21406"/>
                <a:gd name="connsiteX1" fmla="*/ 45 w 21645"/>
                <a:gd name="connsiteY1" fmla="*/ 21406 h 21406"/>
                <a:gd name="connsiteX2" fmla="*/ 21645 w 21645"/>
                <a:gd name="connsiteY2" fmla="*/ 0 h 21406"/>
                <a:gd name="connsiteX3" fmla="*/ 0 w 21645"/>
                <a:gd name="connsiteY3" fmla="*/ 6534 h 21406"/>
                <a:gd name="connsiteX0" fmla="*/ 0 w 21555"/>
                <a:gd name="connsiteY0" fmla="*/ 6534 h 21406"/>
                <a:gd name="connsiteX1" fmla="*/ 45 w 21555"/>
                <a:gd name="connsiteY1" fmla="*/ 21406 h 21406"/>
                <a:gd name="connsiteX2" fmla="*/ 21555 w 21555"/>
                <a:gd name="connsiteY2" fmla="*/ 0 h 21406"/>
                <a:gd name="connsiteX3" fmla="*/ 0 w 21555"/>
                <a:gd name="connsiteY3" fmla="*/ 6534 h 21406"/>
                <a:gd name="connsiteX0" fmla="*/ 0 w 21555"/>
                <a:gd name="connsiteY0" fmla="*/ 6495 h 21367"/>
                <a:gd name="connsiteX1" fmla="*/ 45 w 21555"/>
                <a:gd name="connsiteY1" fmla="*/ 21367 h 21367"/>
                <a:gd name="connsiteX2" fmla="*/ 21555 w 21555"/>
                <a:gd name="connsiteY2" fmla="*/ 0 h 21367"/>
                <a:gd name="connsiteX3" fmla="*/ 0 w 21555"/>
                <a:gd name="connsiteY3" fmla="*/ 6495 h 2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5" h="21367" extrusionOk="0">
                  <a:moveTo>
                    <a:pt x="0" y="6495"/>
                  </a:moveTo>
                  <a:cubicBezTo>
                    <a:pt x="15" y="11465"/>
                    <a:pt x="30" y="16397"/>
                    <a:pt x="45" y="21367"/>
                  </a:cubicBezTo>
                  <a:lnTo>
                    <a:pt x="21555" y="0"/>
                  </a:lnTo>
                  <a:lnTo>
                    <a:pt x="0" y="6495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ACB8F9B-8B3C-4D45-AA1B-E4D1F9FEE1A1}"/>
                </a:ext>
              </a:extLst>
            </p:cNvPr>
            <p:cNvSpPr/>
            <p:nvPr/>
          </p:nvSpPr>
          <p:spPr>
            <a:xfrm>
              <a:off x="6095378" y="2698054"/>
              <a:ext cx="1093316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66"/>
                  </a:moveTo>
                  <a:lnTo>
                    <a:pt x="0" y="21600"/>
                  </a:lnTo>
                  <a:lnTo>
                    <a:pt x="0" y="363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02979FD-7D5F-4449-AF82-66CDC52EE669}"/>
                </a:ext>
              </a:extLst>
            </p:cNvPr>
            <p:cNvSpPr/>
            <p:nvPr/>
          </p:nvSpPr>
          <p:spPr>
            <a:xfrm>
              <a:off x="5001834" y="2698054"/>
              <a:ext cx="1093542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966"/>
                  </a:moveTo>
                  <a:lnTo>
                    <a:pt x="21600" y="21600"/>
                  </a:lnTo>
                  <a:lnTo>
                    <a:pt x="21600" y="3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9A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B5414F8C-800A-4B4D-B546-460E25F07A54}"/>
                </a:ext>
              </a:extLst>
            </p:cNvPr>
            <p:cNvSpPr/>
            <p:nvPr/>
          </p:nvSpPr>
          <p:spPr>
            <a:xfrm>
              <a:off x="4999513" y="2383654"/>
              <a:ext cx="2191580" cy="62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8"/>
                  </a:moveTo>
                  <a:lnTo>
                    <a:pt x="10796" y="21600"/>
                  </a:lnTo>
                  <a:lnTo>
                    <a:pt x="21600" y="11058"/>
                  </a:lnTo>
                  <a:lnTo>
                    <a:pt x="10796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6" name="Triangle">
              <a:extLst>
                <a:ext uri="{FF2B5EF4-FFF2-40B4-BE49-F238E27FC236}">
                  <a16:creationId xmlns:a16="http://schemas.microsoft.com/office/drawing/2014/main" id="{5ECBC7FB-0D98-4631-9367-D02D82FE9AF7}"/>
                </a:ext>
              </a:extLst>
            </p:cNvPr>
            <p:cNvSpPr/>
            <p:nvPr/>
          </p:nvSpPr>
          <p:spPr>
            <a:xfrm>
              <a:off x="4951684" y="714886"/>
              <a:ext cx="113740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549"/>
                  </a:moveTo>
                  <a:lnTo>
                    <a:pt x="215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Triangle">
              <a:extLst>
                <a:ext uri="{FF2B5EF4-FFF2-40B4-BE49-F238E27FC236}">
                  <a16:creationId xmlns:a16="http://schemas.microsoft.com/office/drawing/2014/main" id="{DC88AC3E-E0C0-4C2B-A446-5AB8C66FE80D}"/>
                </a:ext>
              </a:extLst>
            </p:cNvPr>
            <p:cNvSpPr/>
            <p:nvPr/>
          </p:nvSpPr>
          <p:spPr>
            <a:xfrm>
              <a:off x="6083892" y="714886"/>
              <a:ext cx="114789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" y="0"/>
                  </a:moveTo>
                  <a:lnTo>
                    <a:pt x="0" y="21600"/>
                  </a:lnTo>
                  <a:lnTo>
                    <a:pt x="21600" y="1654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Triangle">
              <a:extLst>
                <a:ext uri="{FF2B5EF4-FFF2-40B4-BE49-F238E27FC236}">
                  <a16:creationId xmlns:a16="http://schemas.microsoft.com/office/drawing/2014/main" id="{74FBDD72-A990-4E1B-A6CA-85498980240C}"/>
                </a:ext>
              </a:extLst>
            </p:cNvPr>
            <p:cNvSpPr/>
            <p:nvPr/>
          </p:nvSpPr>
          <p:spPr>
            <a:xfrm>
              <a:off x="6866033" y="3550951"/>
              <a:ext cx="1650596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35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3646DC0-6057-4B06-9B47-C627A50A8FD4}"/>
                </a:ext>
              </a:extLst>
            </p:cNvPr>
            <p:cNvSpPr/>
            <p:nvPr/>
          </p:nvSpPr>
          <p:spPr>
            <a:xfrm>
              <a:off x="6866033" y="3103489"/>
              <a:ext cx="1650596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021"/>
                  </a:moveTo>
                  <a:lnTo>
                    <a:pt x="14344" y="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Triangle">
              <a:extLst>
                <a:ext uri="{FF2B5EF4-FFF2-40B4-BE49-F238E27FC236}">
                  <a16:creationId xmlns:a16="http://schemas.microsoft.com/office/drawing/2014/main" id="{EE4A3F8F-94D5-449A-B12F-7A3A24301D37}"/>
                </a:ext>
              </a:extLst>
            </p:cNvPr>
            <p:cNvSpPr/>
            <p:nvPr/>
          </p:nvSpPr>
          <p:spPr>
            <a:xfrm>
              <a:off x="3675453" y="3648710"/>
              <a:ext cx="1649893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F5B5F08-1DA8-481C-B558-B1A5B649EFBF}"/>
                </a:ext>
              </a:extLst>
            </p:cNvPr>
            <p:cNvSpPr/>
            <p:nvPr/>
          </p:nvSpPr>
          <p:spPr>
            <a:xfrm>
              <a:off x="3675453" y="3201199"/>
              <a:ext cx="1649893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21"/>
                  </a:moveTo>
                  <a:lnTo>
                    <a:pt x="7250" y="0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2160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ED2165E-8ECA-4C53-8735-CECADFF658EF}"/>
                </a:ext>
              </a:extLst>
            </p:cNvPr>
            <p:cNvSpPr txBox="1"/>
            <p:nvPr/>
          </p:nvSpPr>
          <p:spPr>
            <a:xfrm>
              <a:off x="3747408" y="2543502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83" name="TextBox 43">
              <a:extLst>
                <a:ext uri="{FF2B5EF4-FFF2-40B4-BE49-F238E27FC236}">
                  <a16:creationId xmlns:a16="http://schemas.microsoft.com/office/drawing/2014/main" id="{412F66CC-A6C4-4E21-913C-283EAE956EEC}"/>
                </a:ext>
              </a:extLst>
            </p:cNvPr>
            <p:cNvSpPr txBox="1"/>
            <p:nvPr/>
          </p:nvSpPr>
          <p:spPr>
            <a:xfrm>
              <a:off x="6085363" y="1161511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84" name="TextBox 44">
              <a:extLst>
                <a:ext uri="{FF2B5EF4-FFF2-40B4-BE49-F238E27FC236}">
                  <a16:creationId xmlns:a16="http://schemas.microsoft.com/office/drawing/2014/main" id="{92B8A878-E324-4A89-901F-CF4C089BC970}"/>
                </a:ext>
              </a:extLst>
            </p:cNvPr>
            <p:cNvSpPr txBox="1"/>
            <p:nvPr/>
          </p:nvSpPr>
          <p:spPr>
            <a:xfrm>
              <a:off x="7924554" y="2543502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85" name="TextBox 45">
              <a:extLst>
                <a:ext uri="{FF2B5EF4-FFF2-40B4-BE49-F238E27FC236}">
                  <a16:creationId xmlns:a16="http://schemas.microsoft.com/office/drawing/2014/main" id="{418C7BD4-1F44-402C-B715-005A115BF9E8}"/>
                </a:ext>
              </a:extLst>
            </p:cNvPr>
            <p:cNvSpPr txBox="1"/>
            <p:nvPr/>
          </p:nvSpPr>
          <p:spPr>
            <a:xfrm>
              <a:off x="7550481" y="4070965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86" name="TextBox 46">
              <a:extLst>
                <a:ext uri="{FF2B5EF4-FFF2-40B4-BE49-F238E27FC236}">
                  <a16:creationId xmlns:a16="http://schemas.microsoft.com/office/drawing/2014/main" id="{01588CAE-4CD1-47DD-ADAA-2ADCC3308145}"/>
                </a:ext>
              </a:extLst>
            </p:cNvPr>
            <p:cNvSpPr txBox="1"/>
            <p:nvPr/>
          </p:nvSpPr>
          <p:spPr>
            <a:xfrm>
              <a:off x="4173435" y="4070965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87" name="TextBox 47">
              <a:extLst>
                <a:ext uri="{FF2B5EF4-FFF2-40B4-BE49-F238E27FC236}">
                  <a16:creationId xmlns:a16="http://schemas.microsoft.com/office/drawing/2014/main" id="{3AE28563-884E-454B-9EB7-BCB66FBB5840}"/>
                </a:ext>
              </a:extLst>
            </p:cNvPr>
            <p:cNvSpPr txBox="1"/>
            <p:nvPr/>
          </p:nvSpPr>
          <p:spPr>
            <a:xfrm>
              <a:off x="5617773" y="5338657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Pyramids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B6E8B43-AC04-473D-84D9-4B13C9595A1D}"/>
              </a:ext>
            </a:extLst>
          </p:cNvPr>
          <p:cNvSpPr/>
          <p:nvPr/>
        </p:nvSpPr>
        <p:spPr>
          <a:xfrm>
            <a:off x="5547821" y="1850428"/>
            <a:ext cx="418649" cy="418648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6" descr="Hourglass">
            <a:extLst>
              <a:ext uri="{FF2B5EF4-FFF2-40B4-BE49-F238E27FC236}">
                <a16:creationId xmlns:a16="http://schemas.microsoft.com/office/drawing/2014/main" id="{6F45B725-8D24-461B-A361-5845D0F55D1F}"/>
              </a:ext>
            </a:extLst>
          </p:cNvPr>
          <p:cNvSpPr/>
          <p:nvPr/>
        </p:nvSpPr>
        <p:spPr>
          <a:xfrm>
            <a:off x="7226272" y="2829133"/>
            <a:ext cx="296763" cy="423948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B481010A-AC72-46BE-ACEC-78DA6B53FC3B}"/>
              </a:ext>
            </a:extLst>
          </p:cNvPr>
          <p:cNvSpPr/>
          <p:nvPr/>
        </p:nvSpPr>
        <p:spPr>
          <a:xfrm>
            <a:off x="4575386" y="2858755"/>
            <a:ext cx="360671" cy="413059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8696BE51-F5CC-4658-9976-5B6848225968}"/>
              </a:ext>
            </a:extLst>
          </p:cNvPr>
          <p:cNvSpPr/>
          <p:nvPr/>
        </p:nvSpPr>
        <p:spPr>
          <a:xfrm>
            <a:off x="5862429" y="4715146"/>
            <a:ext cx="466342" cy="261402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Graphic 6" descr="Single gear">
            <a:extLst>
              <a:ext uri="{FF2B5EF4-FFF2-40B4-BE49-F238E27FC236}">
                <a16:creationId xmlns:a16="http://schemas.microsoft.com/office/drawing/2014/main" id="{1AF6FEB6-0B5C-4474-87CB-819C1B69EA79}"/>
              </a:ext>
            </a:extLst>
          </p:cNvPr>
          <p:cNvSpPr/>
          <p:nvPr/>
        </p:nvSpPr>
        <p:spPr>
          <a:xfrm>
            <a:off x="7401169" y="3579456"/>
            <a:ext cx="360355" cy="360355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8FB2688-A986-4F83-9857-69B7C6D3049D}"/>
              </a:ext>
            </a:extLst>
          </p:cNvPr>
          <p:cNvSpPr/>
          <p:nvPr/>
        </p:nvSpPr>
        <p:spPr>
          <a:xfrm>
            <a:off x="4378634" y="3579456"/>
            <a:ext cx="275567" cy="445145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D77163A-D96B-438D-9F99-3DD5D8522C89}"/>
              </a:ext>
            </a:extLst>
          </p:cNvPr>
          <p:cNvSpPr/>
          <p:nvPr/>
        </p:nvSpPr>
        <p:spPr>
          <a:xfrm>
            <a:off x="10952486" y="1110595"/>
            <a:ext cx="515614" cy="515613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Graphic 6" descr="Hourglass">
            <a:extLst>
              <a:ext uri="{FF2B5EF4-FFF2-40B4-BE49-F238E27FC236}">
                <a16:creationId xmlns:a16="http://schemas.microsoft.com/office/drawing/2014/main" id="{8F3560D7-ED36-4D33-BB99-58D008FCC328}"/>
              </a:ext>
            </a:extLst>
          </p:cNvPr>
          <p:cNvSpPr>
            <a:spLocks noChangeAspect="1"/>
          </p:cNvSpPr>
          <p:nvPr/>
        </p:nvSpPr>
        <p:spPr>
          <a:xfrm>
            <a:off x="11027544" y="2809110"/>
            <a:ext cx="365497" cy="522140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Graphic 6" descr="Single gear">
            <a:extLst>
              <a:ext uri="{FF2B5EF4-FFF2-40B4-BE49-F238E27FC236}">
                <a16:creationId xmlns:a16="http://schemas.microsoft.com/office/drawing/2014/main" id="{8D280694-BD49-40EF-90F1-8AB99B69C740}"/>
              </a:ext>
            </a:extLst>
          </p:cNvPr>
          <p:cNvSpPr>
            <a:spLocks noChangeAspect="1"/>
          </p:cNvSpPr>
          <p:nvPr/>
        </p:nvSpPr>
        <p:spPr>
          <a:xfrm>
            <a:off x="10988383" y="4655878"/>
            <a:ext cx="443818" cy="443818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EFAF7897-7D93-40E1-BDF7-257851A9601D}"/>
              </a:ext>
            </a:extLst>
          </p:cNvPr>
          <p:cNvSpPr>
            <a:spLocks noChangeAspect="1"/>
          </p:cNvSpPr>
          <p:nvPr/>
        </p:nvSpPr>
        <p:spPr>
          <a:xfrm>
            <a:off x="616095" y="1161797"/>
            <a:ext cx="444207" cy="508729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F62D606-E93B-43AC-8D42-0E0ED5D74015}"/>
              </a:ext>
            </a:extLst>
          </p:cNvPr>
          <p:cNvSpPr>
            <a:spLocks noChangeAspect="1"/>
          </p:cNvSpPr>
          <p:nvPr/>
        </p:nvSpPr>
        <p:spPr>
          <a:xfrm>
            <a:off x="551023" y="4696553"/>
            <a:ext cx="574353" cy="321946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D776DB2-928F-4672-A200-940794320D78}"/>
              </a:ext>
            </a:extLst>
          </p:cNvPr>
          <p:cNvSpPr>
            <a:spLocks noChangeAspect="1"/>
          </p:cNvSpPr>
          <p:nvPr/>
        </p:nvSpPr>
        <p:spPr>
          <a:xfrm>
            <a:off x="668503" y="2811655"/>
            <a:ext cx="339392" cy="548247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9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382267F0-BD57-4A6B-BE5A-0741ED52A290}"/>
              </a:ext>
            </a:extLst>
          </p:cNvPr>
          <p:cNvGrpSpPr/>
          <p:nvPr/>
        </p:nvGrpSpPr>
        <p:grpSpPr>
          <a:xfrm>
            <a:off x="3910195" y="1132422"/>
            <a:ext cx="4371610" cy="4908771"/>
            <a:chOff x="3675453" y="714886"/>
            <a:chExt cx="4841176" cy="54360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6A7677-3DC0-41CB-95AE-9EFAA4D79AC5}"/>
                </a:ext>
              </a:extLst>
            </p:cNvPr>
            <p:cNvSpPr/>
            <p:nvPr/>
          </p:nvSpPr>
          <p:spPr>
            <a:xfrm>
              <a:off x="4233507" y="2062011"/>
              <a:ext cx="1167750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919"/>
                  </a:moveTo>
                  <a:lnTo>
                    <a:pt x="1429" y="21600"/>
                  </a:lnTo>
                  <a:lnTo>
                    <a:pt x="21600" y="1618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B4CF4C7A-0777-4A50-A80D-8A6237CBEDAA}"/>
                </a:ext>
              </a:extLst>
            </p:cNvPr>
            <p:cNvSpPr/>
            <p:nvPr/>
          </p:nvSpPr>
          <p:spPr>
            <a:xfrm>
              <a:off x="3685843" y="2558323"/>
              <a:ext cx="631036" cy="132232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0 h 21600"/>
                <a:gd name="connsiteX0" fmla="*/ 0 w 21600"/>
                <a:gd name="connsiteY0" fmla="*/ 39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3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39"/>
                  </a:moveTo>
                  <a:lnTo>
                    <a:pt x="21600" y="21600"/>
                  </a:lnTo>
                  <a:lnTo>
                    <a:pt x="18955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CA30CBDE-0D59-4D38-B7EA-C47A4FEE07F8}"/>
                </a:ext>
              </a:extLst>
            </p:cNvPr>
            <p:cNvSpPr/>
            <p:nvPr/>
          </p:nvSpPr>
          <p:spPr>
            <a:xfrm>
              <a:off x="3685843" y="2066777"/>
              <a:ext cx="1720614" cy="494387"/>
            </a:xfrm>
            <a:custGeom>
              <a:avLst/>
              <a:gdLst>
                <a:gd name="connsiteX0" fmla="*/ 21720 w 21720"/>
                <a:gd name="connsiteY0" fmla="*/ 0 h 21394"/>
                <a:gd name="connsiteX1" fmla="*/ 0 w 21720"/>
                <a:gd name="connsiteY1" fmla="*/ 21394 h 21394"/>
                <a:gd name="connsiteX2" fmla="*/ 6948 w 21720"/>
                <a:gd name="connsiteY2" fmla="*/ 21394 h 21394"/>
                <a:gd name="connsiteX3" fmla="*/ 21720 w 21720"/>
                <a:gd name="connsiteY3" fmla="*/ 0 h 2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20" h="21394" extrusionOk="0">
                  <a:moveTo>
                    <a:pt x="21720" y="0"/>
                  </a:moveTo>
                  <a:lnTo>
                    <a:pt x="0" y="21394"/>
                  </a:lnTo>
                  <a:lnTo>
                    <a:pt x="6948" y="21394"/>
                  </a:lnTo>
                  <a:cubicBezTo>
                    <a:pt x="11832" y="14194"/>
                    <a:pt x="16836" y="7200"/>
                    <a:pt x="21720" y="0"/>
                  </a:cubicBez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1736005E-35FB-4626-8469-DBC8B52BBCA2}"/>
                </a:ext>
              </a:extLst>
            </p:cNvPr>
            <p:cNvSpPr/>
            <p:nvPr/>
          </p:nvSpPr>
          <p:spPr>
            <a:xfrm>
              <a:off x="6795131" y="2062011"/>
              <a:ext cx="1167041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6185"/>
                  </a:lnTo>
                  <a:lnTo>
                    <a:pt x="20170" y="21600"/>
                  </a:lnTo>
                  <a:lnTo>
                    <a:pt x="21600" y="5919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Triangle">
              <a:extLst>
                <a:ext uri="{FF2B5EF4-FFF2-40B4-BE49-F238E27FC236}">
                  <a16:creationId xmlns:a16="http://schemas.microsoft.com/office/drawing/2014/main" id="{0339271A-DAC7-43CF-95CD-6EBBADA9D31C}"/>
                </a:ext>
              </a:extLst>
            </p:cNvPr>
            <p:cNvSpPr/>
            <p:nvPr/>
          </p:nvSpPr>
          <p:spPr>
            <a:xfrm>
              <a:off x="7882815" y="2561164"/>
              <a:ext cx="631734" cy="132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42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riangle">
              <a:extLst>
                <a:ext uri="{FF2B5EF4-FFF2-40B4-BE49-F238E27FC236}">
                  <a16:creationId xmlns:a16="http://schemas.microsoft.com/office/drawing/2014/main" id="{68389FC8-ACB1-486B-A4E9-4BBDF83F0235}"/>
                </a:ext>
              </a:extLst>
            </p:cNvPr>
            <p:cNvSpPr/>
            <p:nvPr/>
          </p:nvSpPr>
          <p:spPr>
            <a:xfrm>
              <a:off x="6795131" y="2062017"/>
              <a:ext cx="1721492" cy="49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14643" y="21600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058B13EA-3544-4269-9D32-06B1C688177D}"/>
                </a:ext>
              </a:extLst>
            </p:cNvPr>
            <p:cNvSpPr/>
            <p:nvPr/>
          </p:nvSpPr>
          <p:spPr>
            <a:xfrm>
              <a:off x="4997055" y="4834986"/>
              <a:ext cx="1098247" cy="131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6494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7A74F09-14AF-404A-AC92-5ABA7DFE7B25}"/>
                </a:ext>
              </a:extLst>
            </p:cNvPr>
            <p:cNvSpPr/>
            <p:nvPr/>
          </p:nvSpPr>
          <p:spPr>
            <a:xfrm>
              <a:off x="4997057" y="4416657"/>
              <a:ext cx="2246144" cy="821046"/>
            </a:xfrm>
            <a:custGeom>
              <a:avLst/>
              <a:gdLst>
                <a:gd name="connsiteX0" fmla="*/ 21418 w 21418"/>
                <a:gd name="connsiteY0" fmla="*/ 11192 h 21600"/>
                <a:gd name="connsiteX1" fmla="*/ 10355 w 21418"/>
                <a:gd name="connsiteY1" fmla="*/ 0 h 21600"/>
                <a:gd name="connsiteX2" fmla="*/ 0 w 21418"/>
                <a:gd name="connsiteY2" fmla="*/ 11359 h 21600"/>
                <a:gd name="connsiteX3" fmla="*/ 10355 w 21418"/>
                <a:gd name="connsiteY3" fmla="*/ 21600 h 21600"/>
                <a:gd name="connsiteX4" fmla="*/ 21418 w 21418"/>
                <a:gd name="connsiteY4" fmla="*/ 11192 h 21600"/>
                <a:gd name="connsiteX0" fmla="*/ 21539 w 21539"/>
                <a:gd name="connsiteY0" fmla="*/ 11192 h 21600"/>
                <a:gd name="connsiteX1" fmla="*/ 10476 w 21539"/>
                <a:gd name="connsiteY1" fmla="*/ 0 h 21600"/>
                <a:gd name="connsiteX2" fmla="*/ 0 w 21539"/>
                <a:gd name="connsiteY2" fmla="*/ 11025 h 21600"/>
                <a:gd name="connsiteX3" fmla="*/ 10476 w 21539"/>
                <a:gd name="connsiteY3" fmla="*/ 21600 h 21600"/>
                <a:gd name="connsiteX4" fmla="*/ 21539 w 21539"/>
                <a:gd name="connsiteY4" fmla="*/ 1119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39" h="21600" extrusionOk="0">
                  <a:moveTo>
                    <a:pt x="21539" y="11192"/>
                  </a:moveTo>
                  <a:lnTo>
                    <a:pt x="10476" y="0"/>
                  </a:lnTo>
                  <a:lnTo>
                    <a:pt x="0" y="11025"/>
                  </a:lnTo>
                  <a:lnTo>
                    <a:pt x="10476" y="21600"/>
                  </a:lnTo>
                  <a:lnTo>
                    <a:pt x="21539" y="11192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DDFABBEC-930D-48C4-B955-36C922710DAC}"/>
                </a:ext>
              </a:extLst>
            </p:cNvPr>
            <p:cNvSpPr/>
            <p:nvPr/>
          </p:nvSpPr>
          <p:spPr>
            <a:xfrm>
              <a:off x="6092911" y="4839761"/>
              <a:ext cx="1145506" cy="1311160"/>
            </a:xfrm>
            <a:custGeom>
              <a:avLst/>
              <a:gdLst>
                <a:gd name="connsiteX0" fmla="*/ 0 w 21645"/>
                <a:gd name="connsiteY0" fmla="*/ 6689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689 h 21600"/>
                <a:gd name="connsiteX0" fmla="*/ 0 w 21645"/>
                <a:gd name="connsiteY0" fmla="*/ 6806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806 h 21600"/>
                <a:gd name="connsiteX0" fmla="*/ 0 w 21645"/>
                <a:gd name="connsiteY0" fmla="*/ 6728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728 h 21600"/>
                <a:gd name="connsiteX0" fmla="*/ 0 w 21645"/>
                <a:gd name="connsiteY0" fmla="*/ 6534 h 21406"/>
                <a:gd name="connsiteX1" fmla="*/ 45 w 21645"/>
                <a:gd name="connsiteY1" fmla="*/ 21406 h 21406"/>
                <a:gd name="connsiteX2" fmla="*/ 21645 w 21645"/>
                <a:gd name="connsiteY2" fmla="*/ 0 h 21406"/>
                <a:gd name="connsiteX3" fmla="*/ 0 w 21645"/>
                <a:gd name="connsiteY3" fmla="*/ 6534 h 21406"/>
                <a:gd name="connsiteX0" fmla="*/ 0 w 21555"/>
                <a:gd name="connsiteY0" fmla="*/ 6534 h 21406"/>
                <a:gd name="connsiteX1" fmla="*/ 45 w 21555"/>
                <a:gd name="connsiteY1" fmla="*/ 21406 h 21406"/>
                <a:gd name="connsiteX2" fmla="*/ 21555 w 21555"/>
                <a:gd name="connsiteY2" fmla="*/ 0 h 21406"/>
                <a:gd name="connsiteX3" fmla="*/ 0 w 21555"/>
                <a:gd name="connsiteY3" fmla="*/ 6534 h 21406"/>
                <a:gd name="connsiteX0" fmla="*/ 0 w 21555"/>
                <a:gd name="connsiteY0" fmla="*/ 6495 h 21367"/>
                <a:gd name="connsiteX1" fmla="*/ 45 w 21555"/>
                <a:gd name="connsiteY1" fmla="*/ 21367 h 21367"/>
                <a:gd name="connsiteX2" fmla="*/ 21555 w 21555"/>
                <a:gd name="connsiteY2" fmla="*/ 0 h 21367"/>
                <a:gd name="connsiteX3" fmla="*/ 0 w 21555"/>
                <a:gd name="connsiteY3" fmla="*/ 6495 h 2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5" h="21367" extrusionOk="0">
                  <a:moveTo>
                    <a:pt x="0" y="6495"/>
                  </a:moveTo>
                  <a:cubicBezTo>
                    <a:pt x="15" y="11465"/>
                    <a:pt x="30" y="16397"/>
                    <a:pt x="45" y="21367"/>
                  </a:cubicBezTo>
                  <a:lnTo>
                    <a:pt x="21555" y="0"/>
                  </a:lnTo>
                  <a:lnTo>
                    <a:pt x="0" y="6495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ACB8F9B-8B3C-4D45-AA1B-E4D1F9FEE1A1}"/>
                </a:ext>
              </a:extLst>
            </p:cNvPr>
            <p:cNvSpPr/>
            <p:nvPr/>
          </p:nvSpPr>
          <p:spPr>
            <a:xfrm>
              <a:off x="6095378" y="2698054"/>
              <a:ext cx="1093316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66"/>
                  </a:moveTo>
                  <a:lnTo>
                    <a:pt x="0" y="21600"/>
                  </a:lnTo>
                  <a:lnTo>
                    <a:pt x="0" y="363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02979FD-7D5F-4449-AF82-66CDC52EE669}"/>
                </a:ext>
              </a:extLst>
            </p:cNvPr>
            <p:cNvSpPr/>
            <p:nvPr/>
          </p:nvSpPr>
          <p:spPr>
            <a:xfrm>
              <a:off x="5001834" y="2698054"/>
              <a:ext cx="1093542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966"/>
                  </a:moveTo>
                  <a:lnTo>
                    <a:pt x="21600" y="21600"/>
                  </a:lnTo>
                  <a:lnTo>
                    <a:pt x="21600" y="3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9A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B5414F8C-800A-4B4D-B546-460E25F07A54}"/>
                </a:ext>
              </a:extLst>
            </p:cNvPr>
            <p:cNvSpPr/>
            <p:nvPr/>
          </p:nvSpPr>
          <p:spPr>
            <a:xfrm>
              <a:off x="4999513" y="2383654"/>
              <a:ext cx="2191580" cy="62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8"/>
                  </a:moveTo>
                  <a:lnTo>
                    <a:pt x="10796" y="21600"/>
                  </a:lnTo>
                  <a:lnTo>
                    <a:pt x="21600" y="11058"/>
                  </a:lnTo>
                  <a:lnTo>
                    <a:pt x="10796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6" name="Triangle">
              <a:extLst>
                <a:ext uri="{FF2B5EF4-FFF2-40B4-BE49-F238E27FC236}">
                  <a16:creationId xmlns:a16="http://schemas.microsoft.com/office/drawing/2014/main" id="{5ECBC7FB-0D98-4631-9367-D02D82FE9AF7}"/>
                </a:ext>
              </a:extLst>
            </p:cNvPr>
            <p:cNvSpPr/>
            <p:nvPr/>
          </p:nvSpPr>
          <p:spPr>
            <a:xfrm>
              <a:off x="4951684" y="714886"/>
              <a:ext cx="113740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549"/>
                  </a:moveTo>
                  <a:lnTo>
                    <a:pt x="215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Triangle">
              <a:extLst>
                <a:ext uri="{FF2B5EF4-FFF2-40B4-BE49-F238E27FC236}">
                  <a16:creationId xmlns:a16="http://schemas.microsoft.com/office/drawing/2014/main" id="{DC88AC3E-E0C0-4C2B-A446-5AB8C66FE80D}"/>
                </a:ext>
              </a:extLst>
            </p:cNvPr>
            <p:cNvSpPr/>
            <p:nvPr/>
          </p:nvSpPr>
          <p:spPr>
            <a:xfrm>
              <a:off x="6083892" y="714886"/>
              <a:ext cx="114789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" y="0"/>
                  </a:moveTo>
                  <a:lnTo>
                    <a:pt x="0" y="21600"/>
                  </a:lnTo>
                  <a:lnTo>
                    <a:pt x="21600" y="1654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Triangle">
              <a:extLst>
                <a:ext uri="{FF2B5EF4-FFF2-40B4-BE49-F238E27FC236}">
                  <a16:creationId xmlns:a16="http://schemas.microsoft.com/office/drawing/2014/main" id="{74FBDD72-A990-4E1B-A6CA-85498980240C}"/>
                </a:ext>
              </a:extLst>
            </p:cNvPr>
            <p:cNvSpPr/>
            <p:nvPr/>
          </p:nvSpPr>
          <p:spPr>
            <a:xfrm>
              <a:off x="6866033" y="3550951"/>
              <a:ext cx="1650596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35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3646DC0-6057-4B06-9B47-C627A50A8FD4}"/>
                </a:ext>
              </a:extLst>
            </p:cNvPr>
            <p:cNvSpPr/>
            <p:nvPr/>
          </p:nvSpPr>
          <p:spPr>
            <a:xfrm>
              <a:off x="6866033" y="3103489"/>
              <a:ext cx="1650596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021"/>
                  </a:moveTo>
                  <a:lnTo>
                    <a:pt x="14344" y="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Triangle">
              <a:extLst>
                <a:ext uri="{FF2B5EF4-FFF2-40B4-BE49-F238E27FC236}">
                  <a16:creationId xmlns:a16="http://schemas.microsoft.com/office/drawing/2014/main" id="{EE4A3F8F-94D5-449A-B12F-7A3A24301D37}"/>
                </a:ext>
              </a:extLst>
            </p:cNvPr>
            <p:cNvSpPr/>
            <p:nvPr/>
          </p:nvSpPr>
          <p:spPr>
            <a:xfrm>
              <a:off x="3675453" y="3648710"/>
              <a:ext cx="1649893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F5B5F08-1DA8-481C-B558-B1A5B649EFBF}"/>
                </a:ext>
              </a:extLst>
            </p:cNvPr>
            <p:cNvSpPr/>
            <p:nvPr/>
          </p:nvSpPr>
          <p:spPr>
            <a:xfrm>
              <a:off x="3675453" y="3201199"/>
              <a:ext cx="1649893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21"/>
                  </a:moveTo>
                  <a:lnTo>
                    <a:pt x="7250" y="0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2160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ED2165E-8ECA-4C53-8735-CECADFF658EF}"/>
                </a:ext>
              </a:extLst>
            </p:cNvPr>
            <p:cNvSpPr txBox="1"/>
            <p:nvPr/>
          </p:nvSpPr>
          <p:spPr>
            <a:xfrm>
              <a:off x="3747408" y="2543502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83" name="TextBox 43">
              <a:extLst>
                <a:ext uri="{FF2B5EF4-FFF2-40B4-BE49-F238E27FC236}">
                  <a16:creationId xmlns:a16="http://schemas.microsoft.com/office/drawing/2014/main" id="{412F66CC-A6C4-4E21-913C-283EAE956EEC}"/>
                </a:ext>
              </a:extLst>
            </p:cNvPr>
            <p:cNvSpPr txBox="1"/>
            <p:nvPr/>
          </p:nvSpPr>
          <p:spPr>
            <a:xfrm>
              <a:off x="6085363" y="1161511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84" name="TextBox 44">
              <a:extLst>
                <a:ext uri="{FF2B5EF4-FFF2-40B4-BE49-F238E27FC236}">
                  <a16:creationId xmlns:a16="http://schemas.microsoft.com/office/drawing/2014/main" id="{92B8A878-E324-4A89-901F-CF4C089BC970}"/>
                </a:ext>
              </a:extLst>
            </p:cNvPr>
            <p:cNvSpPr txBox="1"/>
            <p:nvPr/>
          </p:nvSpPr>
          <p:spPr>
            <a:xfrm>
              <a:off x="7924554" y="2543502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85" name="TextBox 45">
              <a:extLst>
                <a:ext uri="{FF2B5EF4-FFF2-40B4-BE49-F238E27FC236}">
                  <a16:creationId xmlns:a16="http://schemas.microsoft.com/office/drawing/2014/main" id="{418C7BD4-1F44-402C-B715-005A115BF9E8}"/>
                </a:ext>
              </a:extLst>
            </p:cNvPr>
            <p:cNvSpPr txBox="1"/>
            <p:nvPr/>
          </p:nvSpPr>
          <p:spPr>
            <a:xfrm>
              <a:off x="7550481" y="4070965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86" name="TextBox 46">
              <a:extLst>
                <a:ext uri="{FF2B5EF4-FFF2-40B4-BE49-F238E27FC236}">
                  <a16:creationId xmlns:a16="http://schemas.microsoft.com/office/drawing/2014/main" id="{01588CAE-4CD1-47DD-ADAA-2ADCC3308145}"/>
                </a:ext>
              </a:extLst>
            </p:cNvPr>
            <p:cNvSpPr txBox="1"/>
            <p:nvPr/>
          </p:nvSpPr>
          <p:spPr>
            <a:xfrm>
              <a:off x="4173435" y="4070965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87" name="TextBox 47">
              <a:extLst>
                <a:ext uri="{FF2B5EF4-FFF2-40B4-BE49-F238E27FC236}">
                  <a16:creationId xmlns:a16="http://schemas.microsoft.com/office/drawing/2014/main" id="{3AE28563-884E-454B-9EB7-BCB66FBB5840}"/>
                </a:ext>
              </a:extLst>
            </p:cNvPr>
            <p:cNvSpPr txBox="1"/>
            <p:nvPr/>
          </p:nvSpPr>
          <p:spPr>
            <a:xfrm>
              <a:off x="5617773" y="5338657"/>
              <a:ext cx="492082" cy="443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Pyramids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B6E8B43-AC04-473D-84D9-4B13C9595A1D}"/>
              </a:ext>
            </a:extLst>
          </p:cNvPr>
          <p:cNvSpPr/>
          <p:nvPr/>
        </p:nvSpPr>
        <p:spPr>
          <a:xfrm>
            <a:off x="5547821" y="1850428"/>
            <a:ext cx="418649" cy="418648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6" descr="Hourglass">
            <a:extLst>
              <a:ext uri="{FF2B5EF4-FFF2-40B4-BE49-F238E27FC236}">
                <a16:creationId xmlns:a16="http://schemas.microsoft.com/office/drawing/2014/main" id="{6F45B725-8D24-461B-A361-5845D0F55D1F}"/>
              </a:ext>
            </a:extLst>
          </p:cNvPr>
          <p:cNvSpPr/>
          <p:nvPr/>
        </p:nvSpPr>
        <p:spPr>
          <a:xfrm>
            <a:off x="7226272" y="2829133"/>
            <a:ext cx="296763" cy="423948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B481010A-AC72-46BE-ACEC-78DA6B53FC3B}"/>
              </a:ext>
            </a:extLst>
          </p:cNvPr>
          <p:cNvSpPr/>
          <p:nvPr/>
        </p:nvSpPr>
        <p:spPr>
          <a:xfrm>
            <a:off x="4575386" y="2858755"/>
            <a:ext cx="360671" cy="413059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8696BE51-F5CC-4658-9976-5B6848225968}"/>
              </a:ext>
            </a:extLst>
          </p:cNvPr>
          <p:cNvSpPr/>
          <p:nvPr/>
        </p:nvSpPr>
        <p:spPr>
          <a:xfrm>
            <a:off x="5862429" y="4715146"/>
            <a:ext cx="466342" cy="261402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Graphic 6" descr="Single gear">
            <a:extLst>
              <a:ext uri="{FF2B5EF4-FFF2-40B4-BE49-F238E27FC236}">
                <a16:creationId xmlns:a16="http://schemas.microsoft.com/office/drawing/2014/main" id="{1AF6FEB6-0B5C-4474-87CB-819C1B69EA79}"/>
              </a:ext>
            </a:extLst>
          </p:cNvPr>
          <p:cNvSpPr/>
          <p:nvPr/>
        </p:nvSpPr>
        <p:spPr>
          <a:xfrm>
            <a:off x="7401169" y="3579456"/>
            <a:ext cx="360355" cy="360355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8FB2688-A986-4F83-9857-69B7C6D3049D}"/>
              </a:ext>
            </a:extLst>
          </p:cNvPr>
          <p:cNvSpPr/>
          <p:nvPr/>
        </p:nvSpPr>
        <p:spPr>
          <a:xfrm>
            <a:off x="4378634" y="3579456"/>
            <a:ext cx="275567" cy="445145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D77163A-D96B-438D-9F99-3DD5D8522C89}"/>
              </a:ext>
            </a:extLst>
          </p:cNvPr>
          <p:cNvSpPr/>
          <p:nvPr/>
        </p:nvSpPr>
        <p:spPr>
          <a:xfrm>
            <a:off x="10952486" y="1110595"/>
            <a:ext cx="515614" cy="515613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Graphic 6" descr="Hourglass">
            <a:extLst>
              <a:ext uri="{FF2B5EF4-FFF2-40B4-BE49-F238E27FC236}">
                <a16:creationId xmlns:a16="http://schemas.microsoft.com/office/drawing/2014/main" id="{8F3560D7-ED36-4D33-BB99-58D008FCC328}"/>
              </a:ext>
            </a:extLst>
          </p:cNvPr>
          <p:cNvSpPr>
            <a:spLocks noChangeAspect="1"/>
          </p:cNvSpPr>
          <p:nvPr/>
        </p:nvSpPr>
        <p:spPr>
          <a:xfrm>
            <a:off x="11027544" y="2809110"/>
            <a:ext cx="365497" cy="522140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Graphic 6" descr="Single gear">
            <a:extLst>
              <a:ext uri="{FF2B5EF4-FFF2-40B4-BE49-F238E27FC236}">
                <a16:creationId xmlns:a16="http://schemas.microsoft.com/office/drawing/2014/main" id="{8D280694-BD49-40EF-90F1-8AB99B69C740}"/>
              </a:ext>
            </a:extLst>
          </p:cNvPr>
          <p:cNvSpPr>
            <a:spLocks noChangeAspect="1"/>
          </p:cNvSpPr>
          <p:nvPr/>
        </p:nvSpPr>
        <p:spPr>
          <a:xfrm>
            <a:off x="10988383" y="4655878"/>
            <a:ext cx="443818" cy="443818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EFAF7897-7D93-40E1-BDF7-257851A9601D}"/>
              </a:ext>
            </a:extLst>
          </p:cNvPr>
          <p:cNvSpPr>
            <a:spLocks noChangeAspect="1"/>
          </p:cNvSpPr>
          <p:nvPr/>
        </p:nvSpPr>
        <p:spPr>
          <a:xfrm>
            <a:off x="616095" y="1161797"/>
            <a:ext cx="444207" cy="508729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F62D606-E93B-43AC-8D42-0E0ED5D74015}"/>
              </a:ext>
            </a:extLst>
          </p:cNvPr>
          <p:cNvSpPr>
            <a:spLocks noChangeAspect="1"/>
          </p:cNvSpPr>
          <p:nvPr/>
        </p:nvSpPr>
        <p:spPr>
          <a:xfrm>
            <a:off x="551023" y="4696553"/>
            <a:ext cx="574353" cy="321946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D776DB2-928F-4672-A200-940794320D78}"/>
              </a:ext>
            </a:extLst>
          </p:cNvPr>
          <p:cNvSpPr>
            <a:spLocks noChangeAspect="1"/>
          </p:cNvSpPr>
          <p:nvPr/>
        </p:nvSpPr>
        <p:spPr>
          <a:xfrm>
            <a:off x="668503" y="2811655"/>
            <a:ext cx="339392" cy="548247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535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Triangular Pyramids – Slide Template</vt:lpstr>
      <vt:lpstr>Triangular Pyramids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Pyramids</dc:title>
  <dc:creator>PresentationGO.com</dc:creator>
  <dc:description>© Copyright PresentationGO.com</dc:description>
  <dcterms:created xsi:type="dcterms:W3CDTF">2014-11-26T05:14:11Z</dcterms:created>
  <dcterms:modified xsi:type="dcterms:W3CDTF">2019-07-25T23:25:28Z</dcterms:modified>
  <cp:category>Graphics &amp; Metaphors</cp:category>
</cp:coreProperties>
</file>