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Radial Matrix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F9D2FF-3543-4DEA-CB3E-3C43056CF2BA}"/>
              </a:ext>
            </a:extLst>
          </p:cNvPr>
          <p:cNvSpPr/>
          <p:nvPr/>
        </p:nvSpPr>
        <p:spPr>
          <a:xfrm>
            <a:off x="4266883" y="1756336"/>
            <a:ext cx="3654757" cy="3654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0" extrusionOk="0">
                <a:moveTo>
                  <a:pt x="11276" y="10529"/>
                </a:moveTo>
                <a:lnTo>
                  <a:pt x="10985" y="10539"/>
                </a:lnTo>
                <a:lnTo>
                  <a:pt x="21410" y="30"/>
                </a:lnTo>
                <a:cubicBezTo>
                  <a:pt x="21450" y="-10"/>
                  <a:pt x="21510" y="-10"/>
                  <a:pt x="21550" y="30"/>
                </a:cubicBezTo>
                <a:cubicBezTo>
                  <a:pt x="21590" y="70"/>
                  <a:pt x="21590" y="130"/>
                  <a:pt x="21550" y="171"/>
                </a:cubicBezTo>
                <a:lnTo>
                  <a:pt x="11276" y="10529"/>
                </a:lnTo>
                <a:close/>
                <a:moveTo>
                  <a:pt x="11166" y="11021"/>
                </a:moveTo>
                <a:lnTo>
                  <a:pt x="11026" y="11161"/>
                </a:lnTo>
                <a:lnTo>
                  <a:pt x="21410" y="21550"/>
                </a:lnTo>
                <a:cubicBezTo>
                  <a:pt x="21430" y="21570"/>
                  <a:pt x="21460" y="21580"/>
                  <a:pt x="21480" y="21580"/>
                </a:cubicBezTo>
                <a:cubicBezTo>
                  <a:pt x="21500" y="21580"/>
                  <a:pt x="21530" y="21570"/>
                  <a:pt x="21550" y="21550"/>
                </a:cubicBezTo>
                <a:cubicBezTo>
                  <a:pt x="21590" y="21510"/>
                  <a:pt x="21590" y="21450"/>
                  <a:pt x="21550" y="21409"/>
                </a:cubicBezTo>
                <a:lnTo>
                  <a:pt x="11166" y="11021"/>
                </a:lnTo>
                <a:close/>
                <a:moveTo>
                  <a:pt x="30" y="21420"/>
                </a:moveTo>
                <a:cubicBezTo>
                  <a:pt x="-10" y="21460"/>
                  <a:pt x="-10" y="21520"/>
                  <a:pt x="30" y="21560"/>
                </a:cubicBezTo>
                <a:cubicBezTo>
                  <a:pt x="50" y="21580"/>
                  <a:pt x="70" y="21590"/>
                  <a:pt x="100" y="21590"/>
                </a:cubicBezTo>
                <a:cubicBezTo>
                  <a:pt x="130" y="21590"/>
                  <a:pt x="150" y="21580"/>
                  <a:pt x="170" y="21560"/>
                </a:cubicBezTo>
                <a:lnTo>
                  <a:pt x="10595" y="11051"/>
                </a:lnTo>
                <a:lnTo>
                  <a:pt x="10304" y="11061"/>
                </a:lnTo>
                <a:lnTo>
                  <a:pt x="30" y="21420"/>
                </a:lnTo>
                <a:close/>
                <a:moveTo>
                  <a:pt x="10414" y="10569"/>
                </a:moveTo>
                <a:lnTo>
                  <a:pt x="10554" y="10429"/>
                </a:lnTo>
                <a:lnTo>
                  <a:pt x="170" y="30"/>
                </a:lnTo>
                <a:cubicBezTo>
                  <a:pt x="130" y="-10"/>
                  <a:pt x="70" y="-10"/>
                  <a:pt x="30" y="30"/>
                </a:cubicBezTo>
                <a:cubicBezTo>
                  <a:pt x="-10" y="70"/>
                  <a:pt x="-10" y="130"/>
                  <a:pt x="30" y="171"/>
                </a:cubicBezTo>
                <a:lnTo>
                  <a:pt x="10414" y="10569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419F90-9749-1C6D-9A6F-3E89CA85D4DE}"/>
              </a:ext>
            </a:extLst>
          </p:cNvPr>
          <p:cNvSpPr/>
          <p:nvPr/>
        </p:nvSpPr>
        <p:spPr>
          <a:xfrm>
            <a:off x="3740652" y="3640581"/>
            <a:ext cx="2300269" cy="230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53" extrusionOk="0">
                <a:moveTo>
                  <a:pt x="16323" y="11310"/>
                </a:moveTo>
                <a:lnTo>
                  <a:pt x="16323" y="11310"/>
                </a:lnTo>
                <a:cubicBezTo>
                  <a:pt x="12970" y="11310"/>
                  <a:pt x="10252" y="8590"/>
                  <a:pt x="10252" y="5234"/>
                </a:cubicBezTo>
                <a:lnTo>
                  <a:pt x="10252" y="5234"/>
                </a:lnTo>
                <a:cubicBezTo>
                  <a:pt x="10252" y="2355"/>
                  <a:pt x="7899" y="-47"/>
                  <a:pt x="5023" y="1"/>
                </a:cubicBezTo>
                <a:cubicBezTo>
                  <a:pt x="2241" y="48"/>
                  <a:pt x="0" y="2323"/>
                  <a:pt x="0" y="5122"/>
                </a:cubicBezTo>
                <a:lnTo>
                  <a:pt x="0" y="16431"/>
                </a:lnTo>
                <a:cubicBezTo>
                  <a:pt x="0" y="19263"/>
                  <a:pt x="2289" y="21553"/>
                  <a:pt x="5118" y="21553"/>
                </a:cubicBezTo>
                <a:lnTo>
                  <a:pt x="16419" y="21553"/>
                </a:lnTo>
                <a:cubicBezTo>
                  <a:pt x="19216" y="21553"/>
                  <a:pt x="21489" y="19310"/>
                  <a:pt x="21536" y="16527"/>
                </a:cubicBezTo>
                <a:cubicBezTo>
                  <a:pt x="21600" y="13664"/>
                  <a:pt x="19200" y="11310"/>
                  <a:pt x="16323" y="1131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1BC648-73EC-C751-AD98-0BB588F9902E}"/>
              </a:ext>
            </a:extLst>
          </p:cNvPr>
          <p:cNvSpPr/>
          <p:nvPr/>
        </p:nvSpPr>
        <p:spPr>
          <a:xfrm>
            <a:off x="3740652" y="1230107"/>
            <a:ext cx="2301909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53" extrusionOk="0">
                <a:moveTo>
                  <a:pt x="16419" y="0"/>
                </a:moveTo>
                <a:lnTo>
                  <a:pt x="5118" y="0"/>
                </a:lnTo>
                <a:cubicBezTo>
                  <a:pt x="2289" y="0"/>
                  <a:pt x="0" y="2289"/>
                  <a:pt x="0" y="5118"/>
                </a:cubicBezTo>
                <a:lnTo>
                  <a:pt x="0" y="16323"/>
                </a:lnTo>
                <a:cubicBezTo>
                  <a:pt x="0" y="19200"/>
                  <a:pt x="2352" y="21600"/>
                  <a:pt x="5229" y="21552"/>
                </a:cubicBezTo>
                <a:cubicBezTo>
                  <a:pt x="8011" y="21505"/>
                  <a:pt x="10252" y="19232"/>
                  <a:pt x="10252" y="16434"/>
                </a:cubicBezTo>
                <a:lnTo>
                  <a:pt x="10252" y="16339"/>
                </a:lnTo>
                <a:cubicBezTo>
                  <a:pt x="10252" y="12985"/>
                  <a:pt x="12970" y="10268"/>
                  <a:pt x="16323" y="10268"/>
                </a:cubicBezTo>
                <a:lnTo>
                  <a:pt x="16323" y="10268"/>
                </a:lnTo>
                <a:cubicBezTo>
                  <a:pt x="19200" y="10268"/>
                  <a:pt x="21600" y="7915"/>
                  <a:pt x="21552" y="5038"/>
                </a:cubicBezTo>
                <a:cubicBezTo>
                  <a:pt x="21489" y="2241"/>
                  <a:pt x="19216" y="0"/>
                  <a:pt x="1641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DE1F5F-AA13-866B-C9CF-325A0ADC8FFC}"/>
              </a:ext>
            </a:extLst>
          </p:cNvPr>
          <p:cNvSpPr/>
          <p:nvPr/>
        </p:nvSpPr>
        <p:spPr>
          <a:xfrm>
            <a:off x="6151127" y="3640582"/>
            <a:ext cx="2300221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530" y="1"/>
                </a:moveTo>
                <a:cubicBezTo>
                  <a:pt x="13654" y="-47"/>
                  <a:pt x="11301" y="2353"/>
                  <a:pt x="11301" y="5230"/>
                </a:cubicBezTo>
                <a:lnTo>
                  <a:pt x="11301" y="5230"/>
                </a:lnTo>
                <a:cubicBezTo>
                  <a:pt x="11301" y="8583"/>
                  <a:pt x="8583" y="11301"/>
                  <a:pt x="5230" y="11301"/>
                </a:cubicBezTo>
                <a:lnTo>
                  <a:pt x="5230" y="11301"/>
                </a:lnTo>
                <a:cubicBezTo>
                  <a:pt x="2353" y="11301"/>
                  <a:pt x="-47" y="13654"/>
                  <a:pt x="1" y="16530"/>
                </a:cubicBezTo>
                <a:cubicBezTo>
                  <a:pt x="48" y="19312"/>
                  <a:pt x="2321" y="21553"/>
                  <a:pt x="5119" y="21553"/>
                </a:cubicBezTo>
                <a:lnTo>
                  <a:pt x="16419" y="21553"/>
                </a:lnTo>
                <a:cubicBezTo>
                  <a:pt x="19248" y="21553"/>
                  <a:pt x="21537" y="19264"/>
                  <a:pt x="21537" y="16435"/>
                </a:cubicBezTo>
                <a:lnTo>
                  <a:pt x="21537" y="5134"/>
                </a:lnTo>
                <a:cubicBezTo>
                  <a:pt x="21553" y="2321"/>
                  <a:pt x="19312" y="48"/>
                  <a:pt x="16530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0A474E9-12C2-2BC4-14BF-4DD661AE8ABD}"/>
              </a:ext>
            </a:extLst>
          </p:cNvPr>
          <p:cNvSpPr/>
          <p:nvPr/>
        </p:nvSpPr>
        <p:spPr>
          <a:xfrm>
            <a:off x="6151126" y="1230107"/>
            <a:ext cx="2300222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435" y="0"/>
                </a:moveTo>
                <a:lnTo>
                  <a:pt x="5230" y="0"/>
                </a:lnTo>
                <a:cubicBezTo>
                  <a:pt x="2353" y="0"/>
                  <a:pt x="-47" y="2352"/>
                  <a:pt x="1" y="5229"/>
                </a:cubicBezTo>
                <a:cubicBezTo>
                  <a:pt x="48" y="8011"/>
                  <a:pt x="2321" y="10252"/>
                  <a:pt x="5119" y="10252"/>
                </a:cubicBezTo>
                <a:lnTo>
                  <a:pt x="5214" y="10252"/>
                </a:lnTo>
                <a:cubicBezTo>
                  <a:pt x="8568" y="10252"/>
                  <a:pt x="11285" y="12970"/>
                  <a:pt x="11285" y="16323"/>
                </a:cubicBezTo>
                <a:lnTo>
                  <a:pt x="11285" y="16323"/>
                </a:lnTo>
                <a:cubicBezTo>
                  <a:pt x="11285" y="19200"/>
                  <a:pt x="13638" y="21600"/>
                  <a:pt x="16515" y="21552"/>
                </a:cubicBezTo>
                <a:cubicBezTo>
                  <a:pt x="19296" y="21505"/>
                  <a:pt x="21537" y="19232"/>
                  <a:pt x="21537" y="16434"/>
                </a:cubicBezTo>
                <a:lnTo>
                  <a:pt x="21537" y="5134"/>
                </a:lnTo>
                <a:cubicBezTo>
                  <a:pt x="21553" y="2289"/>
                  <a:pt x="19264" y="0"/>
                  <a:pt x="164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91A60CF-C9C3-D503-C1BF-555FAA92F0C1}"/>
              </a:ext>
            </a:extLst>
          </p:cNvPr>
          <p:cNvSpPr/>
          <p:nvPr/>
        </p:nvSpPr>
        <p:spPr>
          <a:xfrm>
            <a:off x="5183542" y="2672997"/>
            <a:ext cx="1828228" cy="1828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91440" tIns="91440" rIns="91440" b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2400" dirty="0">
                <a:solidFill>
                  <a:schemeClr val="bg1"/>
                </a:solidFill>
              </a:rPr>
              <a:t>Lorem ipsum dolor sit amet</a:t>
            </a:r>
            <a:endParaRPr sz="2400" dirty="0">
              <a:solidFill>
                <a:schemeClr val="bg1"/>
              </a:solidFill>
            </a:endParaRPr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0277BB0-3BC0-D1D0-ECEE-A737FB5FE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071" y="1484339"/>
            <a:ext cx="914400" cy="9144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05CB13A8-5C02-53F0-BB92-80C62A65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4071" y="4763523"/>
            <a:ext cx="914400" cy="9144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20A23AB-62A6-169A-C71E-E21855E20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6575" y="4763523"/>
            <a:ext cx="914400" cy="914400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575BB9BB-9714-1B55-CAFC-5DABD522E7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6575" y="148433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9D3ECD2-8E66-950C-FF79-C800B0EED05F}"/>
              </a:ext>
            </a:extLst>
          </p:cNvPr>
          <p:cNvGrpSpPr/>
          <p:nvPr/>
        </p:nvGrpSpPr>
        <p:grpSpPr>
          <a:xfrm>
            <a:off x="8927481" y="4241876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77F25D-A1C2-B741-B846-A1CC46463B9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975F1F-9999-C41C-7A28-D3A0D06BC7C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5B8F22-6610-2141-3183-5F46BFA0491E}"/>
              </a:ext>
            </a:extLst>
          </p:cNvPr>
          <p:cNvGrpSpPr/>
          <p:nvPr/>
        </p:nvGrpSpPr>
        <p:grpSpPr>
          <a:xfrm>
            <a:off x="338440" y="4241876"/>
            <a:ext cx="2926080" cy="1290153"/>
            <a:chOff x="332936" y="4652338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4731E0-ADF4-EC56-A2FC-E2CAE2B88A0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9DAB36-357E-2329-992B-EE08F70917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22FE22-75F0-D3D1-4A9F-81E55B932E8B}"/>
              </a:ext>
            </a:extLst>
          </p:cNvPr>
          <p:cNvGrpSpPr/>
          <p:nvPr/>
        </p:nvGrpSpPr>
        <p:grpSpPr>
          <a:xfrm>
            <a:off x="8927481" y="164056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78941F5-9058-EF83-3AEF-77F662F3F2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AFFA07-41A8-FE80-AC70-36A93B6E0B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F48350-AB53-14D0-B55E-31C483CECC78}"/>
              </a:ext>
            </a:extLst>
          </p:cNvPr>
          <p:cNvGrpSpPr/>
          <p:nvPr/>
        </p:nvGrpSpPr>
        <p:grpSpPr>
          <a:xfrm>
            <a:off x="338440" y="1640569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87B3F-33A0-BF15-FF8F-22F8CB6FCF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4C35B5-1A41-0D50-E8DA-88CDC3405B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Radial Matrix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F9D2FF-3543-4DEA-CB3E-3C43056CF2BA}"/>
              </a:ext>
            </a:extLst>
          </p:cNvPr>
          <p:cNvSpPr/>
          <p:nvPr/>
        </p:nvSpPr>
        <p:spPr>
          <a:xfrm>
            <a:off x="4266883" y="1756336"/>
            <a:ext cx="3654757" cy="3654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0" extrusionOk="0">
                <a:moveTo>
                  <a:pt x="11276" y="10529"/>
                </a:moveTo>
                <a:lnTo>
                  <a:pt x="10985" y="10539"/>
                </a:lnTo>
                <a:lnTo>
                  <a:pt x="21410" y="30"/>
                </a:lnTo>
                <a:cubicBezTo>
                  <a:pt x="21450" y="-10"/>
                  <a:pt x="21510" y="-10"/>
                  <a:pt x="21550" y="30"/>
                </a:cubicBezTo>
                <a:cubicBezTo>
                  <a:pt x="21590" y="70"/>
                  <a:pt x="21590" y="130"/>
                  <a:pt x="21550" y="171"/>
                </a:cubicBezTo>
                <a:lnTo>
                  <a:pt x="11276" y="10529"/>
                </a:lnTo>
                <a:close/>
                <a:moveTo>
                  <a:pt x="11166" y="11021"/>
                </a:moveTo>
                <a:lnTo>
                  <a:pt x="11026" y="11161"/>
                </a:lnTo>
                <a:lnTo>
                  <a:pt x="21410" y="21550"/>
                </a:lnTo>
                <a:cubicBezTo>
                  <a:pt x="21430" y="21570"/>
                  <a:pt x="21460" y="21580"/>
                  <a:pt x="21480" y="21580"/>
                </a:cubicBezTo>
                <a:cubicBezTo>
                  <a:pt x="21500" y="21580"/>
                  <a:pt x="21530" y="21570"/>
                  <a:pt x="21550" y="21550"/>
                </a:cubicBezTo>
                <a:cubicBezTo>
                  <a:pt x="21590" y="21510"/>
                  <a:pt x="21590" y="21450"/>
                  <a:pt x="21550" y="21409"/>
                </a:cubicBezTo>
                <a:lnTo>
                  <a:pt x="11166" y="11021"/>
                </a:lnTo>
                <a:close/>
                <a:moveTo>
                  <a:pt x="30" y="21420"/>
                </a:moveTo>
                <a:cubicBezTo>
                  <a:pt x="-10" y="21460"/>
                  <a:pt x="-10" y="21520"/>
                  <a:pt x="30" y="21560"/>
                </a:cubicBezTo>
                <a:cubicBezTo>
                  <a:pt x="50" y="21580"/>
                  <a:pt x="70" y="21590"/>
                  <a:pt x="100" y="21590"/>
                </a:cubicBezTo>
                <a:cubicBezTo>
                  <a:pt x="130" y="21590"/>
                  <a:pt x="150" y="21580"/>
                  <a:pt x="170" y="21560"/>
                </a:cubicBezTo>
                <a:lnTo>
                  <a:pt x="10595" y="11051"/>
                </a:lnTo>
                <a:lnTo>
                  <a:pt x="10304" y="11061"/>
                </a:lnTo>
                <a:lnTo>
                  <a:pt x="30" y="21420"/>
                </a:lnTo>
                <a:close/>
                <a:moveTo>
                  <a:pt x="10414" y="10569"/>
                </a:moveTo>
                <a:lnTo>
                  <a:pt x="10554" y="10429"/>
                </a:lnTo>
                <a:lnTo>
                  <a:pt x="170" y="30"/>
                </a:lnTo>
                <a:cubicBezTo>
                  <a:pt x="130" y="-10"/>
                  <a:pt x="70" y="-10"/>
                  <a:pt x="30" y="30"/>
                </a:cubicBezTo>
                <a:cubicBezTo>
                  <a:pt x="-10" y="70"/>
                  <a:pt x="-10" y="130"/>
                  <a:pt x="30" y="171"/>
                </a:cubicBezTo>
                <a:lnTo>
                  <a:pt x="10414" y="10569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419F90-9749-1C6D-9A6F-3E89CA85D4DE}"/>
              </a:ext>
            </a:extLst>
          </p:cNvPr>
          <p:cNvSpPr/>
          <p:nvPr/>
        </p:nvSpPr>
        <p:spPr>
          <a:xfrm>
            <a:off x="3740652" y="3640581"/>
            <a:ext cx="2300269" cy="230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53" extrusionOk="0">
                <a:moveTo>
                  <a:pt x="16323" y="11310"/>
                </a:moveTo>
                <a:lnTo>
                  <a:pt x="16323" y="11310"/>
                </a:lnTo>
                <a:cubicBezTo>
                  <a:pt x="12970" y="11310"/>
                  <a:pt x="10252" y="8590"/>
                  <a:pt x="10252" y="5234"/>
                </a:cubicBezTo>
                <a:lnTo>
                  <a:pt x="10252" y="5234"/>
                </a:lnTo>
                <a:cubicBezTo>
                  <a:pt x="10252" y="2355"/>
                  <a:pt x="7899" y="-47"/>
                  <a:pt x="5023" y="1"/>
                </a:cubicBezTo>
                <a:cubicBezTo>
                  <a:pt x="2241" y="48"/>
                  <a:pt x="0" y="2323"/>
                  <a:pt x="0" y="5122"/>
                </a:cubicBezTo>
                <a:lnTo>
                  <a:pt x="0" y="16431"/>
                </a:lnTo>
                <a:cubicBezTo>
                  <a:pt x="0" y="19263"/>
                  <a:pt x="2289" y="21553"/>
                  <a:pt x="5118" y="21553"/>
                </a:cubicBezTo>
                <a:lnTo>
                  <a:pt x="16419" y="21553"/>
                </a:lnTo>
                <a:cubicBezTo>
                  <a:pt x="19216" y="21553"/>
                  <a:pt x="21489" y="19310"/>
                  <a:pt x="21536" y="16527"/>
                </a:cubicBezTo>
                <a:cubicBezTo>
                  <a:pt x="21600" y="13664"/>
                  <a:pt x="19200" y="11310"/>
                  <a:pt x="16323" y="1131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1BC648-73EC-C751-AD98-0BB588F9902E}"/>
              </a:ext>
            </a:extLst>
          </p:cNvPr>
          <p:cNvSpPr/>
          <p:nvPr/>
        </p:nvSpPr>
        <p:spPr>
          <a:xfrm>
            <a:off x="3740652" y="1230107"/>
            <a:ext cx="2301909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53" extrusionOk="0">
                <a:moveTo>
                  <a:pt x="16419" y="0"/>
                </a:moveTo>
                <a:lnTo>
                  <a:pt x="5118" y="0"/>
                </a:lnTo>
                <a:cubicBezTo>
                  <a:pt x="2289" y="0"/>
                  <a:pt x="0" y="2289"/>
                  <a:pt x="0" y="5118"/>
                </a:cubicBezTo>
                <a:lnTo>
                  <a:pt x="0" y="16323"/>
                </a:lnTo>
                <a:cubicBezTo>
                  <a:pt x="0" y="19200"/>
                  <a:pt x="2352" y="21600"/>
                  <a:pt x="5229" y="21552"/>
                </a:cubicBezTo>
                <a:cubicBezTo>
                  <a:pt x="8011" y="21505"/>
                  <a:pt x="10252" y="19232"/>
                  <a:pt x="10252" y="16434"/>
                </a:cubicBezTo>
                <a:lnTo>
                  <a:pt x="10252" y="16339"/>
                </a:lnTo>
                <a:cubicBezTo>
                  <a:pt x="10252" y="12985"/>
                  <a:pt x="12970" y="10268"/>
                  <a:pt x="16323" y="10268"/>
                </a:cubicBezTo>
                <a:lnTo>
                  <a:pt x="16323" y="10268"/>
                </a:lnTo>
                <a:cubicBezTo>
                  <a:pt x="19200" y="10268"/>
                  <a:pt x="21600" y="7915"/>
                  <a:pt x="21552" y="5038"/>
                </a:cubicBezTo>
                <a:cubicBezTo>
                  <a:pt x="21489" y="2241"/>
                  <a:pt x="19216" y="0"/>
                  <a:pt x="1641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DE1F5F-AA13-866B-C9CF-325A0ADC8FFC}"/>
              </a:ext>
            </a:extLst>
          </p:cNvPr>
          <p:cNvSpPr/>
          <p:nvPr/>
        </p:nvSpPr>
        <p:spPr>
          <a:xfrm>
            <a:off x="6151127" y="3640582"/>
            <a:ext cx="2300221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530" y="1"/>
                </a:moveTo>
                <a:cubicBezTo>
                  <a:pt x="13654" y="-47"/>
                  <a:pt x="11301" y="2353"/>
                  <a:pt x="11301" y="5230"/>
                </a:cubicBezTo>
                <a:lnTo>
                  <a:pt x="11301" y="5230"/>
                </a:lnTo>
                <a:cubicBezTo>
                  <a:pt x="11301" y="8583"/>
                  <a:pt x="8583" y="11301"/>
                  <a:pt x="5230" y="11301"/>
                </a:cubicBezTo>
                <a:lnTo>
                  <a:pt x="5230" y="11301"/>
                </a:lnTo>
                <a:cubicBezTo>
                  <a:pt x="2353" y="11301"/>
                  <a:pt x="-47" y="13654"/>
                  <a:pt x="1" y="16530"/>
                </a:cubicBezTo>
                <a:cubicBezTo>
                  <a:pt x="48" y="19312"/>
                  <a:pt x="2321" y="21553"/>
                  <a:pt x="5119" y="21553"/>
                </a:cubicBezTo>
                <a:lnTo>
                  <a:pt x="16419" y="21553"/>
                </a:lnTo>
                <a:cubicBezTo>
                  <a:pt x="19248" y="21553"/>
                  <a:pt x="21537" y="19264"/>
                  <a:pt x="21537" y="16435"/>
                </a:cubicBezTo>
                <a:lnTo>
                  <a:pt x="21537" y="5134"/>
                </a:lnTo>
                <a:cubicBezTo>
                  <a:pt x="21553" y="2321"/>
                  <a:pt x="19312" y="48"/>
                  <a:pt x="16530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0A474E9-12C2-2BC4-14BF-4DD661AE8ABD}"/>
              </a:ext>
            </a:extLst>
          </p:cNvPr>
          <p:cNvSpPr/>
          <p:nvPr/>
        </p:nvSpPr>
        <p:spPr>
          <a:xfrm>
            <a:off x="6151126" y="1230107"/>
            <a:ext cx="2300222" cy="2301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435" y="0"/>
                </a:moveTo>
                <a:lnTo>
                  <a:pt x="5230" y="0"/>
                </a:lnTo>
                <a:cubicBezTo>
                  <a:pt x="2353" y="0"/>
                  <a:pt x="-47" y="2352"/>
                  <a:pt x="1" y="5229"/>
                </a:cubicBezTo>
                <a:cubicBezTo>
                  <a:pt x="48" y="8011"/>
                  <a:pt x="2321" y="10252"/>
                  <a:pt x="5119" y="10252"/>
                </a:cubicBezTo>
                <a:lnTo>
                  <a:pt x="5214" y="10252"/>
                </a:lnTo>
                <a:cubicBezTo>
                  <a:pt x="8568" y="10252"/>
                  <a:pt x="11285" y="12970"/>
                  <a:pt x="11285" y="16323"/>
                </a:cubicBezTo>
                <a:lnTo>
                  <a:pt x="11285" y="16323"/>
                </a:lnTo>
                <a:cubicBezTo>
                  <a:pt x="11285" y="19200"/>
                  <a:pt x="13638" y="21600"/>
                  <a:pt x="16515" y="21552"/>
                </a:cubicBezTo>
                <a:cubicBezTo>
                  <a:pt x="19296" y="21505"/>
                  <a:pt x="21537" y="19232"/>
                  <a:pt x="21537" y="16434"/>
                </a:cubicBezTo>
                <a:lnTo>
                  <a:pt x="21537" y="5134"/>
                </a:lnTo>
                <a:cubicBezTo>
                  <a:pt x="21553" y="2289"/>
                  <a:pt x="19264" y="0"/>
                  <a:pt x="164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91A60CF-C9C3-D503-C1BF-555FAA92F0C1}"/>
              </a:ext>
            </a:extLst>
          </p:cNvPr>
          <p:cNvSpPr/>
          <p:nvPr/>
        </p:nvSpPr>
        <p:spPr>
          <a:xfrm>
            <a:off x="5183542" y="2672997"/>
            <a:ext cx="1828228" cy="1828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91440" tIns="91440" rIns="91440" b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2400" dirty="0"/>
              <a:t>Lorem ipsum dolor sit amet</a:t>
            </a:r>
            <a:endParaRPr sz="2400" dirty="0"/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0277BB0-3BC0-D1D0-ECEE-A737FB5FE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071" y="1484339"/>
            <a:ext cx="914400" cy="9144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05CB13A8-5C02-53F0-BB92-80C62A65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4071" y="4763523"/>
            <a:ext cx="914400" cy="9144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20A23AB-62A6-169A-C71E-E21855E20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6575" y="4763523"/>
            <a:ext cx="914400" cy="914400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575BB9BB-9714-1B55-CAFC-5DABD522E7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6575" y="1484339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9D3ECD2-8E66-950C-FF79-C800B0EED05F}"/>
              </a:ext>
            </a:extLst>
          </p:cNvPr>
          <p:cNvGrpSpPr/>
          <p:nvPr/>
        </p:nvGrpSpPr>
        <p:grpSpPr>
          <a:xfrm>
            <a:off x="8927481" y="4241876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77F25D-A1C2-B741-B846-A1CC46463B9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975F1F-9999-C41C-7A28-D3A0D06BC7C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5B8F22-6610-2141-3183-5F46BFA0491E}"/>
              </a:ext>
            </a:extLst>
          </p:cNvPr>
          <p:cNvGrpSpPr/>
          <p:nvPr/>
        </p:nvGrpSpPr>
        <p:grpSpPr>
          <a:xfrm>
            <a:off x="338440" y="4241876"/>
            <a:ext cx="2926080" cy="1290153"/>
            <a:chOff x="332936" y="4652338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4731E0-ADF4-EC56-A2FC-E2CAE2B88A0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9DAB36-357E-2329-992B-EE08F70917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22FE22-75F0-D3D1-4A9F-81E55B932E8B}"/>
              </a:ext>
            </a:extLst>
          </p:cNvPr>
          <p:cNvGrpSpPr/>
          <p:nvPr/>
        </p:nvGrpSpPr>
        <p:grpSpPr>
          <a:xfrm>
            <a:off x="8927481" y="164056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78941F5-9058-EF83-3AEF-77F662F3F2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AFFA07-41A8-FE80-AC70-36A93B6E0B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F48350-AB53-14D0-B55E-31C483CECC78}"/>
              </a:ext>
            </a:extLst>
          </p:cNvPr>
          <p:cNvGrpSpPr/>
          <p:nvPr/>
        </p:nvGrpSpPr>
        <p:grpSpPr>
          <a:xfrm>
            <a:off x="338440" y="1640569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87B3F-33A0-BF15-FF8F-22F8CB6FCF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4C35B5-1A41-0D50-E8DA-88CDC3405B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752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379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Radial Matrix – Slide Template</vt:lpstr>
      <vt:lpstr>Square Radial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Radial Matrix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2023-03-06T18:15:45Z</dcterms:modified>
  <cp:category>Charts &amp; Diagrams</cp:category>
</cp:coreProperties>
</file>