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9" r:id="rId4"/>
    <p:sldId id="360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441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98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Square Tile Grid Map of the USA – Slide Template</a:t>
            </a:r>
          </a:p>
        </p:txBody>
      </p:sp>
      <p:grpSp>
        <p:nvGrpSpPr>
          <p:cNvPr id="279" name="Group 278">
            <a:extLst>
              <a:ext uri="{FF2B5EF4-FFF2-40B4-BE49-F238E27FC236}">
                <a16:creationId xmlns:a16="http://schemas.microsoft.com/office/drawing/2014/main" id="{2D8A96B3-5409-4299-81D3-F1375B3BF747}"/>
              </a:ext>
            </a:extLst>
          </p:cNvPr>
          <p:cNvGrpSpPr/>
          <p:nvPr/>
        </p:nvGrpSpPr>
        <p:grpSpPr>
          <a:xfrm>
            <a:off x="1573801" y="1558735"/>
            <a:ext cx="5996399" cy="4347984"/>
            <a:chOff x="1573801" y="1558735"/>
            <a:chExt cx="5996399" cy="434798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BC2C10D-D168-4ABF-BF6B-337A93F8D1DA}"/>
                </a:ext>
              </a:extLst>
            </p:cNvPr>
            <p:cNvSpPr/>
            <p:nvPr/>
          </p:nvSpPr>
          <p:spPr>
            <a:xfrm>
              <a:off x="5969593" y="5405058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FL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7F74CA5-E99C-4B33-9C4F-248AC2DBB285}"/>
                </a:ext>
              </a:extLst>
            </p:cNvPr>
            <p:cNvSpPr/>
            <p:nvPr/>
          </p:nvSpPr>
          <p:spPr>
            <a:xfrm>
              <a:off x="3222223" y="5405058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TX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3ABC165-4206-4B00-AE20-1096877F23A0}"/>
                </a:ext>
              </a:extLst>
            </p:cNvPr>
            <p:cNvSpPr/>
            <p:nvPr/>
          </p:nvSpPr>
          <p:spPr>
            <a:xfrm>
              <a:off x="1573801" y="5405058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HI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15A13C7-DC6E-46F6-AC64-36D18DDDEB1E}"/>
                </a:ext>
              </a:extLst>
            </p:cNvPr>
            <p:cNvSpPr/>
            <p:nvPr/>
          </p:nvSpPr>
          <p:spPr>
            <a:xfrm>
              <a:off x="5420119" y="485558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GA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BFF039D-5AD7-4C20-9526-9029040CE00C}"/>
                </a:ext>
              </a:extLst>
            </p:cNvPr>
            <p:cNvSpPr/>
            <p:nvPr/>
          </p:nvSpPr>
          <p:spPr>
            <a:xfrm>
              <a:off x="4870645" y="485558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AL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DD46B92-B5E0-46F0-8636-3251A661554F}"/>
                </a:ext>
              </a:extLst>
            </p:cNvPr>
            <p:cNvSpPr/>
            <p:nvPr/>
          </p:nvSpPr>
          <p:spPr>
            <a:xfrm>
              <a:off x="4321171" y="485558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MS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CD3EDBA-8482-421E-B46E-080E7C839BC9}"/>
                </a:ext>
              </a:extLst>
            </p:cNvPr>
            <p:cNvSpPr/>
            <p:nvPr/>
          </p:nvSpPr>
          <p:spPr>
            <a:xfrm>
              <a:off x="3771697" y="485558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LA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A860527-AB56-4EB3-A2C3-7C9B8350ED30}"/>
                </a:ext>
              </a:extLst>
            </p:cNvPr>
            <p:cNvSpPr/>
            <p:nvPr/>
          </p:nvSpPr>
          <p:spPr>
            <a:xfrm>
              <a:off x="3222223" y="485558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OK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0617BFD-D6F0-44C9-8CDC-C5DA2C1F759B}"/>
                </a:ext>
              </a:extLst>
            </p:cNvPr>
            <p:cNvSpPr/>
            <p:nvPr/>
          </p:nvSpPr>
          <p:spPr>
            <a:xfrm>
              <a:off x="5969593" y="430611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DC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BBAF3ED-F2D6-4C42-83D0-02FC79FA1AC6}"/>
                </a:ext>
              </a:extLst>
            </p:cNvPr>
            <p:cNvSpPr/>
            <p:nvPr/>
          </p:nvSpPr>
          <p:spPr>
            <a:xfrm>
              <a:off x="5420119" y="430611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SC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D74D0BC-8608-4DC1-AFB7-9BE83CB5A3A1}"/>
                </a:ext>
              </a:extLst>
            </p:cNvPr>
            <p:cNvSpPr/>
            <p:nvPr/>
          </p:nvSpPr>
          <p:spPr>
            <a:xfrm>
              <a:off x="4870645" y="430611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NC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E50FE67-6A53-43C7-B28A-19BD79A3B18A}"/>
                </a:ext>
              </a:extLst>
            </p:cNvPr>
            <p:cNvSpPr/>
            <p:nvPr/>
          </p:nvSpPr>
          <p:spPr>
            <a:xfrm>
              <a:off x="4321171" y="430611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TN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61A3BD5-F135-49FE-9EB2-28AA50656FC6}"/>
                </a:ext>
              </a:extLst>
            </p:cNvPr>
            <p:cNvSpPr/>
            <p:nvPr/>
          </p:nvSpPr>
          <p:spPr>
            <a:xfrm>
              <a:off x="3771697" y="430611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AR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B85972A-C36A-479F-BAE8-0D4A04FA620E}"/>
                </a:ext>
              </a:extLst>
            </p:cNvPr>
            <p:cNvSpPr/>
            <p:nvPr/>
          </p:nvSpPr>
          <p:spPr>
            <a:xfrm>
              <a:off x="3222223" y="430611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KS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E1F02BE-B19C-4126-B147-91179D5D27ED}"/>
                </a:ext>
              </a:extLst>
            </p:cNvPr>
            <p:cNvSpPr/>
            <p:nvPr/>
          </p:nvSpPr>
          <p:spPr>
            <a:xfrm>
              <a:off x="2672749" y="430611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NM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856F91F-FE97-4D08-8976-1E39AFEEA4A3}"/>
                </a:ext>
              </a:extLst>
            </p:cNvPr>
            <p:cNvSpPr/>
            <p:nvPr/>
          </p:nvSpPr>
          <p:spPr>
            <a:xfrm>
              <a:off x="2123275" y="430611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AZ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2BAC6EA-D3E0-4B6D-A98A-DBB990B7D093}"/>
                </a:ext>
              </a:extLst>
            </p:cNvPr>
            <p:cNvSpPr/>
            <p:nvPr/>
          </p:nvSpPr>
          <p:spPr>
            <a:xfrm>
              <a:off x="6519067" y="375663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DE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75189F1-6C76-41D5-9F43-A4E7AA88B135}"/>
                </a:ext>
              </a:extLst>
            </p:cNvPr>
            <p:cNvSpPr/>
            <p:nvPr/>
          </p:nvSpPr>
          <p:spPr>
            <a:xfrm>
              <a:off x="5969593" y="375663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MD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AC2A057-CD34-4F5D-8D94-7CEEB38E37C8}"/>
                </a:ext>
              </a:extLst>
            </p:cNvPr>
            <p:cNvSpPr/>
            <p:nvPr/>
          </p:nvSpPr>
          <p:spPr>
            <a:xfrm>
              <a:off x="5420119" y="375663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VA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6B9AAD7-F9FF-4440-902C-03E8069FFA2E}"/>
                </a:ext>
              </a:extLst>
            </p:cNvPr>
            <p:cNvSpPr/>
            <p:nvPr/>
          </p:nvSpPr>
          <p:spPr>
            <a:xfrm>
              <a:off x="4870645" y="375663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WV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599A878-B00B-45D1-85AA-EF6D2E25F1C1}"/>
                </a:ext>
              </a:extLst>
            </p:cNvPr>
            <p:cNvSpPr/>
            <p:nvPr/>
          </p:nvSpPr>
          <p:spPr>
            <a:xfrm>
              <a:off x="4321171" y="375663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KY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7EFB594-546C-42F0-8D1F-61DDF997D9A2}"/>
                </a:ext>
              </a:extLst>
            </p:cNvPr>
            <p:cNvSpPr/>
            <p:nvPr/>
          </p:nvSpPr>
          <p:spPr>
            <a:xfrm>
              <a:off x="3771697" y="375663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MO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66491DA-969E-4CC6-A495-4D350BCC857E}"/>
                </a:ext>
              </a:extLst>
            </p:cNvPr>
            <p:cNvSpPr/>
            <p:nvPr/>
          </p:nvSpPr>
          <p:spPr>
            <a:xfrm>
              <a:off x="3222223" y="375663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NE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5122F50-4AEF-4ADF-943F-96AB6DA3B1CC}"/>
                </a:ext>
              </a:extLst>
            </p:cNvPr>
            <p:cNvSpPr/>
            <p:nvPr/>
          </p:nvSpPr>
          <p:spPr>
            <a:xfrm>
              <a:off x="2672749" y="375663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CO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5B52DB1-1E4B-4C9A-9DEF-9C81F7691067}"/>
                </a:ext>
              </a:extLst>
            </p:cNvPr>
            <p:cNvSpPr/>
            <p:nvPr/>
          </p:nvSpPr>
          <p:spPr>
            <a:xfrm>
              <a:off x="2123275" y="375663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UT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ED81589-4ED5-45E5-A18C-5E2B95F8E299}"/>
                </a:ext>
              </a:extLst>
            </p:cNvPr>
            <p:cNvSpPr/>
            <p:nvPr/>
          </p:nvSpPr>
          <p:spPr>
            <a:xfrm>
              <a:off x="1573801" y="375663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CA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2B087E7-4F84-4FA3-B8A4-4356B3F15C10}"/>
                </a:ext>
              </a:extLst>
            </p:cNvPr>
            <p:cNvSpPr/>
            <p:nvPr/>
          </p:nvSpPr>
          <p:spPr>
            <a:xfrm>
              <a:off x="7068539" y="320716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RI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349AB67-0759-4F05-9145-2C3F456ACC92}"/>
                </a:ext>
              </a:extLst>
            </p:cNvPr>
            <p:cNvSpPr/>
            <p:nvPr/>
          </p:nvSpPr>
          <p:spPr>
            <a:xfrm>
              <a:off x="6519067" y="320716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CT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1323A682-D725-4AB8-90BA-B37252508BA1}"/>
                </a:ext>
              </a:extLst>
            </p:cNvPr>
            <p:cNvSpPr/>
            <p:nvPr/>
          </p:nvSpPr>
          <p:spPr>
            <a:xfrm>
              <a:off x="5969593" y="320716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NJ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554B380-DCAB-4CF0-B8E3-56CA8253E873}"/>
                </a:ext>
              </a:extLst>
            </p:cNvPr>
            <p:cNvSpPr/>
            <p:nvPr/>
          </p:nvSpPr>
          <p:spPr>
            <a:xfrm>
              <a:off x="5420119" y="320716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PA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8DDA646-A602-407D-9744-3014C21AB368}"/>
                </a:ext>
              </a:extLst>
            </p:cNvPr>
            <p:cNvSpPr/>
            <p:nvPr/>
          </p:nvSpPr>
          <p:spPr>
            <a:xfrm>
              <a:off x="4870645" y="320716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OH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59B8F2B-496D-45A6-BE29-3E25E7E4FFE8}"/>
                </a:ext>
              </a:extLst>
            </p:cNvPr>
            <p:cNvSpPr/>
            <p:nvPr/>
          </p:nvSpPr>
          <p:spPr>
            <a:xfrm>
              <a:off x="4321171" y="320716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IN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DC3F821-672B-4F34-8908-528E2502FBF5}"/>
                </a:ext>
              </a:extLst>
            </p:cNvPr>
            <p:cNvSpPr/>
            <p:nvPr/>
          </p:nvSpPr>
          <p:spPr>
            <a:xfrm>
              <a:off x="3771697" y="320716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IA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B11681C-9FB0-4F66-A453-52D73D764AFA}"/>
                </a:ext>
              </a:extLst>
            </p:cNvPr>
            <p:cNvSpPr/>
            <p:nvPr/>
          </p:nvSpPr>
          <p:spPr>
            <a:xfrm>
              <a:off x="3222223" y="320716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SD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01C88FED-BE65-4714-8B75-B20FF2E22EC3}"/>
                </a:ext>
              </a:extLst>
            </p:cNvPr>
            <p:cNvSpPr/>
            <p:nvPr/>
          </p:nvSpPr>
          <p:spPr>
            <a:xfrm>
              <a:off x="2672749" y="320716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WY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84F421A8-5737-42BC-9384-1C4CC1160458}"/>
                </a:ext>
              </a:extLst>
            </p:cNvPr>
            <p:cNvSpPr/>
            <p:nvPr/>
          </p:nvSpPr>
          <p:spPr>
            <a:xfrm>
              <a:off x="2123275" y="320716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NV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E7BB0326-7756-4A07-932A-3D69D1F59BB1}"/>
                </a:ext>
              </a:extLst>
            </p:cNvPr>
            <p:cNvSpPr/>
            <p:nvPr/>
          </p:nvSpPr>
          <p:spPr>
            <a:xfrm>
              <a:off x="1573801" y="320716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OR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E560A87-D75A-4004-B2E7-136739395DC5}"/>
                </a:ext>
              </a:extLst>
            </p:cNvPr>
            <p:cNvSpPr/>
            <p:nvPr/>
          </p:nvSpPr>
          <p:spPr>
            <a:xfrm>
              <a:off x="1573801" y="265768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WA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2B340540-6FB1-4E60-9808-B8ADEF0DC7F9}"/>
                </a:ext>
              </a:extLst>
            </p:cNvPr>
            <p:cNvSpPr/>
            <p:nvPr/>
          </p:nvSpPr>
          <p:spPr>
            <a:xfrm>
              <a:off x="2123275" y="265768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ID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65870CD1-D8C3-46B1-B8AB-384AD3ABBD8B}"/>
                </a:ext>
              </a:extLst>
            </p:cNvPr>
            <p:cNvSpPr/>
            <p:nvPr/>
          </p:nvSpPr>
          <p:spPr>
            <a:xfrm>
              <a:off x="2672749" y="265768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MT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1D2C894F-43E8-4903-BC72-D8AD92761E86}"/>
                </a:ext>
              </a:extLst>
            </p:cNvPr>
            <p:cNvSpPr/>
            <p:nvPr/>
          </p:nvSpPr>
          <p:spPr>
            <a:xfrm>
              <a:off x="3222223" y="265768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ND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BD441ED-7E5E-4165-BD3E-39104E061E05}"/>
                </a:ext>
              </a:extLst>
            </p:cNvPr>
            <p:cNvSpPr/>
            <p:nvPr/>
          </p:nvSpPr>
          <p:spPr>
            <a:xfrm>
              <a:off x="3771697" y="265768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MN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D1E6F000-AC19-45C2-9CA7-C7F26013FE56}"/>
                </a:ext>
              </a:extLst>
            </p:cNvPr>
            <p:cNvSpPr/>
            <p:nvPr/>
          </p:nvSpPr>
          <p:spPr>
            <a:xfrm>
              <a:off x="4321171" y="265768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IL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2B62F1EA-62F0-4E99-A5C6-395520907199}"/>
                </a:ext>
              </a:extLst>
            </p:cNvPr>
            <p:cNvSpPr/>
            <p:nvPr/>
          </p:nvSpPr>
          <p:spPr>
            <a:xfrm>
              <a:off x="4870645" y="265768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MI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E89A332-1C1A-45FA-9D75-0BEE6F552DE9}"/>
                </a:ext>
              </a:extLst>
            </p:cNvPr>
            <p:cNvSpPr/>
            <p:nvPr/>
          </p:nvSpPr>
          <p:spPr>
            <a:xfrm>
              <a:off x="5969593" y="265768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NY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EAD15ED9-C52F-4F08-A324-98FD67D7AB28}"/>
                </a:ext>
              </a:extLst>
            </p:cNvPr>
            <p:cNvSpPr/>
            <p:nvPr/>
          </p:nvSpPr>
          <p:spPr>
            <a:xfrm>
              <a:off x="6519067" y="265768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MA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EE78843-FE09-4994-B72C-EFA72BA5CC86}"/>
                </a:ext>
              </a:extLst>
            </p:cNvPr>
            <p:cNvSpPr/>
            <p:nvPr/>
          </p:nvSpPr>
          <p:spPr>
            <a:xfrm>
              <a:off x="6519067" y="210821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VT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211BB8C3-089F-4EF4-82A0-F1DAE4EAB444}"/>
                </a:ext>
              </a:extLst>
            </p:cNvPr>
            <p:cNvSpPr/>
            <p:nvPr/>
          </p:nvSpPr>
          <p:spPr>
            <a:xfrm>
              <a:off x="7068539" y="210821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NH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524A8B4D-59C4-42DF-BE60-C13C13D358B9}"/>
                </a:ext>
              </a:extLst>
            </p:cNvPr>
            <p:cNvSpPr/>
            <p:nvPr/>
          </p:nvSpPr>
          <p:spPr>
            <a:xfrm>
              <a:off x="7068539" y="155873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ME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727FACE5-53B0-4482-B73C-779F65E92556}"/>
                </a:ext>
              </a:extLst>
            </p:cNvPr>
            <p:cNvSpPr/>
            <p:nvPr/>
          </p:nvSpPr>
          <p:spPr>
            <a:xfrm>
              <a:off x="4321171" y="2108210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WI</a:t>
              </a:r>
            </a:p>
          </p:txBody>
        </p:sp>
        <p:sp>
          <p:nvSpPr>
            <p:cNvPr id="278" name="Rectangle 277">
              <a:extLst>
                <a:ext uri="{FF2B5EF4-FFF2-40B4-BE49-F238E27FC236}">
                  <a16:creationId xmlns:a16="http://schemas.microsoft.com/office/drawing/2014/main" id="{0E6A8337-C5D0-4EB3-A565-7DDF30D952E3}"/>
                </a:ext>
              </a:extLst>
            </p:cNvPr>
            <p:cNvSpPr/>
            <p:nvPr/>
          </p:nvSpPr>
          <p:spPr>
            <a:xfrm>
              <a:off x="1573801" y="1558735"/>
              <a:ext cx="501661" cy="5016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AK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9437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Square Tile Grid Map of the USA – Slide Template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AAFA648-D05E-4673-8C13-D2279AE2E1B0}"/>
              </a:ext>
            </a:extLst>
          </p:cNvPr>
          <p:cNvGrpSpPr/>
          <p:nvPr/>
        </p:nvGrpSpPr>
        <p:grpSpPr>
          <a:xfrm>
            <a:off x="1573801" y="1558735"/>
            <a:ext cx="5996399" cy="4347984"/>
            <a:chOff x="1573801" y="1558735"/>
            <a:chExt cx="5996399" cy="4347984"/>
          </a:xfrm>
          <a:solidFill>
            <a:schemeClr val="bg2"/>
          </a:solidFill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BF2A9908-56F9-4EF9-84B8-1471FB36641B}"/>
                </a:ext>
              </a:extLst>
            </p:cNvPr>
            <p:cNvSpPr/>
            <p:nvPr/>
          </p:nvSpPr>
          <p:spPr>
            <a:xfrm>
              <a:off x="5969593" y="5405058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FL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873BA420-5234-4073-BA8B-EE96AEFA71E1}"/>
                </a:ext>
              </a:extLst>
            </p:cNvPr>
            <p:cNvSpPr/>
            <p:nvPr/>
          </p:nvSpPr>
          <p:spPr>
            <a:xfrm>
              <a:off x="3222223" y="5405058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TX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899E887-E39D-4C7B-81F0-CA14AE0CE1AF}"/>
                </a:ext>
              </a:extLst>
            </p:cNvPr>
            <p:cNvSpPr/>
            <p:nvPr/>
          </p:nvSpPr>
          <p:spPr>
            <a:xfrm>
              <a:off x="1573801" y="5405058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HI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8740BB8-DC73-43C2-A5D0-0329AB857524}"/>
                </a:ext>
              </a:extLst>
            </p:cNvPr>
            <p:cNvSpPr/>
            <p:nvPr/>
          </p:nvSpPr>
          <p:spPr>
            <a:xfrm>
              <a:off x="5420119" y="485558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GA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2E12FFE3-A6D1-4036-9C24-09F9F3852383}"/>
                </a:ext>
              </a:extLst>
            </p:cNvPr>
            <p:cNvSpPr/>
            <p:nvPr/>
          </p:nvSpPr>
          <p:spPr>
            <a:xfrm>
              <a:off x="4870645" y="485558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AL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A0F1F8B6-CCD5-44D0-ACBB-467FA9CE6521}"/>
                </a:ext>
              </a:extLst>
            </p:cNvPr>
            <p:cNvSpPr/>
            <p:nvPr/>
          </p:nvSpPr>
          <p:spPr>
            <a:xfrm>
              <a:off x="4321171" y="485558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MS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EEF567A8-F872-429B-AD1A-307A7AEBFC7F}"/>
                </a:ext>
              </a:extLst>
            </p:cNvPr>
            <p:cNvSpPr/>
            <p:nvPr/>
          </p:nvSpPr>
          <p:spPr>
            <a:xfrm>
              <a:off x="3771697" y="485558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LA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9DADEFB5-CC82-4AE5-AF27-813F38E21D83}"/>
                </a:ext>
              </a:extLst>
            </p:cNvPr>
            <p:cNvSpPr/>
            <p:nvPr/>
          </p:nvSpPr>
          <p:spPr>
            <a:xfrm>
              <a:off x="3222223" y="485558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OK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5D7D48B9-545C-4319-8AFF-F0D40191D6CC}"/>
                </a:ext>
              </a:extLst>
            </p:cNvPr>
            <p:cNvSpPr/>
            <p:nvPr/>
          </p:nvSpPr>
          <p:spPr>
            <a:xfrm>
              <a:off x="5969593" y="430611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DC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54A1C7BA-56BA-4B44-A3FC-1C8F87894144}"/>
                </a:ext>
              </a:extLst>
            </p:cNvPr>
            <p:cNvSpPr/>
            <p:nvPr/>
          </p:nvSpPr>
          <p:spPr>
            <a:xfrm>
              <a:off x="5420119" y="430611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SC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D412C31-1B52-4D28-9436-35119605E1C3}"/>
                </a:ext>
              </a:extLst>
            </p:cNvPr>
            <p:cNvSpPr/>
            <p:nvPr/>
          </p:nvSpPr>
          <p:spPr>
            <a:xfrm>
              <a:off x="4870645" y="430611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NC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3B868001-3408-4495-AD0D-DF2A22F33D86}"/>
                </a:ext>
              </a:extLst>
            </p:cNvPr>
            <p:cNvSpPr/>
            <p:nvPr/>
          </p:nvSpPr>
          <p:spPr>
            <a:xfrm>
              <a:off x="4321171" y="430611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TN</a:t>
              </a: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ABE9CA04-FB06-40B1-9EF2-B61F797615A9}"/>
                </a:ext>
              </a:extLst>
            </p:cNvPr>
            <p:cNvSpPr/>
            <p:nvPr/>
          </p:nvSpPr>
          <p:spPr>
            <a:xfrm>
              <a:off x="3771697" y="430611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AR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67A2E8D2-BECF-4464-A7ED-C675534F60FC}"/>
                </a:ext>
              </a:extLst>
            </p:cNvPr>
            <p:cNvSpPr/>
            <p:nvPr/>
          </p:nvSpPr>
          <p:spPr>
            <a:xfrm>
              <a:off x="3222223" y="430611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KS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6C8191FF-3622-4F19-AB15-F28015BBBE8D}"/>
                </a:ext>
              </a:extLst>
            </p:cNvPr>
            <p:cNvSpPr/>
            <p:nvPr/>
          </p:nvSpPr>
          <p:spPr>
            <a:xfrm>
              <a:off x="2672749" y="430611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NM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1B94C435-2A62-40BC-BC76-756A792B258B}"/>
                </a:ext>
              </a:extLst>
            </p:cNvPr>
            <p:cNvSpPr/>
            <p:nvPr/>
          </p:nvSpPr>
          <p:spPr>
            <a:xfrm>
              <a:off x="2123275" y="430611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AZ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6763F57D-54E4-4E55-B278-1CA9539B99CE}"/>
                </a:ext>
              </a:extLst>
            </p:cNvPr>
            <p:cNvSpPr/>
            <p:nvPr/>
          </p:nvSpPr>
          <p:spPr>
            <a:xfrm>
              <a:off x="6519067" y="375663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DE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00E979B7-2CE4-42E0-BD72-3F789EC1B52F}"/>
                </a:ext>
              </a:extLst>
            </p:cNvPr>
            <p:cNvSpPr/>
            <p:nvPr/>
          </p:nvSpPr>
          <p:spPr>
            <a:xfrm>
              <a:off x="5969593" y="375663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MD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3E517105-0409-48CA-BB53-07C8463DDFB5}"/>
                </a:ext>
              </a:extLst>
            </p:cNvPr>
            <p:cNvSpPr/>
            <p:nvPr/>
          </p:nvSpPr>
          <p:spPr>
            <a:xfrm>
              <a:off x="5420119" y="375663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VA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714FE45A-CD4D-49C8-BD94-1EDAB40507B4}"/>
                </a:ext>
              </a:extLst>
            </p:cNvPr>
            <p:cNvSpPr/>
            <p:nvPr/>
          </p:nvSpPr>
          <p:spPr>
            <a:xfrm>
              <a:off x="4870645" y="375663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WV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5B7E31DB-6274-48E7-A39F-6D011B0606A8}"/>
                </a:ext>
              </a:extLst>
            </p:cNvPr>
            <p:cNvSpPr/>
            <p:nvPr/>
          </p:nvSpPr>
          <p:spPr>
            <a:xfrm>
              <a:off x="4321171" y="375663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KY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0A19D027-479C-42EF-AF3F-FAABBF625CD7}"/>
                </a:ext>
              </a:extLst>
            </p:cNvPr>
            <p:cNvSpPr/>
            <p:nvPr/>
          </p:nvSpPr>
          <p:spPr>
            <a:xfrm>
              <a:off x="3771697" y="375663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MO</a:t>
              </a: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E29EFF11-7C5B-44BD-B757-3638522EA49E}"/>
                </a:ext>
              </a:extLst>
            </p:cNvPr>
            <p:cNvSpPr/>
            <p:nvPr/>
          </p:nvSpPr>
          <p:spPr>
            <a:xfrm>
              <a:off x="3222223" y="375663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NE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F2D40F28-608A-4A17-9296-410DAE8A43C1}"/>
                </a:ext>
              </a:extLst>
            </p:cNvPr>
            <p:cNvSpPr/>
            <p:nvPr/>
          </p:nvSpPr>
          <p:spPr>
            <a:xfrm>
              <a:off x="2672749" y="375663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CO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96074B5C-E0B7-4C86-82CC-DA4905C92D94}"/>
                </a:ext>
              </a:extLst>
            </p:cNvPr>
            <p:cNvSpPr/>
            <p:nvPr/>
          </p:nvSpPr>
          <p:spPr>
            <a:xfrm>
              <a:off x="2123275" y="375663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UT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18BB173E-3937-4BAF-A926-C215B6AA25C9}"/>
                </a:ext>
              </a:extLst>
            </p:cNvPr>
            <p:cNvSpPr/>
            <p:nvPr/>
          </p:nvSpPr>
          <p:spPr>
            <a:xfrm>
              <a:off x="1573801" y="375663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CA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9A8DC6EF-30AB-46D4-B3B7-4D0DBF656ED0}"/>
                </a:ext>
              </a:extLst>
            </p:cNvPr>
            <p:cNvSpPr/>
            <p:nvPr/>
          </p:nvSpPr>
          <p:spPr>
            <a:xfrm>
              <a:off x="7068539" y="320716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RI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89774A66-1D70-40C5-9A59-19CF740ED82D}"/>
                </a:ext>
              </a:extLst>
            </p:cNvPr>
            <p:cNvSpPr/>
            <p:nvPr/>
          </p:nvSpPr>
          <p:spPr>
            <a:xfrm>
              <a:off x="6519067" y="320716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CT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C5FCBC43-0503-4237-AC82-2832BA8E6402}"/>
                </a:ext>
              </a:extLst>
            </p:cNvPr>
            <p:cNvSpPr/>
            <p:nvPr/>
          </p:nvSpPr>
          <p:spPr>
            <a:xfrm>
              <a:off x="5969593" y="320716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NJ</a:t>
              </a: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04012836-C2FB-4B22-954D-7E116C2C9552}"/>
                </a:ext>
              </a:extLst>
            </p:cNvPr>
            <p:cNvSpPr/>
            <p:nvPr/>
          </p:nvSpPr>
          <p:spPr>
            <a:xfrm>
              <a:off x="5420119" y="320716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PA</a:t>
              </a: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54A01AC8-E602-47AE-B214-805F32BB69A9}"/>
                </a:ext>
              </a:extLst>
            </p:cNvPr>
            <p:cNvSpPr/>
            <p:nvPr/>
          </p:nvSpPr>
          <p:spPr>
            <a:xfrm>
              <a:off x="4870645" y="320716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OH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87F922AE-908A-4E28-B238-709F63A8A503}"/>
                </a:ext>
              </a:extLst>
            </p:cNvPr>
            <p:cNvSpPr/>
            <p:nvPr/>
          </p:nvSpPr>
          <p:spPr>
            <a:xfrm>
              <a:off x="4321171" y="320716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IN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CD6A05F3-E995-49BA-BBE4-5B7FD161CA5F}"/>
                </a:ext>
              </a:extLst>
            </p:cNvPr>
            <p:cNvSpPr/>
            <p:nvPr/>
          </p:nvSpPr>
          <p:spPr>
            <a:xfrm>
              <a:off x="3771697" y="320716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IA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B11D0EF9-00F9-4A43-BF6E-139477F40625}"/>
                </a:ext>
              </a:extLst>
            </p:cNvPr>
            <p:cNvSpPr/>
            <p:nvPr/>
          </p:nvSpPr>
          <p:spPr>
            <a:xfrm>
              <a:off x="3222223" y="320716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SD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1A42B619-9E3A-44CD-AEF2-958D7A62D197}"/>
                </a:ext>
              </a:extLst>
            </p:cNvPr>
            <p:cNvSpPr/>
            <p:nvPr/>
          </p:nvSpPr>
          <p:spPr>
            <a:xfrm>
              <a:off x="2672749" y="320716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WY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4D7C5E73-03AE-443E-8FC4-EE032F1888D6}"/>
                </a:ext>
              </a:extLst>
            </p:cNvPr>
            <p:cNvSpPr/>
            <p:nvPr/>
          </p:nvSpPr>
          <p:spPr>
            <a:xfrm>
              <a:off x="2123275" y="320716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NV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CAA4AB75-BD2A-4A9C-9F50-363193B84F90}"/>
                </a:ext>
              </a:extLst>
            </p:cNvPr>
            <p:cNvSpPr/>
            <p:nvPr/>
          </p:nvSpPr>
          <p:spPr>
            <a:xfrm>
              <a:off x="1573801" y="320716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OR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AEE779EA-BE27-4AEF-ACF4-CA2E595E7997}"/>
                </a:ext>
              </a:extLst>
            </p:cNvPr>
            <p:cNvSpPr/>
            <p:nvPr/>
          </p:nvSpPr>
          <p:spPr>
            <a:xfrm>
              <a:off x="1573801" y="265768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WA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A54C6365-ABE2-4E4F-842B-93EDE7CF4CD0}"/>
                </a:ext>
              </a:extLst>
            </p:cNvPr>
            <p:cNvSpPr/>
            <p:nvPr/>
          </p:nvSpPr>
          <p:spPr>
            <a:xfrm>
              <a:off x="2123275" y="265768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ID</a:t>
              </a: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F7E4B857-DA08-40C0-8216-4B8E69EB92E4}"/>
                </a:ext>
              </a:extLst>
            </p:cNvPr>
            <p:cNvSpPr/>
            <p:nvPr/>
          </p:nvSpPr>
          <p:spPr>
            <a:xfrm>
              <a:off x="2672749" y="265768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MT</a:t>
              </a: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BECCC2FF-3007-4BC8-9139-68146E9F6A0C}"/>
                </a:ext>
              </a:extLst>
            </p:cNvPr>
            <p:cNvSpPr/>
            <p:nvPr/>
          </p:nvSpPr>
          <p:spPr>
            <a:xfrm>
              <a:off x="3222223" y="265768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ND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DD2E50AE-5C7D-44E5-B4A2-C39648F19594}"/>
                </a:ext>
              </a:extLst>
            </p:cNvPr>
            <p:cNvSpPr/>
            <p:nvPr/>
          </p:nvSpPr>
          <p:spPr>
            <a:xfrm>
              <a:off x="3771697" y="265768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MN</a:t>
              </a: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7EF94253-9995-48CE-AF47-601492E45CB6}"/>
                </a:ext>
              </a:extLst>
            </p:cNvPr>
            <p:cNvSpPr/>
            <p:nvPr/>
          </p:nvSpPr>
          <p:spPr>
            <a:xfrm>
              <a:off x="4321171" y="265768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IL</a:t>
              </a: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10B8E009-0727-4807-B81C-C247BFCA50E9}"/>
                </a:ext>
              </a:extLst>
            </p:cNvPr>
            <p:cNvSpPr/>
            <p:nvPr/>
          </p:nvSpPr>
          <p:spPr>
            <a:xfrm>
              <a:off x="4870645" y="265768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MI</a:t>
              </a: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DDEB6DA0-241D-43BF-A8E9-FBC2764482E4}"/>
                </a:ext>
              </a:extLst>
            </p:cNvPr>
            <p:cNvSpPr/>
            <p:nvPr/>
          </p:nvSpPr>
          <p:spPr>
            <a:xfrm>
              <a:off x="5969593" y="265768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NY</a:t>
              </a: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B55D812C-10CF-4C21-9E65-16776155B896}"/>
                </a:ext>
              </a:extLst>
            </p:cNvPr>
            <p:cNvSpPr/>
            <p:nvPr/>
          </p:nvSpPr>
          <p:spPr>
            <a:xfrm>
              <a:off x="6519067" y="265768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MA</a:t>
              </a: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154632BF-7474-4104-9340-F4F2544C8002}"/>
                </a:ext>
              </a:extLst>
            </p:cNvPr>
            <p:cNvSpPr/>
            <p:nvPr/>
          </p:nvSpPr>
          <p:spPr>
            <a:xfrm>
              <a:off x="6519067" y="210821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VT</a:t>
              </a: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97E65C72-CBA5-4960-9E5B-228BFE7C15D6}"/>
                </a:ext>
              </a:extLst>
            </p:cNvPr>
            <p:cNvSpPr/>
            <p:nvPr/>
          </p:nvSpPr>
          <p:spPr>
            <a:xfrm>
              <a:off x="7068539" y="210821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NH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40849401-0C5B-49C5-A3C8-BD22387F0F38}"/>
                </a:ext>
              </a:extLst>
            </p:cNvPr>
            <p:cNvSpPr/>
            <p:nvPr/>
          </p:nvSpPr>
          <p:spPr>
            <a:xfrm>
              <a:off x="7068539" y="155873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ME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064FA148-F8EE-461D-B935-3C86E1968069}"/>
                </a:ext>
              </a:extLst>
            </p:cNvPr>
            <p:cNvSpPr/>
            <p:nvPr/>
          </p:nvSpPr>
          <p:spPr>
            <a:xfrm>
              <a:off x="4321171" y="2108210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WI</a:t>
              </a: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EB51E1F3-72A1-4237-A5B2-7C108A8A98E2}"/>
                </a:ext>
              </a:extLst>
            </p:cNvPr>
            <p:cNvSpPr/>
            <p:nvPr/>
          </p:nvSpPr>
          <p:spPr>
            <a:xfrm>
              <a:off x="1573801" y="1558735"/>
              <a:ext cx="501661" cy="5016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</a:rPr>
                <a:t>AK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622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10280</TotalTime>
  <Words>167</Words>
  <PresentationFormat>On-screen Show (4:3)</PresentationFormat>
  <Paragraphs>110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Square Tile Grid Map of the USA – Slide Template</vt:lpstr>
      <vt:lpstr>Square Tile Grid Map of the USA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Square Tile Grid Map of the USA</dc:title>
  <dc:creator>PresentationGO.com</dc:creator>
  <dc:description>© Copyright PresentationGO.com</dc:description>
  <dcterms:created xsi:type="dcterms:W3CDTF">2014-11-26T05:14:11Z</dcterms:created>
  <dcterms:modified xsi:type="dcterms:W3CDTF">2020-09-24T20:00:11Z</dcterms:modified>
  <cp:category>Maps</cp:category>
</cp:coreProperties>
</file>