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1" r:id="rId4"/>
    <p:sldId id="36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95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98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Tile Grid Map of the USA – Slide Template</a:t>
            </a:r>
          </a:p>
        </p:txBody>
      </p: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57A071FC-7F84-4C56-A3E0-5A103F28C820}"/>
              </a:ext>
            </a:extLst>
          </p:cNvPr>
          <p:cNvGrpSpPr/>
          <p:nvPr/>
        </p:nvGrpSpPr>
        <p:grpSpPr>
          <a:xfrm>
            <a:off x="2973171" y="1330990"/>
            <a:ext cx="6245657" cy="4528721"/>
            <a:chOff x="1573801" y="1558735"/>
            <a:chExt cx="5996399" cy="4347984"/>
          </a:xfrm>
        </p:grpSpPr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46BE83EF-6511-4991-88E2-059FE68366A6}"/>
                </a:ext>
              </a:extLst>
            </p:cNvPr>
            <p:cNvSpPr/>
            <p:nvPr/>
          </p:nvSpPr>
          <p:spPr>
            <a:xfrm>
              <a:off x="5969593" y="5405058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FL</a:t>
              </a:r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A53A219F-67D7-4B34-9060-9D2FA3EC93A3}"/>
                </a:ext>
              </a:extLst>
            </p:cNvPr>
            <p:cNvSpPr/>
            <p:nvPr/>
          </p:nvSpPr>
          <p:spPr>
            <a:xfrm>
              <a:off x="3222223" y="5405058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TX</a:t>
              </a: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E585DB65-8F1F-43A9-8AF2-75FC194C4303}"/>
                </a:ext>
              </a:extLst>
            </p:cNvPr>
            <p:cNvSpPr/>
            <p:nvPr/>
          </p:nvSpPr>
          <p:spPr>
            <a:xfrm>
              <a:off x="1573801" y="5405058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HI</a:t>
              </a:r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CC95025A-BA6D-4D7A-81AA-39F90C8E1A21}"/>
                </a:ext>
              </a:extLst>
            </p:cNvPr>
            <p:cNvSpPr/>
            <p:nvPr/>
          </p:nvSpPr>
          <p:spPr>
            <a:xfrm>
              <a:off x="5420119" y="485558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GA</a:t>
              </a: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823FAEC1-ADFA-40E4-B517-6512EC27E85E}"/>
                </a:ext>
              </a:extLst>
            </p:cNvPr>
            <p:cNvSpPr/>
            <p:nvPr/>
          </p:nvSpPr>
          <p:spPr>
            <a:xfrm>
              <a:off x="4870645" y="485558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AL</a:t>
              </a: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7B36CB92-A09C-4530-B6CE-67B92EDEF6D4}"/>
                </a:ext>
              </a:extLst>
            </p:cNvPr>
            <p:cNvSpPr/>
            <p:nvPr/>
          </p:nvSpPr>
          <p:spPr>
            <a:xfrm>
              <a:off x="4321171" y="485558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MS</a:t>
              </a: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AA7B5DDB-CAAA-4154-8028-05CC1DA2911C}"/>
                </a:ext>
              </a:extLst>
            </p:cNvPr>
            <p:cNvSpPr/>
            <p:nvPr/>
          </p:nvSpPr>
          <p:spPr>
            <a:xfrm>
              <a:off x="3771697" y="485558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LA</a:t>
              </a:r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E7AAE981-ECBF-40FE-AC6D-34051EDFF20B}"/>
                </a:ext>
              </a:extLst>
            </p:cNvPr>
            <p:cNvSpPr/>
            <p:nvPr/>
          </p:nvSpPr>
          <p:spPr>
            <a:xfrm>
              <a:off x="3222223" y="485558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OK</a:t>
              </a:r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C7526850-4B45-4613-A666-05DE6CEF4877}"/>
                </a:ext>
              </a:extLst>
            </p:cNvPr>
            <p:cNvSpPr/>
            <p:nvPr/>
          </p:nvSpPr>
          <p:spPr>
            <a:xfrm>
              <a:off x="5969593" y="430611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DC</a:t>
              </a:r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900CC91F-6AE1-43FD-8B91-E0C161412006}"/>
                </a:ext>
              </a:extLst>
            </p:cNvPr>
            <p:cNvSpPr/>
            <p:nvPr/>
          </p:nvSpPr>
          <p:spPr>
            <a:xfrm>
              <a:off x="5420119" y="430611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SC</a:t>
              </a:r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F0376E78-7721-4C61-A865-BE24D75AAAC5}"/>
                </a:ext>
              </a:extLst>
            </p:cNvPr>
            <p:cNvSpPr/>
            <p:nvPr/>
          </p:nvSpPr>
          <p:spPr>
            <a:xfrm>
              <a:off x="4870645" y="430611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NC</a:t>
              </a: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165F7666-8C20-4F77-8DA0-ADE615B78821}"/>
                </a:ext>
              </a:extLst>
            </p:cNvPr>
            <p:cNvSpPr/>
            <p:nvPr/>
          </p:nvSpPr>
          <p:spPr>
            <a:xfrm>
              <a:off x="4321171" y="430611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TN</a:t>
              </a:r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B9190824-11A4-4DF0-8831-DD6F240F4443}"/>
                </a:ext>
              </a:extLst>
            </p:cNvPr>
            <p:cNvSpPr/>
            <p:nvPr/>
          </p:nvSpPr>
          <p:spPr>
            <a:xfrm>
              <a:off x="3771697" y="430611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AR</a:t>
              </a:r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0D27A574-0ABB-4FBB-9E90-4BB1F01EBE5D}"/>
                </a:ext>
              </a:extLst>
            </p:cNvPr>
            <p:cNvSpPr/>
            <p:nvPr/>
          </p:nvSpPr>
          <p:spPr>
            <a:xfrm>
              <a:off x="3222223" y="430611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KS</a:t>
              </a:r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45A5CC40-340E-420A-8013-24FF19EAA372}"/>
                </a:ext>
              </a:extLst>
            </p:cNvPr>
            <p:cNvSpPr/>
            <p:nvPr/>
          </p:nvSpPr>
          <p:spPr>
            <a:xfrm>
              <a:off x="2672749" y="430611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NM</a:t>
              </a: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C14F6D1A-DD29-4A5B-B411-F2FCDC039545}"/>
                </a:ext>
              </a:extLst>
            </p:cNvPr>
            <p:cNvSpPr/>
            <p:nvPr/>
          </p:nvSpPr>
          <p:spPr>
            <a:xfrm>
              <a:off x="2123275" y="430611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AZ</a:t>
              </a:r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E38AB9D0-AA2A-40D4-9C31-1C1E2D0B95A6}"/>
                </a:ext>
              </a:extLst>
            </p:cNvPr>
            <p:cNvSpPr/>
            <p:nvPr/>
          </p:nvSpPr>
          <p:spPr>
            <a:xfrm>
              <a:off x="6519067" y="375663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DE</a:t>
              </a:r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CF7A7EC1-95E9-4A97-8678-E73FB3ADEAE3}"/>
                </a:ext>
              </a:extLst>
            </p:cNvPr>
            <p:cNvSpPr/>
            <p:nvPr/>
          </p:nvSpPr>
          <p:spPr>
            <a:xfrm>
              <a:off x="5969593" y="375663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MD</a:t>
              </a:r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2BD5B50B-2E49-4880-9812-D955DBA82E85}"/>
                </a:ext>
              </a:extLst>
            </p:cNvPr>
            <p:cNvSpPr/>
            <p:nvPr/>
          </p:nvSpPr>
          <p:spPr>
            <a:xfrm>
              <a:off x="5420119" y="375663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VA</a:t>
              </a:r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BF05ABF2-313C-4DF2-A841-0FB7629B7247}"/>
                </a:ext>
              </a:extLst>
            </p:cNvPr>
            <p:cNvSpPr/>
            <p:nvPr/>
          </p:nvSpPr>
          <p:spPr>
            <a:xfrm>
              <a:off x="4870645" y="375663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WV</a:t>
              </a:r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1C5729B3-51BC-4EDF-B4B8-C9F98BCB2724}"/>
                </a:ext>
              </a:extLst>
            </p:cNvPr>
            <p:cNvSpPr/>
            <p:nvPr/>
          </p:nvSpPr>
          <p:spPr>
            <a:xfrm>
              <a:off x="4321171" y="375663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KY</a:t>
              </a:r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25440FDE-E2C0-4533-986E-F3B5ECC95417}"/>
                </a:ext>
              </a:extLst>
            </p:cNvPr>
            <p:cNvSpPr/>
            <p:nvPr/>
          </p:nvSpPr>
          <p:spPr>
            <a:xfrm>
              <a:off x="3771697" y="375663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MO</a:t>
              </a:r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B5BEE344-29C9-40DF-907B-57FBD23059E6}"/>
                </a:ext>
              </a:extLst>
            </p:cNvPr>
            <p:cNvSpPr/>
            <p:nvPr/>
          </p:nvSpPr>
          <p:spPr>
            <a:xfrm>
              <a:off x="3222223" y="375663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NE</a:t>
              </a:r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5FB5DD98-21B5-42DD-853F-F587E739D3BC}"/>
                </a:ext>
              </a:extLst>
            </p:cNvPr>
            <p:cNvSpPr/>
            <p:nvPr/>
          </p:nvSpPr>
          <p:spPr>
            <a:xfrm>
              <a:off x="2672749" y="375663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CO</a:t>
              </a:r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15A16B67-DE24-4F90-9111-BCD448CDBA3A}"/>
                </a:ext>
              </a:extLst>
            </p:cNvPr>
            <p:cNvSpPr/>
            <p:nvPr/>
          </p:nvSpPr>
          <p:spPr>
            <a:xfrm>
              <a:off x="2123275" y="375663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UT</a:t>
              </a:r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8363723C-0E81-481C-8DFB-6E93A9D9C93F}"/>
                </a:ext>
              </a:extLst>
            </p:cNvPr>
            <p:cNvSpPr/>
            <p:nvPr/>
          </p:nvSpPr>
          <p:spPr>
            <a:xfrm>
              <a:off x="1573801" y="375663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CA</a:t>
              </a:r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5C22559B-EF6E-4587-8B23-29A784739BCB}"/>
                </a:ext>
              </a:extLst>
            </p:cNvPr>
            <p:cNvSpPr/>
            <p:nvPr/>
          </p:nvSpPr>
          <p:spPr>
            <a:xfrm>
              <a:off x="7068539" y="320716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RI</a:t>
              </a:r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6D6D014F-01A3-413D-ACBD-9CBD225F7442}"/>
                </a:ext>
              </a:extLst>
            </p:cNvPr>
            <p:cNvSpPr/>
            <p:nvPr/>
          </p:nvSpPr>
          <p:spPr>
            <a:xfrm>
              <a:off x="6519067" y="320716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CT</a:t>
              </a:r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D992E4B1-DA66-466F-B236-C59B8716D5B5}"/>
                </a:ext>
              </a:extLst>
            </p:cNvPr>
            <p:cNvSpPr/>
            <p:nvPr/>
          </p:nvSpPr>
          <p:spPr>
            <a:xfrm>
              <a:off x="5969593" y="320716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NJ</a:t>
              </a:r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8C15A4A8-8744-4FB3-A08A-197A149BCC9F}"/>
                </a:ext>
              </a:extLst>
            </p:cNvPr>
            <p:cNvSpPr/>
            <p:nvPr/>
          </p:nvSpPr>
          <p:spPr>
            <a:xfrm>
              <a:off x="5420119" y="320716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PA</a:t>
              </a:r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C503B88B-019A-4A6B-9A1A-2672AC4AA9E1}"/>
                </a:ext>
              </a:extLst>
            </p:cNvPr>
            <p:cNvSpPr/>
            <p:nvPr/>
          </p:nvSpPr>
          <p:spPr>
            <a:xfrm>
              <a:off x="4870645" y="320716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OH</a:t>
              </a:r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2F3D0475-8E44-45A5-9D70-5731D6773648}"/>
                </a:ext>
              </a:extLst>
            </p:cNvPr>
            <p:cNvSpPr/>
            <p:nvPr/>
          </p:nvSpPr>
          <p:spPr>
            <a:xfrm>
              <a:off x="4321171" y="320716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IN</a:t>
              </a: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44159A36-57AA-42A0-9C6C-DD56FBDA74BD}"/>
                </a:ext>
              </a:extLst>
            </p:cNvPr>
            <p:cNvSpPr/>
            <p:nvPr/>
          </p:nvSpPr>
          <p:spPr>
            <a:xfrm>
              <a:off x="3771697" y="320716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IA</a:t>
              </a:r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33672CB6-CD42-4608-B0BF-0C9909F6F320}"/>
                </a:ext>
              </a:extLst>
            </p:cNvPr>
            <p:cNvSpPr/>
            <p:nvPr/>
          </p:nvSpPr>
          <p:spPr>
            <a:xfrm>
              <a:off x="3222223" y="320716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SD</a:t>
              </a:r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6E76F06D-34DE-404A-AEE2-23BDF770C48E}"/>
                </a:ext>
              </a:extLst>
            </p:cNvPr>
            <p:cNvSpPr/>
            <p:nvPr/>
          </p:nvSpPr>
          <p:spPr>
            <a:xfrm>
              <a:off x="2672749" y="320716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WY</a:t>
              </a:r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80B4C703-F34D-4437-A9D9-F4D77F600AF7}"/>
                </a:ext>
              </a:extLst>
            </p:cNvPr>
            <p:cNvSpPr/>
            <p:nvPr/>
          </p:nvSpPr>
          <p:spPr>
            <a:xfrm>
              <a:off x="2123275" y="320716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NV</a:t>
              </a:r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0A8B6633-D714-4168-BD87-825B662FBDC8}"/>
                </a:ext>
              </a:extLst>
            </p:cNvPr>
            <p:cNvSpPr/>
            <p:nvPr/>
          </p:nvSpPr>
          <p:spPr>
            <a:xfrm>
              <a:off x="1573801" y="320716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OR</a:t>
              </a:r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68570599-A5C2-48F7-AEDC-268516BA6849}"/>
                </a:ext>
              </a:extLst>
            </p:cNvPr>
            <p:cNvSpPr/>
            <p:nvPr/>
          </p:nvSpPr>
          <p:spPr>
            <a:xfrm>
              <a:off x="1573801" y="265768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WA</a:t>
              </a:r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C3E9AAB2-DA19-4D58-83EF-DED755FD1F76}"/>
                </a:ext>
              </a:extLst>
            </p:cNvPr>
            <p:cNvSpPr/>
            <p:nvPr/>
          </p:nvSpPr>
          <p:spPr>
            <a:xfrm>
              <a:off x="2123275" y="265768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ID</a:t>
              </a:r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6804C3B7-CE9A-4ED0-BAD9-D906E85FB94E}"/>
                </a:ext>
              </a:extLst>
            </p:cNvPr>
            <p:cNvSpPr/>
            <p:nvPr/>
          </p:nvSpPr>
          <p:spPr>
            <a:xfrm>
              <a:off x="2672749" y="265768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MT</a:t>
              </a:r>
            </a:p>
          </p:txBody>
        </p: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3E84C128-3DD2-4AF5-9D2C-92650A4FFEDE}"/>
                </a:ext>
              </a:extLst>
            </p:cNvPr>
            <p:cNvSpPr/>
            <p:nvPr/>
          </p:nvSpPr>
          <p:spPr>
            <a:xfrm>
              <a:off x="3222223" y="265768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ND</a:t>
              </a:r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7D996B43-067C-48F7-9AB2-CACBAFCAD462}"/>
                </a:ext>
              </a:extLst>
            </p:cNvPr>
            <p:cNvSpPr/>
            <p:nvPr/>
          </p:nvSpPr>
          <p:spPr>
            <a:xfrm>
              <a:off x="3771697" y="265768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MN</a:t>
              </a:r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A6B3A8E8-C42B-4720-9E1A-5844EF760A00}"/>
                </a:ext>
              </a:extLst>
            </p:cNvPr>
            <p:cNvSpPr/>
            <p:nvPr/>
          </p:nvSpPr>
          <p:spPr>
            <a:xfrm>
              <a:off x="4321171" y="265768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IL</a:t>
              </a:r>
            </a:p>
          </p:txBody>
        </p: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F836304C-C191-4788-8AD3-7B534D6AB6EA}"/>
                </a:ext>
              </a:extLst>
            </p:cNvPr>
            <p:cNvSpPr/>
            <p:nvPr/>
          </p:nvSpPr>
          <p:spPr>
            <a:xfrm>
              <a:off x="4870645" y="265768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MI</a:t>
              </a:r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8BCC7739-2606-4A15-AA4D-5F43A74D10ED}"/>
                </a:ext>
              </a:extLst>
            </p:cNvPr>
            <p:cNvSpPr/>
            <p:nvPr/>
          </p:nvSpPr>
          <p:spPr>
            <a:xfrm>
              <a:off x="5969593" y="265768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NY</a:t>
              </a:r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771EBB5C-CD42-4696-BBEE-EA1CF93E4157}"/>
                </a:ext>
              </a:extLst>
            </p:cNvPr>
            <p:cNvSpPr/>
            <p:nvPr/>
          </p:nvSpPr>
          <p:spPr>
            <a:xfrm>
              <a:off x="6519067" y="265768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MA</a:t>
              </a:r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32736638-6FFC-4F3C-8ACE-16A9110A4DB6}"/>
                </a:ext>
              </a:extLst>
            </p:cNvPr>
            <p:cNvSpPr/>
            <p:nvPr/>
          </p:nvSpPr>
          <p:spPr>
            <a:xfrm>
              <a:off x="6519067" y="210821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VT</a:t>
              </a:r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DD684AF6-EF7A-4E4A-A871-2A9FA990537E}"/>
                </a:ext>
              </a:extLst>
            </p:cNvPr>
            <p:cNvSpPr/>
            <p:nvPr/>
          </p:nvSpPr>
          <p:spPr>
            <a:xfrm>
              <a:off x="7068539" y="210821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NH</a:t>
              </a:r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F884E75D-68AD-420C-BB70-063EBED97AFA}"/>
                </a:ext>
              </a:extLst>
            </p:cNvPr>
            <p:cNvSpPr/>
            <p:nvPr/>
          </p:nvSpPr>
          <p:spPr>
            <a:xfrm>
              <a:off x="7068539" y="155873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ME</a:t>
              </a:r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4C1A7B6D-739E-4F9C-B8FC-4BB8E042F7E5}"/>
                </a:ext>
              </a:extLst>
            </p:cNvPr>
            <p:cNvSpPr/>
            <p:nvPr/>
          </p:nvSpPr>
          <p:spPr>
            <a:xfrm>
              <a:off x="4321171" y="210821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WI</a:t>
              </a:r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EC7CF128-4649-49F6-BE88-E6CB4CD7B5B4}"/>
                </a:ext>
              </a:extLst>
            </p:cNvPr>
            <p:cNvSpPr/>
            <p:nvPr/>
          </p:nvSpPr>
          <p:spPr>
            <a:xfrm>
              <a:off x="1573801" y="155873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AK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3990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Tile Grid Map of the USA – Slide Template</a:t>
            </a:r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C38E161F-FF4F-4364-94A4-9062BD78ED04}"/>
              </a:ext>
            </a:extLst>
          </p:cNvPr>
          <p:cNvGrpSpPr/>
          <p:nvPr/>
        </p:nvGrpSpPr>
        <p:grpSpPr>
          <a:xfrm>
            <a:off x="2973171" y="1330990"/>
            <a:ext cx="6245657" cy="4528721"/>
            <a:chOff x="1573801" y="1558735"/>
            <a:chExt cx="5996399" cy="4347984"/>
          </a:xfrm>
          <a:solidFill>
            <a:schemeClr val="bg2"/>
          </a:solidFill>
        </p:grpSpPr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D16C3A56-0A62-4979-A0BA-4F757EAFFCDB}"/>
                </a:ext>
              </a:extLst>
            </p:cNvPr>
            <p:cNvSpPr/>
            <p:nvPr/>
          </p:nvSpPr>
          <p:spPr>
            <a:xfrm>
              <a:off x="5969593" y="5405058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FL</a:t>
              </a: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1B0504A7-0EC3-4794-8B7F-4D3C7D5A9620}"/>
                </a:ext>
              </a:extLst>
            </p:cNvPr>
            <p:cNvSpPr/>
            <p:nvPr/>
          </p:nvSpPr>
          <p:spPr>
            <a:xfrm>
              <a:off x="3222223" y="5405058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TX</a:t>
              </a: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0E3149E9-047B-4B97-B320-BEB753224B7E}"/>
                </a:ext>
              </a:extLst>
            </p:cNvPr>
            <p:cNvSpPr/>
            <p:nvPr/>
          </p:nvSpPr>
          <p:spPr>
            <a:xfrm>
              <a:off x="1573801" y="5405058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HI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CB79E98A-3707-4034-884C-D4A08AA8534D}"/>
                </a:ext>
              </a:extLst>
            </p:cNvPr>
            <p:cNvSpPr/>
            <p:nvPr/>
          </p:nvSpPr>
          <p:spPr>
            <a:xfrm>
              <a:off x="5420119" y="485558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GA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8B12EC85-3A7A-4F06-9D25-76640CC8D023}"/>
                </a:ext>
              </a:extLst>
            </p:cNvPr>
            <p:cNvSpPr/>
            <p:nvPr/>
          </p:nvSpPr>
          <p:spPr>
            <a:xfrm>
              <a:off x="4870645" y="485558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AL</a:t>
              </a: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CF038C4A-4E97-48C3-B84B-BFB3A16923C5}"/>
                </a:ext>
              </a:extLst>
            </p:cNvPr>
            <p:cNvSpPr/>
            <p:nvPr/>
          </p:nvSpPr>
          <p:spPr>
            <a:xfrm>
              <a:off x="4321171" y="485558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MS</a:t>
              </a: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81E24BBE-9B53-4BF4-AB48-847EA829E37E}"/>
                </a:ext>
              </a:extLst>
            </p:cNvPr>
            <p:cNvSpPr/>
            <p:nvPr/>
          </p:nvSpPr>
          <p:spPr>
            <a:xfrm>
              <a:off x="3771697" y="485558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LA</a:t>
              </a: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681CD5B8-63E5-4598-9EE7-27697E55630E}"/>
                </a:ext>
              </a:extLst>
            </p:cNvPr>
            <p:cNvSpPr/>
            <p:nvPr/>
          </p:nvSpPr>
          <p:spPr>
            <a:xfrm>
              <a:off x="3222223" y="485558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OK</a:t>
              </a: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3B7850C2-EC83-4E0A-8BB6-F42F40B179A4}"/>
                </a:ext>
              </a:extLst>
            </p:cNvPr>
            <p:cNvSpPr/>
            <p:nvPr/>
          </p:nvSpPr>
          <p:spPr>
            <a:xfrm>
              <a:off x="5969593" y="430611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DC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86E54B5D-E645-416F-AB31-5728B110CD02}"/>
                </a:ext>
              </a:extLst>
            </p:cNvPr>
            <p:cNvSpPr/>
            <p:nvPr/>
          </p:nvSpPr>
          <p:spPr>
            <a:xfrm>
              <a:off x="5420119" y="430611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SC</a:t>
              </a: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7BA88656-2451-4239-AFB6-F6F185D25F5B}"/>
                </a:ext>
              </a:extLst>
            </p:cNvPr>
            <p:cNvSpPr/>
            <p:nvPr/>
          </p:nvSpPr>
          <p:spPr>
            <a:xfrm>
              <a:off x="4870645" y="430611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NC</a:t>
              </a: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2E09B905-6D81-4D4E-9594-92F41ECDACE7}"/>
                </a:ext>
              </a:extLst>
            </p:cNvPr>
            <p:cNvSpPr/>
            <p:nvPr/>
          </p:nvSpPr>
          <p:spPr>
            <a:xfrm>
              <a:off x="4321171" y="430611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TN</a:t>
              </a: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5F81A1CF-A88B-4D97-B408-987C3DF16DB6}"/>
                </a:ext>
              </a:extLst>
            </p:cNvPr>
            <p:cNvSpPr/>
            <p:nvPr/>
          </p:nvSpPr>
          <p:spPr>
            <a:xfrm>
              <a:off x="3771697" y="430611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AR</a:t>
              </a: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33A6277E-AA4E-4F5E-BD03-F110D325E815}"/>
                </a:ext>
              </a:extLst>
            </p:cNvPr>
            <p:cNvSpPr/>
            <p:nvPr/>
          </p:nvSpPr>
          <p:spPr>
            <a:xfrm>
              <a:off x="3222223" y="430611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KS</a:t>
              </a: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9A6BFC22-31DD-4B8D-8A14-4CA3BB502F4D}"/>
                </a:ext>
              </a:extLst>
            </p:cNvPr>
            <p:cNvSpPr/>
            <p:nvPr/>
          </p:nvSpPr>
          <p:spPr>
            <a:xfrm>
              <a:off x="2672749" y="430611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NM</a:t>
              </a: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8827ECD3-CC06-4A38-A262-CE893815E71C}"/>
                </a:ext>
              </a:extLst>
            </p:cNvPr>
            <p:cNvSpPr/>
            <p:nvPr/>
          </p:nvSpPr>
          <p:spPr>
            <a:xfrm>
              <a:off x="2123275" y="430611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AZ</a:t>
              </a: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476D1C98-644E-4A3C-97DC-DEBE842D4D80}"/>
                </a:ext>
              </a:extLst>
            </p:cNvPr>
            <p:cNvSpPr/>
            <p:nvPr/>
          </p:nvSpPr>
          <p:spPr>
            <a:xfrm>
              <a:off x="6519067" y="375663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DE</a:t>
              </a: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AA294E6D-F5CE-4B32-96DC-D331F38376D0}"/>
                </a:ext>
              </a:extLst>
            </p:cNvPr>
            <p:cNvSpPr/>
            <p:nvPr/>
          </p:nvSpPr>
          <p:spPr>
            <a:xfrm>
              <a:off x="5969593" y="375663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MD</a:t>
              </a: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4EE9D692-963D-4BAA-9A8E-4CD98B7D294A}"/>
                </a:ext>
              </a:extLst>
            </p:cNvPr>
            <p:cNvSpPr/>
            <p:nvPr/>
          </p:nvSpPr>
          <p:spPr>
            <a:xfrm>
              <a:off x="5420119" y="375663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VA</a:t>
              </a: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F97CB726-4AB7-4CA0-9D60-E33DA5301DB2}"/>
                </a:ext>
              </a:extLst>
            </p:cNvPr>
            <p:cNvSpPr/>
            <p:nvPr/>
          </p:nvSpPr>
          <p:spPr>
            <a:xfrm>
              <a:off x="4870645" y="375663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WV</a:t>
              </a: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0EEE6EB6-43FB-410E-9E7E-B8D98C6286B8}"/>
                </a:ext>
              </a:extLst>
            </p:cNvPr>
            <p:cNvSpPr/>
            <p:nvPr/>
          </p:nvSpPr>
          <p:spPr>
            <a:xfrm>
              <a:off x="4321171" y="375663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KY</a:t>
              </a: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497D4655-C9CF-4FC5-AAD4-0FF13349F1D9}"/>
                </a:ext>
              </a:extLst>
            </p:cNvPr>
            <p:cNvSpPr/>
            <p:nvPr/>
          </p:nvSpPr>
          <p:spPr>
            <a:xfrm>
              <a:off x="3771697" y="375663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MO</a:t>
              </a: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8C438C4C-0EA8-4647-8E1E-8431F04C3C95}"/>
                </a:ext>
              </a:extLst>
            </p:cNvPr>
            <p:cNvSpPr/>
            <p:nvPr/>
          </p:nvSpPr>
          <p:spPr>
            <a:xfrm>
              <a:off x="3222223" y="375663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NE</a:t>
              </a: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7C0CC895-D66B-40B4-B07D-CDFF47474502}"/>
                </a:ext>
              </a:extLst>
            </p:cNvPr>
            <p:cNvSpPr/>
            <p:nvPr/>
          </p:nvSpPr>
          <p:spPr>
            <a:xfrm>
              <a:off x="2672749" y="375663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CO</a:t>
              </a: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B54F6080-3EBA-44CB-95BB-AA02F584F794}"/>
                </a:ext>
              </a:extLst>
            </p:cNvPr>
            <p:cNvSpPr/>
            <p:nvPr/>
          </p:nvSpPr>
          <p:spPr>
            <a:xfrm>
              <a:off x="2123275" y="375663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UT</a:t>
              </a: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E7B63593-AE71-46DE-B250-4224D93966CC}"/>
                </a:ext>
              </a:extLst>
            </p:cNvPr>
            <p:cNvSpPr/>
            <p:nvPr/>
          </p:nvSpPr>
          <p:spPr>
            <a:xfrm>
              <a:off x="1573801" y="375663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CA</a:t>
              </a: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E39B44FF-3C0D-4660-ACC5-8588F918556F}"/>
                </a:ext>
              </a:extLst>
            </p:cNvPr>
            <p:cNvSpPr/>
            <p:nvPr/>
          </p:nvSpPr>
          <p:spPr>
            <a:xfrm>
              <a:off x="7068539" y="320716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RI</a:t>
              </a: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DDB09617-8282-4CEB-BDED-72A4FE36D8E4}"/>
                </a:ext>
              </a:extLst>
            </p:cNvPr>
            <p:cNvSpPr/>
            <p:nvPr/>
          </p:nvSpPr>
          <p:spPr>
            <a:xfrm>
              <a:off x="6519067" y="320716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CT</a:t>
              </a: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D6BB701F-12F7-4D1F-B259-038DEBA0F963}"/>
                </a:ext>
              </a:extLst>
            </p:cNvPr>
            <p:cNvSpPr/>
            <p:nvPr/>
          </p:nvSpPr>
          <p:spPr>
            <a:xfrm>
              <a:off x="5969593" y="320716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NJ</a:t>
              </a: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700F294F-95AC-412D-A518-ABD2881358C5}"/>
                </a:ext>
              </a:extLst>
            </p:cNvPr>
            <p:cNvSpPr/>
            <p:nvPr/>
          </p:nvSpPr>
          <p:spPr>
            <a:xfrm>
              <a:off x="5420119" y="320716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PA</a:t>
              </a: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758E5CC5-4ACD-457C-822A-C46926BB6C87}"/>
                </a:ext>
              </a:extLst>
            </p:cNvPr>
            <p:cNvSpPr/>
            <p:nvPr/>
          </p:nvSpPr>
          <p:spPr>
            <a:xfrm>
              <a:off x="4870645" y="320716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OH</a:t>
              </a:r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3DBF2E32-39F0-47D8-9534-4188E4A8CC18}"/>
                </a:ext>
              </a:extLst>
            </p:cNvPr>
            <p:cNvSpPr/>
            <p:nvPr/>
          </p:nvSpPr>
          <p:spPr>
            <a:xfrm>
              <a:off x="4321171" y="320716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IN</a:t>
              </a:r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9613AA75-1692-4C3B-BB87-8ECD1069E881}"/>
                </a:ext>
              </a:extLst>
            </p:cNvPr>
            <p:cNvSpPr/>
            <p:nvPr/>
          </p:nvSpPr>
          <p:spPr>
            <a:xfrm>
              <a:off x="3771697" y="320716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IA</a:t>
              </a:r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1991F954-D3F9-4052-ACE2-0BC8F44B5DBD}"/>
                </a:ext>
              </a:extLst>
            </p:cNvPr>
            <p:cNvSpPr/>
            <p:nvPr/>
          </p:nvSpPr>
          <p:spPr>
            <a:xfrm>
              <a:off x="3222223" y="320716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SD</a:t>
              </a:r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11569DB9-7302-40B8-99B3-74240EA0BBAD}"/>
                </a:ext>
              </a:extLst>
            </p:cNvPr>
            <p:cNvSpPr/>
            <p:nvPr/>
          </p:nvSpPr>
          <p:spPr>
            <a:xfrm>
              <a:off x="2672749" y="320716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WY</a:t>
              </a: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D65FBF88-A38B-4029-A4C4-F32C2EE9BF71}"/>
                </a:ext>
              </a:extLst>
            </p:cNvPr>
            <p:cNvSpPr/>
            <p:nvPr/>
          </p:nvSpPr>
          <p:spPr>
            <a:xfrm>
              <a:off x="2123275" y="320716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NV</a:t>
              </a: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0A4183AA-DD18-49BD-A176-E781B8F74DEE}"/>
                </a:ext>
              </a:extLst>
            </p:cNvPr>
            <p:cNvSpPr/>
            <p:nvPr/>
          </p:nvSpPr>
          <p:spPr>
            <a:xfrm>
              <a:off x="1573801" y="320716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OR</a:t>
              </a: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C1D2CEBC-C8C0-467A-9445-2D8C49539C53}"/>
                </a:ext>
              </a:extLst>
            </p:cNvPr>
            <p:cNvSpPr/>
            <p:nvPr/>
          </p:nvSpPr>
          <p:spPr>
            <a:xfrm>
              <a:off x="1573801" y="265768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WA</a:t>
              </a:r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DD08809B-B1C9-438B-86B3-27A69B414058}"/>
                </a:ext>
              </a:extLst>
            </p:cNvPr>
            <p:cNvSpPr/>
            <p:nvPr/>
          </p:nvSpPr>
          <p:spPr>
            <a:xfrm>
              <a:off x="2123275" y="265768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ID</a:t>
              </a:r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EC366DA8-F3FB-4285-8256-9666B2775819}"/>
                </a:ext>
              </a:extLst>
            </p:cNvPr>
            <p:cNvSpPr/>
            <p:nvPr/>
          </p:nvSpPr>
          <p:spPr>
            <a:xfrm>
              <a:off x="2672749" y="265768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MT</a:t>
              </a:r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13ABE560-A330-4694-858F-2C1B88CCD31F}"/>
                </a:ext>
              </a:extLst>
            </p:cNvPr>
            <p:cNvSpPr/>
            <p:nvPr/>
          </p:nvSpPr>
          <p:spPr>
            <a:xfrm>
              <a:off x="3222223" y="265768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ND</a:t>
              </a:r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13ADE73E-0AC2-4E67-BFCA-7CAD8411FAE3}"/>
                </a:ext>
              </a:extLst>
            </p:cNvPr>
            <p:cNvSpPr/>
            <p:nvPr/>
          </p:nvSpPr>
          <p:spPr>
            <a:xfrm>
              <a:off x="3771697" y="265768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MN</a:t>
              </a: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CB26BD06-A8BC-45BF-B794-0B0D9EB69649}"/>
                </a:ext>
              </a:extLst>
            </p:cNvPr>
            <p:cNvSpPr/>
            <p:nvPr/>
          </p:nvSpPr>
          <p:spPr>
            <a:xfrm>
              <a:off x="4321171" y="265768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IL</a:t>
              </a: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63136C89-79A1-42C4-8EB2-69AAF3C778DE}"/>
                </a:ext>
              </a:extLst>
            </p:cNvPr>
            <p:cNvSpPr/>
            <p:nvPr/>
          </p:nvSpPr>
          <p:spPr>
            <a:xfrm>
              <a:off x="4870645" y="265768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MI</a:t>
              </a: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5CCC59D1-B376-46FE-B72B-AD7F50EAEE7F}"/>
                </a:ext>
              </a:extLst>
            </p:cNvPr>
            <p:cNvSpPr/>
            <p:nvPr/>
          </p:nvSpPr>
          <p:spPr>
            <a:xfrm>
              <a:off x="5969593" y="265768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NY</a:t>
              </a: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EB1D2013-9719-4D6A-B6DA-B9214393F74D}"/>
                </a:ext>
              </a:extLst>
            </p:cNvPr>
            <p:cNvSpPr/>
            <p:nvPr/>
          </p:nvSpPr>
          <p:spPr>
            <a:xfrm>
              <a:off x="6519067" y="265768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MA</a:t>
              </a: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DC7CF4AB-2B6B-4771-92CB-E9DC557F622B}"/>
                </a:ext>
              </a:extLst>
            </p:cNvPr>
            <p:cNvSpPr/>
            <p:nvPr/>
          </p:nvSpPr>
          <p:spPr>
            <a:xfrm>
              <a:off x="6519067" y="210821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VT</a:t>
              </a: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31731BD1-90DE-4CC7-BEB3-3046D7C3E56F}"/>
                </a:ext>
              </a:extLst>
            </p:cNvPr>
            <p:cNvSpPr/>
            <p:nvPr/>
          </p:nvSpPr>
          <p:spPr>
            <a:xfrm>
              <a:off x="7068539" y="210821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NH</a:t>
              </a: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DB40A908-49AE-4E42-9AB4-E67EFF6D33BA}"/>
                </a:ext>
              </a:extLst>
            </p:cNvPr>
            <p:cNvSpPr/>
            <p:nvPr/>
          </p:nvSpPr>
          <p:spPr>
            <a:xfrm>
              <a:off x="7068539" y="155873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ME</a:t>
              </a: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F31A7705-2A5F-4D37-A017-360ED19EC89E}"/>
                </a:ext>
              </a:extLst>
            </p:cNvPr>
            <p:cNvSpPr/>
            <p:nvPr/>
          </p:nvSpPr>
          <p:spPr>
            <a:xfrm>
              <a:off x="4321171" y="210821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WI</a:t>
              </a:r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FDE0BCEE-490B-468C-950E-B58FAB561CE1}"/>
                </a:ext>
              </a:extLst>
            </p:cNvPr>
            <p:cNvSpPr/>
            <p:nvPr/>
          </p:nvSpPr>
          <p:spPr>
            <a:xfrm>
              <a:off x="1573801" y="155873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AK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622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8993</TotalTime>
  <Words>167</Words>
  <PresentationFormat>Widescreen</PresentationFormat>
  <Paragraphs>110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Square Tile Grid Map of the USA – Slide Template</vt:lpstr>
      <vt:lpstr>Square Tile Grid Map of the USA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Square Tile Grid Map of the USA</dc:title>
  <dc:creator>PresentationGO.com</dc:creator>
  <dc:description>© Copyright PresentationGO.com</dc:description>
  <dcterms:created xsi:type="dcterms:W3CDTF">2014-11-26T05:14:11Z</dcterms:created>
  <dcterms:modified xsi:type="dcterms:W3CDTF">2020-09-24T19:56:37Z</dcterms:modified>
  <cp:category>Maps</cp:category>
</cp:coreProperties>
</file>