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4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Stack of Money Column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24FC7B-CCF5-4EDA-B42A-4B7C978CE30E}"/>
              </a:ext>
            </a:extLst>
          </p:cNvPr>
          <p:cNvGrpSpPr/>
          <p:nvPr/>
        </p:nvGrpSpPr>
        <p:grpSpPr>
          <a:xfrm>
            <a:off x="1208062" y="3123132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AC4FD0-B507-432D-80A0-ABAA2CCC9FFB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654A896-C026-4B95-82D0-707752FAB8C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B228A10-6E4A-446C-B569-8908124B5E63}"/>
              </a:ext>
            </a:extLst>
          </p:cNvPr>
          <p:cNvGrpSpPr/>
          <p:nvPr/>
        </p:nvGrpSpPr>
        <p:grpSpPr>
          <a:xfrm>
            <a:off x="3041472" y="1776690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9ED12A-4549-4B1E-83BD-147066ADEF24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71835A2-F864-449A-9915-80663D8199A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65B279E-78F4-4313-B651-FF97A5839156}"/>
              </a:ext>
            </a:extLst>
          </p:cNvPr>
          <p:cNvGrpSpPr/>
          <p:nvPr/>
        </p:nvGrpSpPr>
        <p:grpSpPr>
          <a:xfrm>
            <a:off x="4874882" y="3335944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653F16-2756-4947-ACA8-B4DD42A2CAE2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EC91290-E3CF-40D8-AA59-F4EB61936A7E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10DAE6-474D-47C8-A967-32AD4388182F}"/>
              </a:ext>
            </a:extLst>
          </p:cNvPr>
          <p:cNvGrpSpPr/>
          <p:nvPr/>
        </p:nvGrpSpPr>
        <p:grpSpPr>
          <a:xfrm>
            <a:off x="6708292" y="3947932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421695-CB47-49A5-91C5-374226AE13C8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4EB8B5-A4EC-415A-8159-6D6ABB8DAD18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B18C65C-1677-4DE1-83B4-975FAECD23DA}"/>
              </a:ext>
            </a:extLst>
          </p:cNvPr>
          <p:cNvSpPr txBox="1"/>
          <p:nvPr/>
        </p:nvSpPr>
        <p:spPr>
          <a:xfrm>
            <a:off x="1002192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7A0AE7-FDFB-4176-8E80-CF8235E6FF5F}"/>
              </a:ext>
            </a:extLst>
          </p:cNvPr>
          <p:cNvSpPr txBox="1"/>
          <p:nvPr/>
        </p:nvSpPr>
        <p:spPr>
          <a:xfrm>
            <a:off x="2837396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79CC5-4324-4143-A489-776EA3E885F5}"/>
              </a:ext>
            </a:extLst>
          </p:cNvPr>
          <p:cNvSpPr txBox="1"/>
          <p:nvPr/>
        </p:nvSpPr>
        <p:spPr>
          <a:xfrm>
            <a:off x="4672601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33C702-569F-424C-BA65-931B0475219C}"/>
              </a:ext>
            </a:extLst>
          </p:cNvPr>
          <p:cNvSpPr txBox="1"/>
          <p:nvPr/>
        </p:nvSpPr>
        <p:spPr>
          <a:xfrm>
            <a:off x="6507804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99B9A-4BE1-4CBC-BE76-01977B6ECD0B}"/>
              </a:ext>
            </a:extLst>
          </p:cNvPr>
          <p:cNvSpPr txBox="1"/>
          <p:nvPr/>
        </p:nvSpPr>
        <p:spPr>
          <a:xfrm>
            <a:off x="3417429" y="3954145"/>
            <a:ext cx="922047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1AC766-B0F3-498D-8108-E6BDE52C7405}"/>
              </a:ext>
            </a:extLst>
          </p:cNvPr>
          <p:cNvSpPr txBox="1"/>
          <p:nvPr/>
        </p:nvSpPr>
        <p:spPr>
          <a:xfrm>
            <a:off x="1601707" y="3954145"/>
            <a:ext cx="922047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F5E768-C639-4D5E-B1EE-F114F2F948F4}"/>
              </a:ext>
            </a:extLst>
          </p:cNvPr>
          <p:cNvSpPr txBox="1"/>
          <p:nvPr/>
        </p:nvSpPr>
        <p:spPr>
          <a:xfrm>
            <a:off x="5221236" y="3954145"/>
            <a:ext cx="922047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34DB4B-1A1D-4821-839B-4D498F9012C1}"/>
              </a:ext>
            </a:extLst>
          </p:cNvPr>
          <p:cNvSpPr txBox="1"/>
          <p:nvPr/>
        </p:nvSpPr>
        <p:spPr>
          <a:xfrm>
            <a:off x="6667722" y="3621900"/>
            <a:ext cx="707245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Stack of Money Column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24FC7B-CCF5-4EDA-B42A-4B7C978CE30E}"/>
              </a:ext>
            </a:extLst>
          </p:cNvPr>
          <p:cNvGrpSpPr/>
          <p:nvPr/>
        </p:nvGrpSpPr>
        <p:grpSpPr>
          <a:xfrm>
            <a:off x="1208062" y="3123132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AC4FD0-B507-432D-80A0-ABAA2CCC9FFB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654A896-C026-4B95-82D0-707752FAB8C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B228A10-6E4A-446C-B569-8908124B5E63}"/>
              </a:ext>
            </a:extLst>
          </p:cNvPr>
          <p:cNvGrpSpPr/>
          <p:nvPr/>
        </p:nvGrpSpPr>
        <p:grpSpPr>
          <a:xfrm>
            <a:off x="3041472" y="1776690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9ED12A-4549-4B1E-83BD-147066ADEF24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71835A2-F864-449A-9915-80663D8199A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65B279E-78F4-4313-B651-FF97A5839156}"/>
              </a:ext>
            </a:extLst>
          </p:cNvPr>
          <p:cNvGrpSpPr/>
          <p:nvPr/>
        </p:nvGrpSpPr>
        <p:grpSpPr>
          <a:xfrm>
            <a:off x="4874882" y="3335944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653F16-2756-4947-ACA8-B4DD42A2CAE2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EC91290-E3CF-40D8-AA59-F4EB61936A7E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10DAE6-474D-47C8-A967-32AD4388182F}"/>
              </a:ext>
            </a:extLst>
          </p:cNvPr>
          <p:cNvGrpSpPr/>
          <p:nvPr/>
        </p:nvGrpSpPr>
        <p:grpSpPr>
          <a:xfrm>
            <a:off x="6708292" y="3947932"/>
            <a:ext cx="1227647" cy="611735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421695-CB47-49A5-91C5-374226AE13C8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4EB8B5-A4EC-415A-8159-6D6ABB8DAD18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B18C65C-1677-4DE1-83B4-975FAECD23DA}"/>
              </a:ext>
            </a:extLst>
          </p:cNvPr>
          <p:cNvSpPr txBox="1"/>
          <p:nvPr/>
        </p:nvSpPr>
        <p:spPr>
          <a:xfrm>
            <a:off x="1002192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7A0AE7-FDFB-4176-8E80-CF8235E6FF5F}"/>
              </a:ext>
            </a:extLst>
          </p:cNvPr>
          <p:cNvSpPr txBox="1"/>
          <p:nvPr/>
        </p:nvSpPr>
        <p:spPr>
          <a:xfrm>
            <a:off x="2837396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79CC5-4324-4143-A489-776EA3E885F5}"/>
              </a:ext>
            </a:extLst>
          </p:cNvPr>
          <p:cNvSpPr txBox="1"/>
          <p:nvPr/>
        </p:nvSpPr>
        <p:spPr>
          <a:xfrm>
            <a:off x="4672601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33C702-569F-424C-BA65-931B0475219C}"/>
              </a:ext>
            </a:extLst>
          </p:cNvPr>
          <p:cNvSpPr txBox="1"/>
          <p:nvPr/>
        </p:nvSpPr>
        <p:spPr>
          <a:xfrm>
            <a:off x="6507804" y="4933999"/>
            <a:ext cx="16340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34DB4B-1A1D-4821-839B-4D498F9012C1}"/>
              </a:ext>
            </a:extLst>
          </p:cNvPr>
          <p:cNvSpPr txBox="1"/>
          <p:nvPr/>
        </p:nvSpPr>
        <p:spPr>
          <a:xfrm>
            <a:off x="6667722" y="3621900"/>
            <a:ext cx="707245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</a:rPr>
              <a:t>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E473FB-305C-4A22-AC03-5022AA717F22}"/>
              </a:ext>
            </a:extLst>
          </p:cNvPr>
          <p:cNvSpPr txBox="1"/>
          <p:nvPr/>
        </p:nvSpPr>
        <p:spPr>
          <a:xfrm>
            <a:off x="3417429" y="3954145"/>
            <a:ext cx="922047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95%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622F82-1DB0-4B13-8874-DFE677E403F1}"/>
              </a:ext>
            </a:extLst>
          </p:cNvPr>
          <p:cNvSpPr txBox="1"/>
          <p:nvPr/>
        </p:nvSpPr>
        <p:spPr>
          <a:xfrm>
            <a:off x="1601707" y="3954145"/>
            <a:ext cx="922047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40%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9C12A6-E569-43AC-B166-7FC82012F1CC}"/>
              </a:ext>
            </a:extLst>
          </p:cNvPr>
          <p:cNvSpPr txBox="1"/>
          <p:nvPr/>
        </p:nvSpPr>
        <p:spPr>
          <a:xfrm>
            <a:off x="5221236" y="3954145"/>
            <a:ext cx="922047" cy="600164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22%</a:t>
            </a:r>
          </a:p>
        </p:txBody>
      </p:sp>
    </p:spTree>
    <p:extLst>
      <p:ext uri="{BB962C8B-B14F-4D97-AF65-F5344CB8AC3E}">
        <p14:creationId xmlns:p14="http://schemas.microsoft.com/office/powerpoint/2010/main" val="95820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93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 of Money Column Chart – Slide Template</vt:lpstr>
      <vt:lpstr>Stack of Money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of Money Column Chart</dc:title>
  <dc:creator>PresentationGO.com</dc:creator>
  <dc:description>© Copyright PresentationGO.com</dc:description>
  <dcterms:created xsi:type="dcterms:W3CDTF">2014-11-26T05:14:11Z</dcterms:created>
  <dcterms:modified xsi:type="dcterms:W3CDTF">2020-12-03T05:42:40Z</dcterms:modified>
  <cp:category>Charts &amp; Diagrams</cp:category>
</cp:coreProperties>
</file>