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16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of Money Column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24FC7B-CCF5-4EDA-B42A-4B7C978CE30E}"/>
              </a:ext>
            </a:extLst>
          </p:cNvPr>
          <p:cNvGrpSpPr/>
          <p:nvPr/>
        </p:nvGrpSpPr>
        <p:grpSpPr>
          <a:xfrm>
            <a:off x="1610748" y="2693878"/>
            <a:ext cx="1636863" cy="815647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AAC4FD0-B507-432D-80A0-ABAA2CCC9FFB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p3d extrusionH="1270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654A896-C026-4B95-82D0-707752FAB8C3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1270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B228A10-6E4A-446C-B569-8908124B5E63}"/>
              </a:ext>
            </a:extLst>
          </p:cNvPr>
          <p:cNvGrpSpPr/>
          <p:nvPr/>
        </p:nvGrpSpPr>
        <p:grpSpPr>
          <a:xfrm>
            <a:off x="4055295" y="1337715"/>
            <a:ext cx="1636863" cy="815647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9ED12A-4549-4B1E-83BD-147066ADEF24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p3d extrusionH="2921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71835A2-F864-449A-9915-80663D8199A3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2921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65B279E-78F4-4313-B651-FF97A5839156}"/>
              </a:ext>
            </a:extLst>
          </p:cNvPr>
          <p:cNvGrpSpPr/>
          <p:nvPr/>
        </p:nvGrpSpPr>
        <p:grpSpPr>
          <a:xfrm>
            <a:off x="6499842" y="2905453"/>
            <a:ext cx="1636863" cy="815647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E653F16-2756-4947-ACA8-B4DD42A2CAE2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p3d extrusionH="1016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EC91290-E3CF-40D8-AA59-F4EB61936A7E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1016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10DAE6-474D-47C8-A967-32AD4388182F}"/>
              </a:ext>
            </a:extLst>
          </p:cNvPr>
          <p:cNvGrpSpPr/>
          <p:nvPr/>
        </p:nvGrpSpPr>
        <p:grpSpPr>
          <a:xfrm>
            <a:off x="8944389" y="3521021"/>
            <a:ext cx="1636863" cy="815647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421695-CB47-49A5-91C5-374226AE13C8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p3d extrusionH="254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4EB8B5-A4EC-415A-8159-6D6ABB8DAD18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254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B18C65C-1677-4DE1-83B4-975FAECD23DA}"/>
              </a:ext>
            </a:extLst>
          </p:cNvPr>
          <p:cNvSpPr txBox="1"/>
          <p:nvPr/>
        </p:nvSpPr>
        <p:spPr>
          <a:xfrm>
            <a:off x="1336256" y="5058620"/>
            <a:ext cx="21786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7A0AE7-FDFB-4176-8E80-CF8235E6FF5F}"/>
              </a:ext>
            </a:extLst>
          </p:cNvPr>
          <p:cNvSpPr txBox="1"/>
          <p:nvPr/>
        </p:nvSpPr>
        <p:spPr>
          <a:xfrm>
            <a:off x="3783195" y="5058620"/>
            <a:ext cx="21786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79CC5-4324-4143-A489-776EA3E885F5}"/>
              </a:ext>
            </a:extLst>
          </p:cNvPr>
          <p:cNvSpPr txBox="1"/>
          <p:nvPr/>
        </p:nvSpPr>
        <p:spPr>
          <a:xfrm>
            <a:off x="6230134" y="5058620"/>
            <a:ext cx="21786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33C702-569F-424C-BA65-931B0475219C}"/>
              </a:ext>
            </a:extLst>
          </p:cNvPr>
          <p:cNvSpPr txBox="1"/>
          <p:nvPr/>
        </p:nvSpPr>
        <p:spPr>
          <a:xfrm>
            <a:off x="8677072" y="5058620"/>
            <a:ext cx="21786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99B9A-4BE1-4CBC-BE76-01977B6ECD0B}"/>
              </a:ext>
            </a:extLst>
          </p:cNvPr>
          <p:cNvSpPr txBox="1"/>
          <p:nvPr/>
        </p:nvSpPr>
        <p:spPr>
          <a:xfrm>
            <a:off x="4587616" y="3589601"/>
            <a:ext cx="1167307" cy="769441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1AC766-B0F3-498D-8108-E6BDE52C7405}"/>
              </a:ext>
            </a:extLst>
          </p:cNvPr>
          <p:cNvSpPr txBox="1"/>
          <p:nvPr/>
        </p:nvSpPr>
        <p:spPr>
          <a:xfrm>
            <a:off x="2166653" y="3589601"/>
            <a:ext cx="1167307" cy="769441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F5E768-C639-4D5E-B1EE-F114F2F948F4}"/>
              </a:ext>
            </a:extLst>
          </p:cNvPr>
          <p:cNvSpPr txBox="1"/>
          <p:nvPr/>
        </p:nvSpPr>
        <p:spPr>
          <a:xfrm>
            <a:off x="6992692" y="3589601"/>
            <a:ext cx="1167307" cy="769441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34DB4B-1A1D-4821-839B-4D498F9012C1}"/>
              </a:ext>
            </a:extLst>
          </p:cNvPr>
          <p:cNvSpPr txBox="1"/>
          <p:nvPr/>
        </p:nvSpPr>
        <p:spPr>
          <a:xfrm>
            <a:off x="8920805" y="3101701"/>
            <a:ext cx="881973" cy="769441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of Money Column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24FC7B-CCF5-4EDA-B42A-4B7C978CE30E}"/>
              </a:ext>
            </a:extLst>
          </p:cNvPr>
          <p:cNvGrpSpPr/>
          <p:nvPr/>
        </p:nvGrpSpPr>
        <p:grpSpPr>
          <a:xfrm>
            <a:off x="1610748" y="2693878"/>
            <a:ext cx="1636863" cy="815647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AAC4FD0-B507-432D-80A0-ABAA2CCC9FFB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p3d extrusionH="1270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654A896-C026-4B95-82D0-707752FAB8C3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1270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B228A10-6E4A-446C-B569-8908124B5E63}"/>
              </a:ext>
            </a:extLst>
          </p:cNvPr>
          <p:cNvGrpSpPr/>
          <p:nvPr/>
        </p:nvGrpSpPr>
        <p:grpSpPr>
          <a:xfrm>
            <a:off x="4055295" y="1337715"/>
            <a:ext cx="1636863" cy="815647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9ED12A-4549-4B1E-83BD-147066ADEF24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p3d extrusionH="2921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71835A2-F864-449A-9915-80663D8199A3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2921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65B279E-78F4-4313-B651-FF97A5839156}"/>
              </a:ext>
            </a:extLst>
          </p:cNvPr>
          <p:cNvGrpSpPr/>
          <p:nvPr/>
        </p:nvGrpSpPr>
        <p:grpSpPr>
          <a:xfrm>
            <a:off x="6499842" y="2905453"/>
            <a:ext cx="1636863" cy="815647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E653F16-2756-4947-ACA8-B4DD42A2CAE2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p3d extrusionH="1016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EC91290-E3CF-40D8-AA59-F4EB61936A7E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1016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10DAE6-474D-47C8-A967-32AD4388182F}"/>
              </a:ext>
            </a:extLst>
          </p:cNvPr>
          <p:cNvGrpSpPr/>
          <p:nvPr/>
        </p:nvGrpSpPr>
        <p:grpSpPr>
          <a:xfrm>
            <a:off x="8944389" y="3521021"/>
            <a:ext cx="1636863" cy="815647"/>
            <a:chOff x="3345686" y="3131266"/>
            <a:chExt cx="4042611" cy="2014430"/>
          </a:xfrm>
          <a:scene3d>
            <a:camera prst="isometricTopUp"/>
            <a:lightRig rig="threePt" dir="t"/>
          </a:scene3d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421695-CB47-49A5-91C5-374226AE13C8}"/>
                </a:ext>
              </a:extLst>
            </p:cNvPr>
            <p:cNvSpPr/>
            <p:nvPr/>
          </p:nvSpPr>
          <p:spPr>
            <a:xfrm>
              <a:off x="3345686" y="3131266"/>
              <a:ext cx="4042611" cy="201443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p3d extrusionH="254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4EB8B5-A4EC-415A-8159-6D6ABB8DAD18}"/>
                </a:ext>
              </a:extLst>
            </p:cNvPr>
            <p:cNvSpPr/>
            <p:nvPr/>
          </p:nvSpPr>
          <p:spPr>
            <a:xfrm>
              <a:off x="3460748" y="3244404"/>
              <a:ext cx="3812486" cy="1788154"/>
            </a:xfrm>
            <a:custGeom>
              <a:avLst/>
              <a:gdLst>
                <a:gd name="connsiteX0" fmla="*/ 3021857 w 3812486"/>
                <a:gd name="connsiteY0" fmla="*/ 668593 h 1788154"/>
                <a:gd name="connsiteX1" fmla="*/ 3247341 w 3812486"/>
                <a:gd name="connsiteY1" fmla="*/ 894077 h 1788154"/>
                <a:gd name="connsiteX2" fmla="*/ 3021857 w 3812486"/>
                <a:gd name="connsiteY2" fmla="*/ 1119561 h 1788154"/>
                <a:gd name="connsiteX3" fmla="*/ 2796373 w 3812486"/>
                <a:gd name="connsiteY3" fmla="*/ 894077 h 1788154"/>
                <a:gd name="connsiteX4" fmla="*/ 3021857 w 3812486"/>
                <a:gd name="connsiteY4" fmla="*/ 668593 h 1788154"/>
                <a:gd name="connsiteX5" fmla="*/ 790627 w 3812486"/>
                <a:gd name="connsiteY5" fmla="*/ 668593 h 1788154"/>
                <a:gd name="connsiteX6" fmla="*/ 1016111 w 3812486"/>
                <a:gd name="connsiteY6" fmla="*/ 894077 h 1788154"/>
                <a:gd name="connsiteX7" fmla="*/ 790627 w 3812486"/>
                <a:gd name="connsiteY7" fmla="*/ 1119561 h 1788154"/>
                <a:gd name="connsiteX8" fmla="*/ 565143 w 3812486"/>
                <a:gd name="connsiteY8" fmla="*/ 894077 h 1788154"/>
                <a:gd name="connsiteX9" fmla="*/ 790627 w 3812486"/>
                <a:gd name="connsiteY9" fmla="*/ 668593 h 1788154"/>
                <a:gd name="connsiteX10" fmla="*/ 1932537 w 3812486"/>
                <a:gd name="connsiteY10" fmla="*/ 478071 h 1788154"/>
                <a:gd name="connsiteX11" fmla="*/ 1911636 w 3812486"/>
                <a:gd name="connsiteY11" fmla="*/ 479067 h 1788154"/>
                <a:gd name="connsiteX12" fmla="*/ 1898946 w 3812486"/>
                <a:gd name="connsiteY12" fmla="*/ 482301 h 1788154"/>
                <a:gd name="connsiteX13" fmla="*/ 1892476 w 3812486"/>
                <a:gd name="connsiteY13" fmla="*/ 487278 h 1788154"/>
                <a:gd name="connsiteX14" fmla="*/ 1890237 w 3812486"/>
                <a:gd name="connsiteY14" fmla="*/ 493996 h 1788154"/>
                <a:gd name="connsiteX15" fmla="*/ 1880284 w 3812486"/>
                <a:gd name="connsiteY15" fmla="*/ 594023 h 1788154"/>
                <a:gd name="connsiteX16" fmla="*/ 1802900 w 3812486"/>
                <a:gd name="connsiteY16" fmla="*/ 613182 h 1788154"/>
                <a:gd name="connsiteX17" fmla="*/ 1745423 w 3812486"/>
                <a:gd name="connsiteY17" fmla="*/ 650256 h 1788154"/>
                <a:gd name="connsiteX18" fmla="*/ 1709592 w 3812486"/>
                <a:gd name="connsiteY18" fmla="*/ 703753 h 1788154"/>
                <a:gd name="connsiteX19" fmla="*/ 1697151 w 3812486"/>
                <a:gd name="connsiteY19" fmla="*/ 771681 h 1788154"/>
                <a:gd name="connsiteX20" fmla="*/ 1709343 w 3812486"/>
                <a:gd name="connsiteY20" fmla="*/ 842098 h 1788154"/>
                <a:gd name="connsiteX21" fmla="*/ 1741939 w 3812486"/>
                <a:gd name="connsiteY21" fmla="*/ 891614 h 1788154"/>
                <a:gd name="connsiteX22" fmla="*/ 1787971 w 3812486"/>
                <a:gd name="connsiteY22" fmla="*/ 925951 h 1788154"/>
                <a:gd name="connsiteX23" fmla="*/ 1840473 w 3812486"/>
                <a:gd name="connsiteY23" fmla="*/ 950336 h 1788154"/>
                <a:gd name="connsiteX24" fmla="*/ 1892974 w 3812486"/>
                <a:gd name="connsiteY24" fmla="*/ 969993 h 1788154"/>
                <a:gd name="connsiteX25" fmla="*/ 1939006 w 3812486"/>
                <a:gd name="connsiteY25" fmla="*/ 990894 h 1788154"/>
                <a:gd name="connsiteX26" fmla="*/ 1971602 w 3812486"/>
                <a:gd name="connsiteY26" fmla="*/ 1018015 h 1788154"/>
                <a:gd name="connsiteX27" fmla="*/ 1983794 w 3812486"/>
                <a:gd name="connsiteY27" fmla="*/ 1057329 h 1788154"/>
                <a:gd name="connsiteX28" fmla="*/ 1955428 w 3812486"/>
                <a:gd name="connsiteY28" fmla="*/ 1114807 h 1788154"/>
                <a:gd name="connsiteX29" fmla="*/ 1868838 w 3812486"/>
                <a:gd name="connsiteY29" fmla="*/ 1136455 h 1788154"/>
                <a:gd name="connsiteX30" fmla="*/ 1803896 w 3812486"/>
                <a:gd name="connsiteY30" fmla="*/ 1128990 h 1788154"/>
                <a:gd name="connsiteX31" fmla="*/ 1756868 w 3812486"/>
                <a:gd name="connsiteY31" fmla="*/ 1112568 h 1788154"/>
                <a:gd name="connsiteX32" fmla="*/ 1725019 w 3812486"/>
                <a:gd name="connsiteY32" fmla="*/ 1096145 h 1788154"/>
                <a:gd name="connsiteX33" fmla="*/ 1706109 w 3812486"/>
                <a:gd name="connsiteY33" fmla="*/ 1088681 h 1788154"/>
                <a:gd name="connsiteX34" fmla="*/ 1697400 w 3812486"/>
                <a:gd name="connsiteY34" fmla="*/ 1090920 h 1788154"/>
                <a:gd name="connsiteX35" fmla="*/ 1691179 w 3812486"/>
                <a:gd name="connsiteY35" fmla="*/ 1099131 h 1788154"/>
                <a:gd name="connsiteX36" fmla="*/ 1687696 w 3812486"/>
                <a:gd name="connsiteY36" fmla="*/ 1116051 h 1788154"/>
                <a:gd name="connsiteX37" fmla="*/ 1686701 w 3812486"/>
                <a:gd name="connsiteY37" fmla="*/ 1143919 h 1788154"/>
                <a:gd name="connsiteX38" fmla="*/ 1689189 w 3812486"/>
                <a:gd name="connsiteY38" fmla="*/ 1177013 h 1788154"/>
                <a:gd name="connsiteX39" fmla="*/ 1697400 w 3812486"/>
                <a:gd name="connsiteY39" fmla="*/ 1193933 h 1788154"/>
                <a:gd name="connsiteX40" fmla="*/ 1714320 w 3812486"/>
                <a:gd name="connsiteY40" fmla="*/ 1205627 h 1788154"/>
                <a:gd name="connsiteX41" fmla="*/ 1740944 w 3812486"/>
                <a:gd name="connsiteY41" fmla="*/ 1217322 h 1788154"/>
                <a:gd name="connsiteX42" fmla="*/ 1775281 w 3812486"/>
                <a:gd name="connsiteY42" fmla="*/ 1227772 h 1788154"/>
                <a:gd name="connsiteX43" fmla="*/ 1815590 w 3812486"/>
                <a:gd name="connsiteY43" fmla="*/ 1235486 h 1788154"/>
                <a:gd name="connsiteX44" fmla="*/ 1805140 w 3812486"/>
                <a:gd name="connsiteY44" fmla="*/ 1336507 h 1788154"/>
                <a:gd name="connsiteX45" fmla="*/ 1805886 w 3812486"/>
                <a:gd name="connsiteY45" fmla="*/ 1346460 h 1788154"/>
                <a:gd name="connsiteX46" fmla="*/ 1813102 w 3812486"/>
                <a:gd name="connsiteY46" fmla="*/ 1353676 h 1788154"/>
                <a:gd name="connsiteX47" fmla="*/ 1828280 w 3812486"/>
                <a:gd name="connsiteY47" fmla="*/ 1357906 h 1788154"/>
                <a:gd name="connsiteX48" fmla="*/ 1853909 w 3812486"/>
                <a:gd name="connsiteY48" fmla="*/ 1359399 h 1788154"/>
                <a:gd name="connsiteX49" fmla="*/ 1874561 w 3812486"/>
                <a:gd name="connsiteY49" fmla="*/ 1358155 h 1788154"/>
                <a:gd name="connsiteX50" fmla="*/ 1887500 w 3812486"/>
                <a:gd name="connsiteY50" fmla="*/ 1354920 h 1788154"/>
                <a:gd name="connsiteX51" fmla="*/ 1893969 w 3812486"/>
                <a:gd name="connsiteY51" fmla="*/ 1349944 h 1788154"/>
                <a:gd name="connsiteX52" fmla="*/ 1896209 w 3812486"/>
                <a:gd name="connsiteY52" fmla="*/ 1342977 h 1788154"/>
                <a:gd name="connsiteX53" fmla="*/ 1906659 w 3812486"/>
                <a:gd name="connsiteY53" fmla="*/ 1236481 h 1788154"/>
                <a:gd name="connsiteX54" fmla="*/ 1993747 w 3812486"/>
                <a:gd name="connsiteY54" fmla="*/ 1217571 h 1788154"/>
                <a:gd name="connsiteX55" fmla="*/ 2060929 w 3812486"/>
                <a:gd name="connsiteY55" fmla="*/ 1177759 h 1788154"/>
                <a:gd name="connsiteX56" fmla="*/ 2103975 w 3812486"/>
                <a:gd name="connsiteY56" fmla="*/ 1118539 h 1788154"/>
                <a:gd name="connsiteX57" fmla="*/ 2119153 w 3812486"/>
                <a:gd name="connsiteY57" fmla="*/ 1041405 h 1788154"/>
                <a:gd name="connsiteX58" fmla="*/ 2106712 w 3812486"/>
                <a:gd name="connsiteY58" fmla="*/ 972481 h 1788154"/>
                <a:gd name="connsiteX59" fmla="*/ 2073868 w 3812486"/>
                <a:gd name="connsiteY59" fmla="*/ 923712 h 1788154"/>
                <a:gd name="connsiteX60" fmla="*/ 2027338 w 3812486"/>
                <a:gd name="connsiteY60" fmla="*/ 889872 h 1788154"/>
                <a:gd name="connsiteX61" fmla="*/ 1974090 w 3812486"/>
                <a:gd name="connsiteY61" fmla="*/ 865736 h 1788154"/>
                <a:gd name="connsiteX62" fmla="*/ 1920842 w 3812486"/>
                <a:gd name="connsiteY62" fmla="*/ 845830 h 1788154"/>
                <a:gd name="connsiteX63" fmla="*/ 1874064 w 3812486"/>
                <a:gd name="connsiteY63" fmla="*/ 824929 h 1788154"/>
                <a:gd name="connsiteX64" fmla="*/ 1840970 w 3812486"/>
                <a:gd name="connsiteY64" fmla="*/ 797559 h 1788154"/>
                <a:gd name="connsiteX65" fmla="*/ 1828529 w 3812486"/>
                <a:gd name="connsiteY65" fmla="*/ 758245 h 1788154"/>
                <a:gd name="connsiteX66" fmla="*/ 1834003 w 3812486"/>
                <a:gd name="connsiteY66" fmla="*/ 730875 h 1788154"/>
                <a:gd name="connsiteX67" fmla="*/ 1850923 w 3812486"/>
                <a:gd name="connsiteY67" fmla="*/ 709476 h 1788154"/>
                <a:gd name="connsiteX68" fmla="*/ 1880782 w 3812486"/>
                <a:gd name="connsiteY68" fmla="*/ 695542 h 1788154"/>
                <a:gd name="connsiteX69" fmla="*/ 1925072 w 3812486"/>
                <a:gd name="connsiteY69" fmla="*/ 690565 h 1788154"/>
                <a:gd name="connsiteX70" fmla="*/ 1977076 w 3812486"/>
                <a:gd name="connsiteY70" fmla="*/ 697035 h 1788154"/>
                <a:gd name="connsiteX71" fmla="*/ 2018878 w 3812486"/>
                <a:gd name="connsiteY71" fmla="*/ 710969 h 1788154"/>
                <a:gd name="connsiteX72" fmla="*/ 2049483 w 3812486"/>
                <a:gd name="connsiteY72" fmla="*/ 724903 h 1788154"/>
                <a:gd name="connsiteX73" fmla="*/ 2068394 w 3812486"/>
                <a:gd name="connsiteY73" fmla="*/ 731372 h 1788154"/>
                <a:gd name="connsiteX74" fmla="*/ 2074365 w 3812486"/>
                <a:gd name="connsiteY74" fmla="*/ 729631 h 1788154"/>
                <a:gd name="connsiteX75" fmla="*/ 2078844 w 3812486"/>
                <a:gd name="connsiteY75" fmla="*/ 722664 h 1788154"/>
                <a:gd name="connsiteX76" fmla="*/ 2081581 w 3812486"/>
                <a:gd name="connsiteY76" fmla="*/ 707485 h 1788154"/>
                <a:gd name="connsiteX77" fmla="*/ 2082328 w 3812486"/>
                <a:gd name="connsiteY77" fmla="*/ 682106 h 1788154"/>
                <a:gd name="connsiteX78" fmla="*/ 2081830 w 3812486"/>
                <a:gd name="connsiteY78" fmla="*/ 661951 h 1788154"/>
                <a:gd name="connsiteX79" fmla="*/ 2080088 w 3812486"/>
                <a:gd name="connsiteY79" fmla="*/ 647022 h 1788154"/>
                <a:gd name="connsiteX80" fmla="*/ 2076605 w 3812486"/>
                <a:gd name="connsiteY80" fmla="*/ 636571 h 1788154"/>
                <a:gd name="connsiteX81" fmla="*/ 2070135 w 3812486"/>
                <a:gd name="connsiteY81" fmla="*/ 628111 h 1788154"/>
                <a:gd name="connsiteX82" fmla="*/ 2054957 w 3812486"/>
                <a:gd name="connsiteY82" fmla="*/ 618656 h 1788154"/>
                <a:gd name="connsiteX83" fmla="*/ 2030573 w 3812486"/>
                <a:gd name="connsiteY83" fmla="*/ 608703 h 1788154"/>
                <a:gd name="connsiteX84" fmla="*/ 2001709 w 3812486"/>
                <a:gd name="connsiteY84" fmla="*/ 600492 h 1788154"/>
                <a:gd name="connsiteX85" fmla="*/ 1972348 w 3812486"/>
                <a:gd name="connsiteY85" fmla="*/ 595018 h 1788154"/>
                <a:gd name="connsiteX86" fmla="*/ 1982301 w 3812486"/>
                <a:gd name="connsiteY86" fmla="*/ 500963 h 1788154"/>
                <a:gd name="connsiteX87" fmla="*/ 1980808 w 3812486"/>
                <a:gd name="connsiteY87" fmla="*/ 491010 h 1788154"/>
                <a:gd name="connsiteX88" fmla="*/ 1973841 w 3812486"/>
                <a:gd name="connsiteY88" fmla="*/ 483794 h 1788154"/>
                <a:gd name="connsiteX89" fmla="*/ 1958165 w 3812486"/>
                <a:gd name="connsiteY89" fmla="*/ 479564 h 1788154"/>
                <a:gd name="connsiteX90" fmla="*/ 1932537 w 3812486"/>
                <a:gd name="connsiteY90" fmla="*/ 478071 h 1788154"/>
                <a:gd name="connsiteX91" fmla="*/ 1906243 w 3812486"/>
                <a:gd name="connsiteY91" fmla="*/ 303527 h 1788154"/>
                <a:gd name="connsiteX92" fmla="*/ 2496793 w 3812486"/>
                <a:gd name="connsiteY92" fmla="*/ 894077 h 1788154"/>
                <a:gd name="connsiteX93" fmla="*/ 1906243 w 3812486"/>
                <a:gd name="connsiteY93" fmla="*/ 1484627 h 1788154"/>
                <a:gd name="connsiteX94" fmla="*/ 1315693 w 3812486"/>
                <a:gd name="connsiteY94" fmla="*/ 894077 h 1788154"/>
                <a:gd name="connsiteX95" fmla="*/ 1906243 w 3812486"/>
                <a:gd name="connsiteY95" fmla="*/ 303527 h 1788154"/>
                <a:gd name="connsiteX96" fmla="*/ 492187 w 3812486"/>
                <a:gd name="connsiteY96" fmla="*/ 171334 h 1788154"/>
                <a:gd name="connsiteX97" fmla="*/ 495319 w 3812486"/>
                <a:gd name="connsiteY97" fmla="*/ 192053 h 1788154"/>
                <a:gd name="connsiteX98" fmla="*/ 190128 w 3812486"/>
                <a:gd name="connsiteY98" fmla="*/ 497244 h 1788154"/>
                <a:gd name="connsiteX99" fmla="*/ 167414 w 3812486"/>
                <a:gd name="connsiteY99" fmla="*/ 493810 h 1788154"/>
                <a:gd name="connsiteX100" fmla="*/ 167414 w 3812486"/>
                <a:gd name="connsiteY100" fmla="*/ 1294344 h 1788154"/>
                <a:gd name="connsiteX101" fmla="*/ 190128 w 3812486"/>
                <a:gd name="connsiteY101" fmla="*/ 1290910 h 1788154"/>
                <a:gd name="connsiteX102" fmla="*/ 495319 w 3812486"/>
                <a:gd name="connsiteY102" fmla="*/ 1596101 h 1788154"/>
                <a:gd name="connsiteX103" fmla="*/ 492187 w 3812486"/>
                <a:gd name="connsiteY103" fmla="*/ 1616820 h 1788154"/>
                <a:gd name="connsiteX104" fmla="*/ 3320300 w 3812486"/>
                <a:gd name="connsiteY104" fmla="*/ 1616820 h 1788154"/>
                <a:gd name="connsiteX105" fmla="*/ 3317167 w 3812486"/>
                <a:gd name="connsiteY105" fmla="*/ 1596101 h 1788154"/>
                <a:gd name="connsiteX106" fmla="*/ 3622358 w 3812486"/>
                <a:gd name="connsiteY106" fmla="*/ 1290910 h 1788154"/>
                <a:gd name="connsiteX107" fmla="*/ 3645071 w 3812486"/>
                <a:gd name="connsiteY107" fmla="*/ 1294344 h 1788154"/>
                <a:gd name="connsiteX108" fmla="*/ 3645071 w 3812486"/>
                <a:gd name="connsiteY108" fmla="*/ 493810 h 1788154"/>
                <a:gd name="connsiteX109" fmla="*/ 3622357 w 3812486"/>
                <a:gd name="connsiteY109" fmla="*/ 497244 h 1788154"/>
                <a:gd name="connsiteX110" fmla="*/ 3317166 w 3812486"/>
                <a:gd name="connsiteY110" fmla="*/ 192053 h 1788154"/>
                <a:gd name="connsiteX111" fmla="*/ 3320299 w 3812486"/>
                <a:gd name="connsiteY111" fmla="*/ 171334 h 1788154"/>
                <a:gd name="connsiteX112" fmla="*/ 0 w 3812486"/>
                <a:gd name="connsiteY112" fmla="*/ 0 h 1788154"/>
                <a:gd name="connsiteX113" fmla="*/ 425526 w 3812486"/>
                <a:gd name="connsiteY113" fmla="*/ 0 h 1788154"/>
                <a:gd name="connsiteX114" fmla="*/ 3386960 w 3812486"/>
                <a:gd name="connsiteY114" fmla="*/ 0 h 1788154"/>
                <a:gd name="connsiteX115" fmla="*/ 3812485 w 3812486"/>
                <a:gd name="connsiteY115" fmla="*/ 0 h 1788154"/>
                <a:gd name="connsiteX116" fmla="*/ 3812485 w 3812486"/>
                <a:gd name="connsiteY116" fmla="*/ 429039 h 1788154"/>
                <a:gd name="connsiteX117" fmla="*/ 3812485 w 3812486"/>
                <a:gd name="connsiteY117" fmla="*/ 1359114 h 1788154"/>
                <a:gd name="connsiteX118" fmla="*/ 3812486 w 3812486"/>
                <a:gd name="connsiteY118" fmla="*/ 1359115 h 1788154"/>
                <a:gd name="connsiteX119" fmla="*/ 3812486 w 3812486"/>
                <a:gd name="connsiteY119" fmla="*/ 1788154 h 1788154"/>
                <a:gd name="connsiteX120" fmla="*/ 3812485 w 3812486"/>
                <a:gd name="connsiteY120" fmla="*/ 1788154 h 1788154"/>
                <a:gd name="connsiteX121" fmla="*/ 3386961 w 3812486"/>
                <a:gd name="connsiteY121" fmla="*/ 1788154 h 1788154"/>
                <a:gd name="connsiteX122" fmla="*/ 425526 w 3812486"/>
                <a:gd name="connsiteY122" fmla="*/ 1788154 h 1788154"/>
                <a:gd name="connsiteX123" fmla="*/ 0 w 3812486"/>
                <a:gd name="connsiteY123" fmla="*/ 1788154 h 1788154"/>
                <a:gd name="connsiteX124" fmla="*/ 0 w 3812486"/>
                <a:gd name="connsiteY124" fmla="*/ 1359116 h 1788154"/>
                <a:gd name="connsiteX125" fmla="*/ 0 w 3812486"/>
                <a:gd name="connsiteY125" fmla="*/ 429039 h 178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3812486" h="1788154">
                  <a:moveTo>
                    <a:pt x="3021857" y="668593"/>
                  </a:moveTo>
                  <a:cubicBezTo>
                    <a:pt x="3146388" y="668593"/>
                    <a:pt x="3247341" y="769546"/>
                    <a:pt x="3247341" y="894077"/>
                  </a:cubicBezTo>
                  <a:cubicBezTo>
                    <a:pt x="3247341" y="1018608"/>
                    <a:pt x="3146388" y="1119561"/>
                    <a:pt x="3021857" y="1119561"/>
                  </a:cubicBezTo>
                  <a:cubicBezTo>
                    <a:pt x="2897326" y="1119561"/>
                    <a:pt x="2796373" y="1018608"/>
                    <a:pt x="2796373" y="894077"/>
                  </a:cubicBezTo>
                  <a:cubicBezTo>
                    <a:pt x="2796373" y="769546"/>
                    <a:pt x="2897326" y="668593"/>
                    <a:pt x="3021857" y="668593"/>
                  </a:cubicBezTo>
                  <a:close/>
                  <a:moveTo>
                    <a:pt x="790627" y="668593"/>
                  </a:moveTo>
                  <a:cubicBezTo>
                    <a:pt x="915158" y="668593"/>
                    <a:pt x="1016111" y="769546"/>
                    <a:pt x="1016111" y="894077"/>
                  </a:cubicBezTo>
                  <a:cubicBezTo>
                    <a:pt x="1016111" y="1018608"/>
                    <a:pt x="915158" y="1119561"/>
                    <a:pt x="790627" y="1119561"/>
                  </a:cubicBezTo>
                  <a:cubicBezTo>
                    <a:pt x="666096" y="1119561"/>
                    <a:pt x="565143" y="1018608"/>
                    <a:pt x="565143" y="894077"/>
                  </a:cubicBezTo>
                  <a:cubicBezTo>
                    <a:pt x="565143" y="769546"/>
                    <a:pt x="666096" y="668593"/>
                    <a:pt x="790627" y="668593"/>
                  </a:cubicBezTo>
                  <a:close/>
                  <a:moveTo>
                    <a:pt x="1932537" y="478071"/>
                  </a:moveTo>
                  <a:cubicBezTo>
                    <a:pt x="1923911" y="478071"/>
                    <a:pt x="1916944" y="478403"/>
                    <a:pt x="1911636" y="479067"/>
                  </a:cubicBezTo>
                  <a:cubicBezTo>
                    <a:pt x="1906327" y="479730"/>
                    <a:pt x="1902097" y="480809"/>
                    <a:pt x="1898946" y="482301"/>
                  </a:cubicBezTo>
                  <a:cubicBezTo>
                    <a:pt x="1895794" y="483794"/>
                    <a:pt x="1893638" y="485453"/>
                    <a:pt x="1892476" y="487278"/>
                  </a:cubicBezTo>
                  <a:cubicBezTo>
                    <a:pt x="1891315" y="489103"/>
                    <a:pt x="1890569" y="491342"/>
                    <a:pt x="1890237" y="493996"/>
                  </a:cubicBezTo>
                  <a:lnTo>
                    <a:pt x="1880284" y="594023"/>
                  </a:lnTo>
                  <a:cubicBezTo>
                    <a:pt x="1851421" y="597340"/>
                    <a:pt x="1825626" y="603727"/>
                    <a:pt x="1802900" y="613182"/>
                  </a:cubicBezTo>
                  <a:cubicBezTo>
                    <a:pt x="1780175" y="622637"/>
                    <a:pt x="1761015" y="634995"/>
                    <a:pt x="1745423" y="650256"/>
                  </a:cubicBezTo>
                  <a:cubicBezTo>
                    <a:pt x="1729830" y="665517"/>
                    <a:pt x="1717886" y="683350"/>
                    <a:pt x="1709592" y="703753"/>
                  </a:cubicBezTo>
                  <a:cubicBezTo>
                    <a:pt x="1701298" y="724156"/>
                    <a:pt x="1697151" y="746799"/>
                    <a:pt x="1697151" y="771681"/>
                  </a:cubicBezTo>
                  <a:cubicBezTo>
                    <a:pt x="1697151" y="799218"/>
                    <a:pt x="1701215" y="822690"/>
                    <a:pt x="1709343" y="842098"/>
                  </a:cubicBezTo>
                  <a:cubicBezTo>
                    <a:pt x="1717472" y="861506"/>
                    <a:pt x="1728337" y="878011"/>
                    <a:pt x="1741939" y="891614"/>
                  </a:cubicBezTo>
                  <a:cubicBezTo>
                    <a:pt x="1755541" y="905216"/>
                    <a:pt x="1770885" y="916662"/>
                    <a:pt x="1787971" y="925951"/>
                  </a:cubicBezTo>
                  <a:cubicBezTo>
                    <a:pt x="1805057" y="935241"/>
                    <a:pt x="1822557" y="943369"/>
                    <a:pt x="1840473" y="950336"/>
                  </a:cubicBezTo>
                  <a:cubicBezTo>
                    <a:pt x="1858388" y="957303"/>
                    <a:pt x="1875888" y="963855"/>
                    <a:pt x="1892974" y="969993"/>
                  </a:cubicBezTo>
                  <a:cubicBezTo>
                    <a:pt x="1910060" y="976130"/>
                    <a:pt x="1925404" y="983097"/>
                    <a:pt x="1939006" y="990894"/>
                  </a:cubicBezTo>
                  <a:cubicBezTo>
                    <a:pt x="1952608" y="998690"/>
                    <a:pt x="1963474" y="1007731"/>
                    <a:pt x="1971602" y="1018015"/>
                  </a:cubicBezTo>
                  <a:cubicBezTo>
                    <a:pt x="1979730" y="1028300"/>
                    <a:pt x="1983794" y="1041405"/>
                    <a:pt x="1983794" y="1057329"/>
                  </a:cubicBezTo>
                  <a:cubicBezTo>
                    <a:pt x="1983794" y="1081216"/>
                    <a:pt x="1974339" y="1100375"/>
                    <a:pt x="1955428" y="1114807"/>
                  </a:cubicBezTo>
                  <a:cubicBezTo>
                    <a:pt x="1936518" y="1129239"/>
                    <a:pt x="1907655" y="1136455"/>
                    <a:pt x="1868838" y="1136455"/>
                  </a:cubicBezTo>
                  <a:cubicBezTo>
                    <a:pt x="1843956" y="1136455"/>
                    <a:pt x="1822309" y="1133966"/>
                    <a:pt x="1803896" y="1128990"/>
                  </a:cubicBezTo>
                  <a:cubicBezTo>
                    <a:pt x="1785483" y="1124014"/>
                    <a:pt x="1769807" y="1118539"/>
                    <a:pt x="1756868" y="1112568"/>
                  </a:cubicBezTo>
                  <a:cubicBezTo>
                    <a:pt x="1743930" y="1106596"/>
                    <a:pt x="1733313" y="1101122"/>
                    <a:pt x="1725019" y="1096145"/>
                  </a:cubicBezTo>
                  <a:cubicBezTo>
                    <a:pt x="1716725" y="1091169"/>
                    <a:pt x="1710422" y="1088681"/>
                    <a:pt x="1706109" y="1088681"/>
                  </a:cubicBezTo>
                  <a:cubicBezTo>
                    <a:pt x="1702791" y="1088681"/>
                    <a:pt x="1699888" y="1089427"/>
                    <a:pt x="1697400" y="1090920"/>
                  </a:cubicBezTo>
                  <a:cubicBezTo>
                    <a:pt x="1694912" y="1092413"/>
                    <a:pt x="1692838" y="1095150"/>
                    <a:pt x="1691179" y="1099131"/>
                  </a:cubicBezTo>
                  <a:cubicBezTo>
                    <a:pt x="1689521" y="1103112"/>
                    <a:pt x="1688359" y="1108752"/>
                    <a:pt x="1687696" y="1116051"/>
                  </a:cubicBezTo>
                  <a:cubicBezTo>
                    <a:pt x="1687032" y="1123350"/>
                    <a:pt x="1686701" y="1132639"/>
                    <a:pt x="1686701" y="1143919"/>
                  </a:cubicBezTo>
                  <a:cubicBezTo>
                    <a:pt x="1686701" y="1158517"/>
                    <a:pt x="1687530" y="1169548"/>
                    <a:pt x="1689189" y="1177013"/>
                  </a:cubicBezTo>
                  <a:cubicBezTo>
                    <a:pt x="1690848" y="1184477"/>
                    <a:pt x="1693585" y="1190117"/>
                    <a:pt x="1697400" y="1193933"/>
                  </a:cubicBezTo>
                  <a:cubicBezTo>
                    <a:pt x="1701215" y="1197748"/>
                    <a:pt x="1706855" y="1201646"/>
                    <a:pt x="1714320" y="1205627"/>
                  </a:cubicBezTo>
                  <a:cubicBezTo>
                    <a:pt x="1721784" y="1209608"/>
                    <a:pt x="1730659" y="1213507"/>
                    <a:pt x="1740944" y="1217322"/>
                  </a:cubicBezTo>
                  <a:cubicBezTo>
                    <a:pt x="1751228" y="1221137"/>
                    <a:pt x="1762674" y="1224621"/>
                    <a:pt x="1775281" y="1227772"/>
                  </a:cubicBezTo>
                  <a:cubicBezTo>
                    <a:pt x="1787888" y="1230924"/>
                    <a:pt x="1801325" y="1233495"/>
                    <a:pt x="1815590" y="1235486"/>
                  </a:cubicBezTo>
                  <a:lnTo>
                    <a:pt x="1805140" y="1336507"/>
                  </a:lnTo>
                  <a:cubicBezTo>
                    <a:pt x="1804476" y="1340157"/>
                    <a:pt x="1804725" y="1343475"/>
                    <a:pt x="1805886" y="1346460"/>
                  </a:cubicBezTo>
                  <a:cubicBezTo>
                    <a:pt x="1807047" y="1349446"/>
                    <a:pt x="1809453" y="1351852"/>
                    <a:pt x="1813102" y="1353676"/>
                  </a:cubicBezTo>
                  <a:cubicBezTo>
                    <a:pt x="1816752" y="1355501"/>
                    <a:pt x="1821811" y="1356911"/>
                    <a:pt x="1828280" y="1357906"/>
                  </a:cubicBezTo>
                  <a:cubicBezTo>
                    <a:pt x="1834750" y="1358901"/>
                    <a:pt x="1843293" y="1359399"/>
                    <a:pt x="1853909" y="1359399"/>
                  </a:cubicBezTo>
                  <a:cubicBezTo>
                    <a:pt x="1862203" y="1359399"/>
                    <a:pt x="1869087" y="1358984"/>
                    <a:pt x="1874561" y="1358155"/>
                  </a:cubicBezTo>
                  <a:cubicBezTo>
                    <a:pt x="1880035" y="1357326"/>
                    <a:pt x="1884348" y="1356247"/>
                    <a:pt x="1887500" y="1354920"/>
                  </a:cubicBezTo>
                  <a:cubicBezTo>
                    <a:pt x="1890652" y="1353593"/>
                    <a:pt x="1892808" y="1351934"/>
                    <a:pt x="1893969" y="1349944"/>
                  </a:cubicBezTo>
                  <a:cubicBezTo>
                    <a:pt x="1895130" y="1347953"/>
                    <a:pt x="1895877" y="1345631"/>
                    <a:pt x="1896209" y="1342977"/>
                  </a:cubicBezTo>
                  <a:lnTo>
                    <a:pt x="1906659" y="1236481"/>
                  </a:lnTo>
                  <a:cubicBezTo>
                    <a:pt x="1938508" y="1233827"/>
                    <a:pt x="1967538" y="1227523"/>
                    <a:pt x="1993747" y="1217571"/>
                  </a:cubicBezTo>
                  <a:cubicBezTo>
                    <a:pt x="2019956" y="1207618"/>
                    <a:pt x="2042350" y="1194347"/>
                    <a:pt x="2060929" y="1177759"/>
                  </a:cubicBezTo>
                  <a:cubicBezTo>
                    <a:pt x="2079508" y="1161171"/>
                    <a:pt x="2093856" y="1141431"/>
                    <a:pt x="2103975" y="1118539"/>
                  </a:cubicBezTo>
                  <a:cubicBezTo>
                    <a:pt x="2114094" y="1095648"/>
                    <a:pt x="2119153" y="1069936"/>
                    <a:pt x="2119153" y="1041405"/>
                  </a:cubicBezTo>
                  <a:cubicBezTo>
                    <a:pt x="2119153" y="1014532"/>
                    <a:pt x="2115006" y="991557"/>
                    <a:pt x="2106712" y="972481"/>
                  </a:cubicBezTo>
                  <a:cubicBezTo>
                    <a:pt x="2098418" y="953405"/>
                    <a:pt x="2087470" y="937148"/>
                    <a:pt x="2073868" y="923712"/>
                  </a:cubicBezTo>
                  <a:cubicBezTo>
                    <a:pt x="2060265" y="910275"/>
                    <a:pt x="2044755" y="898995"/>
                    <a:pt x="2027338" y="889872"/>
                  </a:cubicBezTo>
                  <a:cubicBezTo>
                    <a:pt x="2009920" y="880749"/>
                    <a:pt x="1992171" y="872703"/>
                    <a:pt x="1974090" y="865736"/>
                  </a:cubicBezTo>
                  <a:cubicBezTo>
                    <a:pt x="1956009" y="858769"/>
                    <a:pt x="1938260" y="852134"/>
                    <a:pt x="1920842" y="845830"/>
                  </a:cubicBezTo>
                  <a:cubicBezTo>
                    <a:pt x="1903425" y="839527"/>
                    <a:pt x="1887832" y="832560"/>
                    <a:pt x="1874064" y="824929"/>
                  </a:cubicBezTo>
                  <a:cubicBezTo>
                    <a:pt x="1860295" y="817299"/>
                    <a:pt x="1849264" y="808175"/>
                    <a:pt x="1840970" y="797559"/>
                  </a:cubicBezTo>
                  <a:cubicBezTo>
                    <a:pt x="1832676" y="786943"/>
                    <a:pt x="1828529" y="773838"/>
                    <a:pt x="1828529" y="758245"/>
                  </a:cubicBezTo>
                  <a:cubicBezTo>
                    <a:pt x="1828529" y="748292"/>
                    <a:pt x="1830354" y="739169"/>
                    <a:pt x="1834003" y="730875"/>
                  </a:cubicBezTo>
                  <a:cubicBezTo>
                    <a:pt x="1837653" y="722581"/>
                    <a:pt x="1843293" y="715448"/>
                    <a:pt x="1850923" y="709476"/>
                  </a:cubicBezTo>
                  <a:cubicBezTo>
                    <a:pt x="1858554" y="703504"/>
                    <a:pt x="1868507" y="698860"/>
                    <a:pt x="1880782" y="695542"/>
                  </a:cubicBezTo>
                  <a:cubicBezTo>
                    <a:pt x="1893057" y="692224"/>
                    <a:pt x="1907820" y="690565"/>
                    <a:pt x="1925072" y="690565"/>
                  </a:cubicBezTo>
                  <a:cubicBezTo>
                    <a:pt x="1943983" y="690565"/>
                    <a:pt x="1961317" y="692722"/>
                    <a:pt x="1977076" y="697035"/>
                  </a:cubicBezTo>
                  <a:cubicBezTo>
                    <a:pt x="1992835" y="701348"/>
                    <a:pt x="2006769" y="705992"/>
                    <a:pt x="2018878" y="710969"/>
                  </a:cubicBezTo>
                  <a:cubicBezTo>
                    <a:pt x="2030987" y="715945"/>
                    <a:pt x="2041189" y="720590"/>
                    <a:pt x="2049483" y="724903"/>
                  </a:cubicBezTo>
                  <a:cubicBezTo>
                    <a:pt x="2057777" y="729216"/>
                    <a:pt x="2064081" y="731372"/>
                    <a:pt x="2068394" y="731372"/>
                  </a:cubicBezTo>
                  <a:cubicBezTo>
                    <a:pt x="2070716" y="731372"/>
                    <a:pt x="2072706" y="730792"/>
                    <a:pt x="2074365" y="729631"/>
                  </a:cubicBezTo>
                  <a:cubicBezTo>
                    <a:pt x="2076024" y="728469"/>
                    <a:pt x="2077517" y="726147"/>
                    <a:pt x="2078844" y="722664"/>
                  </a:cubicBezTo>
                  <a:cubicBezTo>
                    <a:pt x="2080171" y="719180"/>
                    <a:pt x="2081083" y="714121"/>
                    <a:pt x="2081581" y="707485"/>
                  </a:cubicBezTo>
                  <a:cubicBezTo>
                    <a:pt x="2082079" y="700850"/>
                    <a:pt x="2082328" y="692390"/>
                    <a:pt x="2082328" y="682106"/>
                  </a:cubicBezTo>
                  <a:cubicBezTo>
                    <a:pt x="2082328" y="674475"/>
                    <a:pt x="2082162" y="667757"/>
                    <a:pt x="2081830" y="661951"/>
                  </a:cubicBezTo>
                  <a:cubicBezTo>
                    <a:pt x="2081498" y="656145"/>
                    <a:pt x="2080918" y="651169"/>
                    <a:pt x="2080088" y="647022"/>
                  </a:cubicBezTo>
                  <a:cubicBezTo>
                    <a:pt x="2079259" y="642875"/>
                    <a:pt x="2078098" y="639391"/>
                    <a:pt x="2076605" y="636571"/>
                  </a:cubicBezTo>
                  <a:cubicBezTo>
                    <a:pt x="2075112" y="633751"/>
                    <a:pt x="2072955" y="630931"/>
                    <a:pt x="2070135" y="628111"/>
                  </a:cubicBezTo>
                  <a:cubicBezTo>
                    <a:pt x="2067315" y="625291"/>
                    <a:pt x="2062256" y="622139"/>
                    <a:pt x="2054957" y="618656"/>
                  </a:cubicBezTo>
                  <a:cubicBezTo>
                    <a:pt x="2047658" y="615172"/>
                    <a:pt x="2039530" y="611855"/>
                    <a:pt x="2030573" y="608703"/>
                  </a:cubicBezTo>
                  <a:cubicBezTo>
                    <a:pt x="2021615" y="605551"/>
                    <a:pt x="2011994" y="602814"/>
                    <a:pt x="2001709" y="600492"/>
                  </a:cubicBezTo>
                  <a:cubicBezTo>
                    <a:pt x="1991425" y="598170"/>
                    <a:pt x="1981638" y="596345"/>
                    <a:pt x="1972348" y="595018"/>
                  </a:cubicBezTo>
                  <a:lnTo>
                    <a:pt x="1982301" y="500963"/>
                  </a:lnTo>
                  <a:cubicBezTo>
                    <a:pt x="1982301" y="497314"/>
                    <a:pt x="1981803" y="493996"/>
                    <a:pt x="1980808" y="491010"/>
                  </a:cubicBezTo>
                  <a:cubicBezTo>
                    <a:pt x="1979813" y="488024"/>
                    <a:pt x="1977491" y="485619"/>
                    <a:pt x="1973841" y="483794"/>
                  </a:cubicBezTo>
                  <a:cubicBezTo>
                    <a:pt x="1970192" y="481970"/>
                    <a:pt x="1964967" y="480560"/>
                    <a:pt x="1958165" y="479564"/>
                  </a:cubicBezTo>
                  <a:cubicBezTo>
                    <a:pt x="1951364" y="478569"/>
                    <a:pt x="1942821" y="478071"/>
                    <a:pt x="1932537" y="478071"/>
                  </a:cubicBezTo>
                  <a:close/>
                  <a:moveTo>
                    <a:pt x="1906243" y="303527"/>
                  </a:moveTo>
                  <a:cubicBezTo>
                    <a:pt x="2232395" y="303527"/>
                    <a:pt x="2496793" y="567925"/>
                    <a:pt x="2496793" y="894077"/>
                  </a:cubicBezTo>
                  <a:cubicBezTo>
                    <a:pt x="2496793" y="1220229"/>
                    <a:pt x="2232395" y="1484627"/>
                    <a:pt x="1906243" y="1484627"/>
                  </a:cubicBezTo>
                  <a:cubicBezTo>
                    <a:pt x="1580091" y="1484627"/>
                    <a:pt x="1315693" y="1220229"/>
                    <a:pt x="1315693" y="894077"/>
                  </a:cubicBezTo>
                  <a:cubicBezTo>
                    <a:pt x="1315693" y="567925"/>
                    <a:pt x="1580091" y="303527"/>
                    <a:pt x="1906243" y="303527"/>
                  </a:cubicBezTo>
                  <a:close/>
                  <a:moveTo>
                    <a:pt x="492187" y="171334"/>
                  </a:moveTo>
                  <a:lnTo>
                    <a:pt x="495319" y="192053"/>
                  </a:lnTo>
                  <a:cubicBezTo>
                    <a:pt x="495319" y="360605"/>
                    <a:pt x="358680" y="497244"/>
                    <a:pt x="190128" y="497244"/>
                  </a:cubicBezTo>
                  <a:lnTo>
                    <a:pt x="167414" y="493810"/>
                  </a:lnTo>
                  <a:lnTo>
                    <a:pt x="167414" y="1294344"/>
                  </a:lnTo>
                  <a:lnTo>
                    <a:pt x="190128" y="1290910"/>
                  </a:lnTo>
                  <a:cubicBezTo>
                    <a:pt x="358680" y="1290910"/>
                    <a:pt x="495319" y="1427549"/>
                    <a:pt x="495319" y="1596101"/>
                  </a:cubicBezTo>
                  <a:lnTo>
                    <a:pt x="492187" y="1616820"/>
                  </a:lnTo>
                  <a:lnTo>
                    <a:pt x="3320300" y="1616820"/>
                  </a:lnTo>
                  <a:lnTo>
                    <a:pt x="3317167" y="1596101"/>
                  </a:lnTo>
                  <a:cubicBezTo>
                    <a:pt x="3317167" y="1427549"/>
                    <a:pt x="3453806" y="1290910"/>
                    <a:pt x="3622358" y="1290910"/>
                  </a:cubicBezTo>
                  <a:lnTo>
                    <a:pt x="3645071" y="1294344"/>
                  </a:lnTo>
                  <a:lnTo>
                    <a:pt x="3645071" y="493810"/>
                  </a:lnTo>
                  <a:lnTo>
                    <a:pt x="3622357" y="497244"/>
                  </a:lnTo>
                  <a:cubicBezTo>
                    <a:pt x="3453805" y="497244"/>
                    <a:pt x="3317166" y="360605"/>
                    <a:pt x="3317166" y="192053"/>
                  </a:cubicBezTo>
                  <a:lnTo>
                    <a:pt x="3320299" y="171334"/>
                  </a:lnTo>
                  <a:close/>
                  <a:moveTo>
                    <a:pt x="0" y="0"/>
                  </a:moveTo>
                  <a:lnTo>
                    <a:pt x="425526" y="0"/>
                  </a:lnTo>
                  <a:lnTo>
                    <a:pt x="3386960" y="0"/>
                  </a:lnTo>
                  <a:lnTo>
                    <a:pt x="3812485" y="0"/>
                  </a:lnTo>
                  <a:lnTo>
                    <a:pt x="3812485" y="429039"/>
                  </a:lnTo>
                  <a:lnTo>
                    <a:pt x="3812485" y="1359114"/>
                  </a:lnTo>
                  <a:lnTo>
                    <a:pt x="3812486" y="1359115"/>
                  </a:lnTo>
                  <a:lnTo>
                    <a:pt x="3812486" y="1788154"/>
                  </a:lnTo>
                  <a:lnTo>
                    <a:pt x="3812485" y="1788154"/>
                  </a:lnTo>
                  <a:lnTo>
                    <a:pt x="3386961" y="1788154"/>
                  </a:lnTo>
                  <a:lnTo>
                    <a:pt x="425526" y="1788154"/>
                  </a:lnTo>
                  <a:lnTo>
                    <a:pt x="0" y="1788154"/>
                  </a:lnTo>
                  <a:lnTo>
                    <a:pt x="0" y="1359116"/>
                  </a:lnTo>
                  <a:lnTo>
                    <a:pt x="0" y="429039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  <a:sp3d extrusionH="2540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B18C65C-1677-4DE1-83B4-975FAECD23DA}"/>
              </a:ext>
            </a:extLst>
          </p:cNvPr>
          <p:cNvSpPr txBox="1"/>
          <p:nvPr/>
        </p:nvSpPr>
        <p:spPr>
          <a:xfrm>
            <a:off x="1336256" y="5058620"/>
            <a:ext cx="21786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7A0AE7-FDFB-4176-8E80-CF8235E6FF5F}"/>
              </a:ext>
            </a:extLst>
          </p:cNvPr>
          <p:cNvSpPr txBox="1"/>
          <p:nvPr/>
        </p:nvSpPr>
        <p:spPr>
          <a:xfrm>
            <a:off x="3783195" y="5058620"/>
            <a:ext cx="21786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79CC5-4324-4143-A489-776EA3E885F5}"/>
              </a:ext>
            </a:extLst>
          </p:cNvPr>
          <p:cNvSpPr txBox="1"/>
          <p:nvPr/>
        </p:nvSpPr>
        <p:spPr>
          <a:xfrm>
            <a:off x="6230134" y="5058620"/>
            <a:ext cx="21786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33C702-569F-424C-BA65-931B0475219C}"/>
              </a:ext>
            </a:extLst>
          </p:cNvPr>
          <p:cNvSpPr txBox="1"/>
          <p:nvPr/>
        </p:nvSpPr>
        <p:spPr>
          <a:xfrm>
            <a:off x="8677072" y="5058620"/>
            <a:ext cx="21786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34DB4B-1A1D-4821-839B-4D498F9012C1}"/>
              </a:ext>
            </a:extLst>
          </p:cNvPr>
          <p:cNvSpPr txBox="1"/>
          <p:nvPr/>
        </p:nvSpPr>
        <p:spPr>
          <a:xfrm>
            <a:off x="8920805" y="3101701"/>
            <a:ext cx="881973" cy="769441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F48B2B-7DCE-4A02-BF01-D45276F6E44F}"/>
              </a:ext>
            </a:extLst>
          </p:cNvPr>
          <p:cNvSpPr txBox="1"/>
          <p:nvPr/>
        </p:nvSpPr>
        <p:spPr>
          <a:xfrm>
            <a:off x="4587616" y="3589601"/>
            <a:ext cx="1167307" cy="769441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95%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B9B117-513C-43B6-94B6-98AC3D1B8683}"/>
              </a:ext>
            </a:extLst>
          </p:cNvPr>
          <p:cNvSpPr txBox="1"/>
          <p:nvPr/>
        </p:nvSpPr>
        <p:spPr>
          <a:xfrm>
            <a:off x="2166653" y="3589601"/>
            <a:ext cx="1167307" cy="769441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40%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1ADC8E-25D0-4B3D-909F-D6A7D350B44B}"/>
              </a:ext>
            </a:extLst>
          </p:cNvPr>
          <p:cNvSpPr txBox="1"/>
          <p:nvPr/>
        </p:nvSpPr>
        <p:spPr>
          <a:xfrm>
            <a:off x="6992692" y="3589601"/>
            <a:ext cx="1167307" cy="769441"/>
          </a:xfrm>
          <a:prstGeom prst="rect">
            <a:avLst/>
          </a:prstGeom>
          <a:noFill/>
          <a:scene3d>
            <a:camera prst="perspectiveContrastingRightFacing">
              <a:rot lat="2120417" lon="19074071" rev="257154"/>
            </a:camera>
            <a:lightRig rig="threePt" dir="t"/>
          </a:scene3d>
          <a:sp3d prstMaterial="matte"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22%</a:t>
            </a:r>
          </a:p>
        </p:txBody>
      </p:sp>
    </p:spTree>
    <p:extLst>
      <p:ext uri="{BB962C8B-B14F-4D97-AF65-F5344CB8AC3E}">
        <p14:creationId xmlns:p14="http://schemas.microsoft.com/office/powerpoint/2010/main" val="254109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93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 of Money Column Chart – Slide Template</vt:lpstr>
      <vt:lpstr>Stack of Money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 of Money Column Chart</dc:title>
  <dc:creator>PresentationGO.com</dc:creator>
  <dc:description>© Copyright PresentationGO.com</dc:description>
  <dcterms:created xsi:type="dcterms:W3CDTF">2014-11-26T05:14:11Z</dcterms:created>
  <dcterms:modified xsi:type="dcterms:W3CDTF">2020-12-03T05:42:55Z</dcterms:modified>
  <cp:category>Charts &amp; Diagrams</cp:category>
</cp:coreProperties>
</file>