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19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7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C9A27011-0583-7A29-9096-4A02EE0B323B}"/>
              </a:ext>
            </a:extLst>
          </p:cNvPr>
          <p:cNvGrpSpPr/>
          <p:nvPr/>
        </p:nvGrpSpPr>
        <p:grpSpPr>
          <a:xfrm>
            <a:off x="3590792" y="4150525"/>
            <a:ext cx="2438473" cy="1853980"/>
            <a:chOff x="3590792" y="4150525"/>
            <a:chExt cx="2438473" cy="1853980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0B39FF4A-0F48-2746-9271-13FD4AE39798}"/>
                </a:ext>
              </a:extLst>
            </p:cNvPr>
            <p:cNvSpPr/>
            <p:nvPr/>
          </p:nvSpPr>
          <p:spPr>
            <a:xfrm>
              <a:off x="3590792" y="4904282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D4C46FD-808C-194C-9EA2-9F45618B1F72}"/>
                </a:ext>
              </a:extLst>
            </p:cNvPr>
            <p:cNvSpPr/>
            <p:nvPr/>
          </p:nvSpPr>
          <p:spPr>
            <a:xfrm>
              <a:off x="3630463" y="4772042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6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8271B459-F1D3-FB4C-9F3F-C08239C83937}"/>
                </a:ext>
              </a:extLst>
            </p:cNvPr>
            <p:cNvSpPr/>
            <p:nvPr/>
          </p:nvSpPr>
          <p:spPr>
            <a:xfrm>
              <a:off x="3590792" y="4150525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87E5B314-A597-9A47-BE01-850999F8CCE4}"/>
                </a:ext>
              </a:extLst>
            </p:cNvPr>
            <p:cNvSpPr/>
            <p:nvPr/>
          </p:nvSpPr>
          <p:spPr>
            <a:xfrm>
              <a:off x="3670134" y="4243092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Stacked Cans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ABC7BD9-174A-A3C2-6F69-B74972675596}"/>
              </a:ext>
            </a:extLst>
          </p:cNvPr>
          <p:cNvGrpSpPr/>
          <p:nvPr/>
        </p:nvGrpSpPr>
        <p:grpSpPr>
          <a:xfrm>
            <a:off x="3048616" y="3185187"/>
            <a:ext cx="2438473" cy="1906873"/>
            <a:chOff x="3048616" y="3185187"/>
            <a:chExt cx="2438473" cy="190687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6AABE0A-5C44-2E46-9869-855363BD23ED}"/>
                </a:ext>
              </a:extLst>
            </p:cNvPr>
            <p:cNvSpPr/>
            <p:nvPr/>
          </p:nvSpPr>
          <p:spPr>
            <a:xfrm>
              <a:off x="3048616" y="3991838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21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" name="Oval">
              <a:extLst>
                <a:ext uri="{FF2B5EF4-FFF2-40B4-BE49-F238E27FC236}">
                  <a16:creationId xmlns:a16="http://schemas.microsoft.com/office/drawing/2014/main" id="{5D7DB98F-224E-A649-A914-305CA0A0230E}"/>
                </a:ext>
              </a:extLst>
            </p:cNvPr>
            <p:cNvSpPr/>
            <p:nvPr/>
          </p:nvSpPr>
          <p:spPr>
            <a:xfrm>
              <a:off x="3048616" y="3938944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A84EFFE-2314-3E45-B6FC-5E61E9A3C380}"/>
                </a:ext>
              </a:extLst>
            </p:cNvPr>
            <p:cNvSpPr/>
            <p:nvPr/>
          </p:nvSpPr>
          <p:spPr>
            <a:xfrm>
              <a:off x="3088288" y="3806704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78" y="0"/>
                    <a:pt x="15377" y="0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EA17422A-525A-F545-9692-2CF44766AE5D}"/>
                </a:ext>
              </a:extLst>
            </p:cNvPr>
            <p:cNvSpPr/>
            <p:nvPr/>
          </p:nvSpPr>
          <p:spPr>
            <a:xfrm>
              <a:off x="3048616" y="3185187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CB47D72-B980-DD45-82A6-C585FF171800}"/>
                </a:ext>
              </a:extLst>
            </p:cNvPr>
            <p:cNvSpPr/>
            <p:nvPr/>
          </p:nvSpPr>
          <p:spPr>
            <a:xfrm>
              <a:off x="3127958" y="3290977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pic>
        <p:nvPicPr>
          <p:cNvPr id="22" name="Graphic 23" descr="Megaphone1 with solid fill">
            <a:extLst>
              <a:ext uri="{FF2B5EF4-FFF2-40B4-BE49-F238E27FC236}">
                <a16:creationId xmlns:a16="http://schemas.microsoft.com/office/drawing/2014/main" id="{A1CF5D5E-ED69-B94E-A039-56383AA74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4456" y="4190591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30" descr="Stopwatch 75% with solid fill">
            <a:extLst>
              <a:ext uri="{FF2B5EF4-FFF2-40B4-BE49-F238E27FC236}">
                <a16:creationId xmlns:a16="http://schemas.microsoft.com/office/drawing/2014/main" id="{4642F60E-85DE-6D45-B952-1E41D37728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0749" y="5208639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40">
            <a:extLst>
              <a:ext uri="{FF2B5EF4-FFF2-40B4-BE49-F238E27FC236}">
                <a16:creationId xmlns:a16="http://schemas.microsoft.com/office/drawing/2014/main" id="{499BE412-F45F-8A41-AF44-1279AA7E0F7D}"/>
              </a:ext>
            </a:extLst>
          </p:cNvPr>
          <p:cNvSpPr txBox="1"/>
          <p:nvPr/>
        </p:nvSpPr>
        <p:spPr>
          <a:xfrm>
            <a:off x="3192616" y="3559310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29" name="TextBox 42">
            <a:extLst>
              <a:ext uri="{FF2B5EF4-FFF2-40B4-BE49-F238E27FC236}">
                <a16:creationId xmlns:a16="http://schemas.microsoft.com/office/drawing/2014/main" id="{5AACF594-D5AB-CF44-8F21-D42E07097B96}"/>
              </a:ext>
            </a:extLst>
          </p:cNvPr>
          <p:cNvSpPr txBox="1"/>
          <p:nvPr/>
        </p:nvSpPr>
        <p:spPr>
          <a:xfrm>
            <a:off x="5421709" y="4511423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DAAF7C-5928-C28E-9917-CFB6B30218BE}"/>
              </a:ext>
            </a:extLst>
          </p:cNvPr>
          <p:cNvGrpSpPr/>
          <p:nvPr/>
        </p:nvGrpSpPr>
        <p:grpSpPr>
          <a:xfrm>
            <a:off x="6515951" y="2573700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13A01AE-4283-D85B-F301-AD484E1801F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7128F6-A7BE-B804-91C8-B8E2019C092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C7E0A22-7F55-089B-46E5-A269D86EE5FF}"/>
              </a:ext>
            </a:extLst>
          </p:cNvPr>
          <p:cNvGrpSpPr/>
          <p:nvPr/>
        </p:nvGrpSpPr>
        <p:grpSpPr>
          <a:xfrm>
            <a:off x="6515951" y="4567851"/>
            <a:ext cx="2194560" cy="1260003"/>
            <a:chOff x="8921977" y="4001571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2642E6-87FA-0CEA-4079-9DA25C159F9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98A1446-D82C-CEFB-68ED-4E98889A169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58C85D-87E7-519D-28C4-FE9CD8ECA864}"/>
              </a:ext>
            </a:extLst>
          </p:cNvPr>
          <p:cNvGrpSpPr/>
          <p:nvPr/>
        </p:nvGrpSpPr>
        <p:grpSpPr>
          <a:xfrm>
            <a:off x="433489" y="3570776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ACBF7A-C7D8-1016-4CDC-75A8EE29B7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8CCB54-FC99-7539-D7B5-4FBBAFFBE6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52D1C49-5760-1E22-8FE3-7A22034A3DD2}"/>
              </a:ext>
            </a:extLst>
          </p:cNvPr>
          <p:cNvGrpSpPr/>
          <p:nvPr/>
        </p:nvGrpSpPr>
        <p:grpSpPr>
          <a:xfrm>
            <a:off x="433489" y="1576624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526979-D788-0853-91BD-DA0E9C5729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C4B40B2-9DEA-9AA2-AFB5-8BB4B81BA03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A9BE442-3569-7A45-A4C0-1AA8E924BEC6}"/>
              </a:ext>
            </a:extLst>
          </p:cNvPr>
          <p:cNvGrpSpPr/>
          <p:nvPr/>
        </p:nvGrpSpPr>
        <p:grpSpPr>
          <a:xfrm>
            <a:off x="3656912" y="2206626"/>
            <a:ext cx="2438473" cy="1906874"/>
            <a:chOff x="3656912" y="2206626"/>
            <a:chExt cx="2438473" cy="190687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4B7AB9C-FB0F-844F-B7FB-037338D7BD8F}"/>
                </a:ext>
              </a:extLst>
            </p:cNvPr>
            <p:cNvSpPr/>
            <p:nvPr/>
          </p:nvSpPr>
          <p:spPr>
            <a:xfrm>
              <a:off x="3656912" y="3013278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24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Oval">
              <a:extLst>
                <a:ext uri="{FF2B5EF4-FFF2-40B4-BE49-F238E27FC236}">
                  <a16:creationId xmlns:a16="http://schemas.microsoft.com/office/drawing/2014/main" id="{829D9963-5A3B-F048-B8B9-756D6E4A44AB}"/>
                </a:ext>
              </a:extLst>
            </p:cNvPr>
            <p:cNvSpPr/>
            <p:nvPr/>
          </p:nvSpPr>
          <p:spPr>
            <a:xfrm>
              <a:off x="3656912" y="2947159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B197700-D00D-354E-88BD-24FAE842968B}"/>
                </a:ext>
              </a:extLst>
            </p:cNvPr>
            <p:cNvSpPr/>
            <p:nvPr/>
          </p:nvSpPr>
          <p:spPr>
            <a:xfrm>
              <a:off x="3696582" y="2814920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5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23" name="Graphic 27" descr="Bullseye with solid fill">
              <a:extLst>
                <a:ext uri="{FF2B5EF4-FFF2-40B4-BE49-F238E27FC236}">
                  <a16:creationId xmlns:a16="http://schemas.microsoft.com/office/drawing/2014/main" id="{8D99715C-6D22-CE42-90F9-12E50A0F8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60749" y="3277964"/>
              <a:ext cx="475844" cy="47584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Oval">
              <a:extLst>
                <a:ext uri="{FF2B5EF4-FFF2-40B4-BE49-F238E27FC236}">
                  <a16:creationId xmlns:a16="http://schemas.microsoft.com/office/drawing/2014/main" id="{CB58B0EB-911A-5842-A82A-50501245C690}"/>
                </a:ext>
              </a:extLst>
            </p:cNvPr>
            <p:cNvSpPr/>
            <p:nvPr/>
          </p:nvSpPr>
          <p:spPr>
            <a:xfrm>
              <a:off x="3656912" y="2206626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BDF91F76-A693-C847-87EA-8BE8CE1FCAFF}"/>
                </a:ext>
              </a:extLst>
            </p:cNvPr>
            <p:cNvSpPr/>
            <p:nvPr/>
          </p:nvSpPr>
          <p:spPr>
            <a:xfrm>
              <a:off x="3736253" y="2299193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7" name="TextBox 39">
              <a:extLst>
                <a:ext uri="{FF2B5EF4-FFF2-40B4-BE49-F238E27FC236}">
                  <a16:creationId xmlns:a16="http://schemas.microsoft.com/office/drawing/2014/main" id="{D2838E74-6855-6A4D-B36D-84E9A8567241}"/>
                </a:ext>
              </a:extLst>
            </p:cNvPr>
            <p:cNvSpPr txBox="1"/>
            <p:nvPr/>
          </p:nvSpPr>
          <p:spPr>
            <a:xfrm>
              <a:off x="5370816" y="2733803"/>
              <a:ext cx="480138" cy="4472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/>
                <a:t>02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360BF42-93BA-0000-EDC1-D73D11CA2F55}"/>
              </a:ext>
            </a:extLst>
          </p:cNvPr>
          <p:cNvGrpSpPr/>
          <p:nvPr/>
        </p:nvGrpSpPr>
        <p:grpSpPr>
          <a:xfrm>
            <a:off x="3405659" y="1095828"/>
            <a:ext cx="2438473" cy="1906873"/>
            <a:chOff x="3405659" y="1095828"/>
            <a:chExt cx="2438473" cy="1906873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23BF448-3077-4542-9129-F39D3EF88BA9}"/>
                </a:ext>
              </a:extLst>
            </p:cNvPr>
            <p:cNvSpPr/>
            <p:nvPr/>
          </p:nvSpPr>
          <p:spPr>
            <a:xfrm>
              <a:off x="3405659" y="1902479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CF35E7E4-C126-5560-BE32-F6D3639A72B9}"/>
                </a:ext>
              </a:extLst>
            </p:cNvPr>
            <p:cNvGrpSpPr/>
            <p:nvPr/>
          </p:nvGrpSpPr>
          <p:grpSpPr>
            <a:xfrm>
              <a:off x="3405659" y="1095828"/>
              <a:ext cx="2438473" cy="1853980"/>
              <a:chOff x="3405659" y="1095828"/>
              <a:chExt cx="2438473" cy="1853980"/>
            </a:xfrm>
          </p:grpSpPr>
          <p:sp>
            <p:nvSpPr>
              <p:cNvPr id="18" name="Oval">
                <a:extLst>
                  <a:ext uri="{FF2B5EF4-FFF2-40B4-BE49-F238E27FC236}">
                    <a16:creationId xmlns:a16="http://schemas.microsoft.com/office/drawing/2014/main" id="{0CA826B7-5848-7B4F-BB7F-F620B09056EC}"/>
                  </a:ext>
                </a:extLst>
              </p:cNvPr>
              <p:cNvSpPr/>
              <p:nvPr/>
            </p:nvSpPr>
            <p:spPr>
              <a:xfrm>
                <a:off x="3405659" y="1849585"/>
                <a:ext cx="2438473" cy="1100223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706AE4C4-140C-0E43-9621-621845F6ED41}"/>
                  </a:ext>
                </a:extLst>
              </p:cNvPr>
              <p:cNvSpPr/>
              <p:nvPr/>
            </p:nvSpPr>
            <p:spPr>
              <a:xfrm>
                <a:off x="3445330" y="1717345"/>
                <a:ext cx="2359131" cy="1198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2016"/>
                    </a:lnTo>
                    <a:cubicBezTo>
                      <a:pt x="21600" y="17309"/>
                      <a:pt x="16769" y="21600"/>
                      <a:pt x="10800" y="21600"/>
                    </a:cubicBezTo>
                    <a:cubicBezTo>
                      <a:pt x="4831" y="21600"/>
                      <a:pt x="0" y="17309"/>
                      <a:pt x="0" y="12016"/>
                    </a:cubicBezTo>
                    <a:lnTo>
                      <a:pt x="0" y="0"/>
                    </a:lnTo>
                    <a:cubicBezTo>
                      <a:pt x="3778" y="0"/>
                      <a:pt x="15377" y="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20" name="Oval">
                <a:extLst>
                  <a:ext uri="{FF2B5EF4-FFF2-40B4-BE49-F238E27FC236}">
                    <a16:creationId xmlns:a16="http://schemas.microsoft.com/office/drawing/2014/main" id="{9639DDD7-9FA1-8342-98B2-DB1215F596DF}"/>
                  </a:ext>
                </a:extLst>
              </p:cNvPr>
              <p:cNvSpPr/>
              <p:nvPr/>
            </p:nvSpPr>
            <p:spPr>
              <a:xfrm>
                <a:off x="3405659" y="1095828"/>
                <a:ext cx="2438473" cy="1100223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800"/>
              </a:p>
            </p:txBody>
          </p:sp>
          <p:sp>
            <p:nvSpPr>
              <p:cNvPr id="21" name="Oval">
                <a:extLst>
                  <a:ext uri="{FF2B5EF4-FFF2-40B4-BE49-F238E27FC236}">
                    <a16:creationId xmlns:a16="http://schemas.microsoft.com/office/drawing/2014/main" id="{C89BBF8A-F390-1440-91EB-8308B0577052}"/>
                  </a:ext>
                </a:extLst>
              </p:cNvPr>
              <p:cNvSpPr/>
              <p:nvPr/>
            </p:nvSpPr>
            <p:spPr>
              <a:xfrm>
                <a:off x="3485001" y="1201618"/>
                <a:ext cx="2277141" cy="954761"/>
              </a:xfrm>
              <a:prstGeom prst="ellipse">
                <a:avLst/>
              </a:prstGeom>
              <a:solidFill>
                <a:srgbClr val="BCBEC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800"/>
              </a:p>
            </p:txBody>
          </p:sp>
        </p:grpSp>
      </p:grpSp>
      <p:pic>
        <p:nvPicPr>
          <p:cNvPr id="24" name="Graphic 29" descr="Gears with solid fill">
            <a:extLst>
              <a:ext uri="{FF2B5EF4-FFF2-40B4-BE49-F238E27FC236}">
                <a16:creationId xmlns:a16="http://schemas.microsoft.com/office/drawing/2014/main" id="{B230B6DF-0D1E-B84F-A986-F6E9E279AF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5001" y="2097320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">
            <a:extLst>
              <a:ext uri="{FF2B5EF4-FFF2-40B4-BE49-F238E27FC236}">
                <a16:creationId xmlns:a16="http://schemas.microsoft.com/office/drawing/2014/main" id="{91B407DD-8C38-9B40-B6D3-F42C49395C2D}"/>
              </a:ext>
            </a:extLst>
          </p:cNvPr>
          <p:cNvSpPr txBox="1"/>
          <p:nvPr/>
        </p:nvSpPr>
        <p:spPr>
          <a:xfrm>
            <a:off x="4383502" y="1469950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Stacked Cans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DAAF7C-5928-C28E-9917-CFB6B30218BE}"/>
              </a:ext>
            </a:extLst>
          </p:cNvPr>
          <p:cNvGrpSpPr/>
          <p:nvPr/>
        </p:nvGrpSpPr>
        <p:grpSpPr>
          <a:xfrm>
            <a:off x="6515951" y="2573700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13A01AE-4283-D85B-F301-AD484E1801F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7128F6-A7BE-B804-91C8-B8E2019C092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C7E0A22-7F55-089B-46E5-A269D86EE5FF}"/>
              </a:ext>
            </a:extLst>
          </p:cNvPr>
          <p:cNvGrpSpPr/>
          <p:nvPr/>
        </p:nvGrpSpPr>
        <p:grpSpPr>
          <a:xfrm>
            <a:off x="6515951" y="4567851"/>
            <a:ext cx="2194560" cy="1260003"/>
            <a:chOff x="8921977" y="4001571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2642E6-87FA-0CEA-4079-9DA25C159F9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98A1446-D82C-CEFB-68ED-4E98889A169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58C85D-87E7-519D-28C4-FE9CD8ECA864}"/>
              </a:ext>
            </a:extLst>
          </p:cNvPr>
          <p:cNvGrpSpPr/>
          <p:nvPr/>
        </p:nvGrpSpPr>
        <p:grpSpPr>
          <a:xfrm>
            <a:off x="433489" y="3570776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ACBF7A-C7D8-1016-4CDC-75A8EE29B7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8CCB54-FC99-7539-D7B5-4FBBAFFBE6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52D1C49-5760-1E22-8FE3-7A22034A3DD2}"/>
              </a:ext>
            </a:extLst>
          </p:cNvPr>
          <p:cNvGrpSpPr/>
          <p:nvPr/>
        </p:nvGrpSpPr>
        <p:grpSpPr>
          <a:xfrm>
            <a:off x="433489" y="1576624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526979-D788-0853-91BD-DA0E9C5729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C4B40B2-9DEA-9AA2-AFB5-8BB4B81BA03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627056-DAEE-F8D9-F502-208ED49CC124}"/>
              </a:ext>
            </a:extLst>
          </p:cNvPr>
          <p:cNvGrpSpPr/>
          <p:nvPr/>
        </p:nvGrpSpPr>
        <p:grpSpPr>
          <a:xfrm>
            <a:off x="3590792" y="4150525"/>
            <a:ext cx="2438473" cy="1853980"/>
            <a:chOff x="3590792" y="4150525"/>
            <a:chExt cx="2438473" cy="1853980"/>
          </a:xfrm>
        </p:grpSpPr>
        <p:sp>
          <p:nvSpPr>
            <p:cNvPr id="44" name="Oval">
              <a:extLst>
                <a:ext uri="{FF2B5EF4-FFF2-40B4-BE49-F238E27FC236}">
                  <a16:creationId xmlns:a16="http://schemas.microsoft.com/office/drawing/2014/main" id="{385077A6-3B87-2F47-BF12-445B6E3E6513}"/>
                </a:ext>
              </a:extLst>
            </p:cNvPr>
            <p:cNvSpPr/>
            <p:nvPr/>
          </p:nvSpPr>
          <p:spPr>
            <a:xfrm>
              <a:off x="3590792" y="4904282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573D4E1-2252-41FA-06E4-A83C60986C02}"/>
                </a:ext>
              </a:extLst>
            </p:cNvPr>
            <p:cNvSpPr/>
            <p:nvPr/>
          </p:nvSpPr>
          <p:spPr>
            <a:xfrm>
              <a:off x="3630463" y="4772042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6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6" name="Oval">
              <a:extLst>
                <a:ext uri="{FF2B5EF4-FFF2-40B4-BE49-F238E27FC236}">
                  <a16:creationId xmlns:a16="http://schemas.microsoft.com/office/drawing/2014/main" id="{46559B5E-197E-D7EA-8033-508803706EB0}"/>
                </a:ext>
              </a:extLst>
            </p:cNvPr>
            <p:cNvSpPr/>
            <p:nvPr/>
          </p:nvSpPr>
          <p:spPr>
            <a:xfrm>
              <a:off x="3590792" y="4150525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7" name="Oval">
              <a:extLst>
                <a:ext uri="{FF2B5EF4-FFF2-40B4-BE49-F238E27FC236}">
                  <a16:creationId xmlns:a16="http://schemas.microsoft.com/office/drawing/2014/main" id="{A0BE49E8-FABC-A4B9-75C3-8BA17AA3F3A0}"/>
                </a:ext>
              </a:extLst>
            </p:cNvPr>
            <p:cNvSpPr/>
            <p:nvPr/>
          </p:nvSpPr>
          <p:spPr>
            <a:xfrm>
              <a:off x="3670134" y="4243092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90B4CE3-676A-3DF9-6F70-6D0740FB44CB}"/>
              </a:ext>
            </a:extLst>
          </p:cNvPr>
          <p:cNvGrpSpPr/>
          <p:nvPr/>
        </p:nvGrpSpPr>
        <p:grpSpPr>
          <a:xfrm>
            <a:off x="3048616" y="3185187"/>
            <a:ext cx="2438473" cy="1906873"/>
            <a:chOff x="3048616" y="3185187"/>
            <a:chExt cx="2438473" cy="1906873"/>
          </a:xfrm>
        </p:grpSpPr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3B7900DA-5C9E-9E13-6D75-C3014FC6A3AC}"/>
                </a:ext>
              </a:extLst>
            </p:cNvPr>
            <p:cNvSpPr/>
            <p:nvPr/>
          </p:nvSpPr>
          <p:spPr>
            <a:xfrm>
              <a:off x="3048616" y="3991838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21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0" name="Oval">
              <a:extLst>
                <a:ext uri="{FF2B5EF4-FFF2-40B4-BE49-F238E27FC236}">
                  <a16:creationId xmlns:a16="http://schemas.microsoft.com/office/drawing/2014/main" id="{AB71F648-6629-CF53-D487-E78C3D4626B6}"/>
                </a:ext>
              </a:extLst>
            </p:cNvPr>
            <p:cNvSpPr/>
            <p:nvPr/>
          </p:nvSpPr>
          <p:spPr>
            <a:xfrm>
              <a:off x="3048616" y="3938944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B4D0563-FA80-C739-23F5-1E569074BDB4}"/>
                </a:ext>
              </a:extLst>
            </p:cNvPr>
            <p:cNvSpPr/>
            <p:nvPr/>
          </p:nvSpPr>
          <p:spPr>
            <a:xfrm>
              <a:off x="3088288" y="3806704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78" y="0"/>
                    <a:pt x="15377" y="0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2" name="Oval">
              <a:extLst>
                <a:ext uri="{FF2B5EF4-FFF2-40B4-BE49-F238E27FC236}">
                  <a16:creationId xmlns:a16="http://schemas.microsoft.com/office/drawing/2014/main" id="{114AA5C8-4769-CA51-4BD6-D4834BC24F5D}"/>
                </a:ext>
              </a:extLst>
            </p:cNvPr>
            <p:cNvSpPr/>
            <p:nvPr/>
          </p:nvSpPr>
          <p:spPr>
            <a:xfrm>
              <a:off x="3048616" y="3185187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3" name="Oval">
              <a:extLst>
                <a:ext uri="{FF2B5EF4-FFF2-40B4-BE49-F238E27FC236}">
                  <a16:creationId xmlns:a16="http://schemas.microsoft.com/office/drawing/2014/main" id="{BC54DA66-933F-FB7F-C289-C535C064EA08}"/>
                </a:ext>
              </a:extLst>
            </p:cNvPr>
            <p:cNvSpPr/>
            <p:nvPr/>
          </p:nvSpPr>
          <p:spPr>
            <a:xfrm>
              <a:off x="3127958" y="3290977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pic>
        <p:nvPicPr>
          <p:cNvPr id="54" name="Graphic 23" descr="Megaphone1 with solid fill">
            <a:extLst>
              <a:ext uri="{FF2B5EF4-FFF2-40B4-BE49-F238E27FC236}">
                <a16:creationId xmlns:a16="http://schemas.microsoft.com/office/drawing/2014/main" id="{BA225725-3F06-3559-F600-B042BF604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4456" y="4190591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30" descr="Stopwatch 75% with solid fill">
            <a:extLst>
              <a:ext uri="{FF2B5EF4-FFF2-40B4-BE49-F238E27FC236}">
                <a16:creationId xmlns:a16="http://schemas.microsoft.com/office/drawing/2014/main" id="{797A7960-1009-7EC6-DF20-BE23430C18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0749" y="5208639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TextBox 40">
            <a:extLst>
              <a:ext uri="{FF2B5EF4-FFF2-40B4-BE49-F238E27FC236}">
                <a16:creationId xmlns:a16="http://schemas.microsoft.com/office/drawing/2014/main" id="{68D1D93B-9A1D-A0A2-EB66-C8DBE93538B4}"/>
              </a:ext>
            </a:extLst>
          </p:cNvPr>
          <p:cNvSpPr txBox="1"/>
          <p:nvPr/>
        </p:nvSpPr>
        <p:spPr>
          <a:xfrm>
            <a:off x="3192616" y="3559310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57" name="TextBox 42">
            <a:extLst>
              <a:ext uri="{FF2B5EF4-FFF2-40B4-BE49-F238E27FC236}">
                <a16:creationId xmlns:a16="http://schemas.microsoft.com/office/drawing/2014/main" id="{C904A0B1-79F9-5A56-7754-3F29D0CE327F}"/>
              </a:ext>
            </a:extLst>
          </p:cNvPr>
          <p:cNvSpPr txBox="1"/>
          <p:nvPr/>
        </p:nvSpPr>
        <p:spPr>
          <a:xfrm>
            <a:off x="5421709" y="4511423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1475B97-FE96-D415-17B5-EFCCB94230B0}"/>
              </a:ext>
            </a:extLst>
          </p:cNvPr>
          <p:cNvGrpSpPr/>
          <p:nvPr/>
        </p:nvGrpSpPr>
        <p:grpSpPr>
          <a:xfrm>
            <a:off x="3656912" y="2206626"/>
            <a:ext cx="2438473" cy="1906874"/>
            <a:chOff x="3656912" y="2206626"/>
            <a:chExt cx="2438473" cy="1906874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A70F7444-B6FA-AED5-8C75-0D98BD479822}"/>
                </a:ext>
              </a:extLst>
            </p:cNvPr>
            <p:cNvSpPr/>
            <p:nvPr/>
          </p:nvSpPr>
          <p:spPr>
            <a:xfrm>
              <a:off x="3656912" y="3013278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24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0" name="Oval">
              <a:extLst>
                <a:ext uri="{FF2B5EF4-FFF2-40B4-BE49-F238E27FC236}">
                  <a16:creationId xmlns:a16="http://schemas.microsoft.com/office/drawing/2014/main" id="{4AEAE8C7-55C7-FE24-71B5-CA47FAABB096}"/>
                </a:ext>
              </a:extLst>
            </p:cNvPr>
            <p:cNvSpPr/>
            <p:nvPr/>
          </p:nvSpPr>
          <p:spPr>
            <a:xfrm>
              <a:off x="3656912" y="2947159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84192468-BF8E-C402-95E9-779D6A75D199}"/>
                </a:ext>
              </a:extLst>
            </p:cNvPr>
            <p:cNvSpPr/>
            <p:nvPr/>
          </p:nvSpPr>
          <p:spPr>
            <a:xfrm>
              <a:off x="3696582" y="2814920"/>
              <a:ext cx="2359131" cy="1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5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62" name="Graphic 27" descr="Bullseye with solid fill">
              <a:extLst>
                <a:ext uri="{FF2B5EF4-FFF2-40B4-BE49-F238E27FC236}">
                  <a16:creationId xmlns:a16="http://schemas.microsoft.com/office/drawing/2014/main" id="{03E7FCD3-B997-F847-1B36-FF1FBC7DF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60749" y="3277964"/>
              <a:ext cx="475844" cy="47584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3" name="Oval">
              <a:extLst>
                <a:ext uri="{FF2B5EF4-FFF2-40B4-BE49-F238E27FC236}">
                  <a16:creationId xmlns:a16="http://schemas.microsoft.com/office/drawing/2014/main" id="{25CF171D-94E6-C9AB-4B23-DFAD76BB3F6B}"/>
                </a:ext>
              </a:extLst>
            </p:cNvPr>
            <p:cNvSpPr/>
            <p:nvPr/>
          </p:nvSpPr>
          <p:spPr>
            <a:xfrm>
              <a:off x="3656912" y="2206626"/>
              <a:ext cx="2438473" cy="1100223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4" name="Oval">
              <a:extLst>
                <a:ext uri="{FF2B5EF4-FFF2-40B4-BE49-F238E27FC236}">
                  <a16:creationId xmlns:a16="http://schemas.microsoft.com/office/drawing/2014/main" id="{D65604A5-E52F-75B5-E451-0BC797E8C4BD}"/>
                </a:ext>
              </a:extLst>
            </p:cNvPr>
            <p:cNvSpPr/>
            <p:nvPr/>
          </p:nvSpPr>
          <p:spPr>
            <a:xfrm>
              <a:off x="3736253" y="2299193"/>
              <a:ext cx="2277141" cy="954761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5" name="TextBox 39">
              <a:extLst>
                <a:ext uri="{FF2B5EF4-FFF2-40B4-BE49-F238E27FC236}">
                  <a16:creationId xmlns:a16="http://schemas.microsoft.com/office/drawing/2014/main" id="{01F7752C-694C-F714-34BB-072283B09140}"/>
                </a:ext>
              </a:extLst>
            </p:cNvPr>
            <p:cNvSpPr txBox="1"/>
            <p:nvPr/>
          </p:nvSpPr>
          <p:spPr>
            <a:xfrm>
              <a:off x="5370816" y="2733803"/>
              <a:ext cx="480138" cy="44721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/>
                <a:t>02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C75A66-C30B-A842-DFB9-08D43F7F1AD4}"/>
              </a:ext>
            </a:extLst>
          </p:cNvPr>
          <p:cNvGrpSpPr/>
          <p:nvPr/>
        </p:nvGrpSpPr>
        <p:grpSpPr>
          <a:xfrm>
            <a:off x="3405659" y="1095828"/>
            <a:ext cx="2438473" cy="1906873"/>
            <a:chOff x="3405659" y="1095828"/>
            <a:chExt cx="2438473" cy="1906873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6B7649F7-6068-60D0-2893-B9075B36251B}"/>
                </a:ext>
              </a:extLst>
            </p:cNvPr>
            <p:cNvSpPr/>
            <p:nvPr/>
          </p:nvSpPr>
          <p:spPr>
            <a:xfrm>
              <a:off x="3405659" y="1902479"/>
              <a:ext cx="2438473" cy="110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98D05BD-45AD-73FC-04A8-C4A022651F66}"/>
                </a:ext>
              </a:extLst>
            </p:cNvPr>
            <p:cNvGrpSpPr/>
            <p:nvPr/>
          </p:nvGrpSpPr>
          <p:grpSpPr>
            <a:xfrm>
              <a:off x="3405659" y="1095828"/>
              <a:ext cx="2438473" cy="1853980"/>
              <a:chOff x="3405659" y="1095828"/>
              <a:chExt cx="2438473" cy="1853980"/>
            </a:xfrm>
          </p:grpSpPr>
          <p:sp>
            <p:nvSpPr>
              <p:cNvPr id="69" name="Oval">
                <a:extLst>
                  <a:ext uri="{FF2B5EF4-FFF2-40B4-BE49-F238E27FC236}">
                    <a16:creationId xmlns:a16="http://schemas.microsoft.com/office/drawing/2014/main" id="{E60B3B3C-074D-FCE0-982F-05FB32EC25AD}"/>
                  </a:ext>
                </a:extLst>
              </p:cNvPr>
              <p:cNvSpPr/>
              <p:nvPr/>
            </p:nvSpPr>
            <p:spPr>
              <a:xfrm>
                <a:off x="3405659" y="1849585"/>
                <a:ext cx="2438473" cy="1100223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40A1CE19-3F38-CC94-D0DD-0FC7CBDD6E00}"/>
                  </a:ext>
                </a:extLst>
              </p:cNvPr>
              <p:cNvSpPr/>
              <p:nvPr/>
            </p:nvSpPr>
            <p:spPr>
              <a:xfrm>
                <a:off x="3445330" y="1717345"/>
                <a:ext cx="2359131" cy="1198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2016"/>
                    </a:lnTo>
                    <a:cubicBezTo>
                      <a:pt x="21600" y="17309"/>
                      <a:pt x="16769" y="21600"/>
                      <a:pt x="10800" y="21600"/>
                    </a:cubicBezTo>
                    <a:cubicBezTo>
                      <a:pt x="4831" y="21600"/>
                      <a:pt x="0" y="17309"/>
                      <a:pt x="0" y="12016"/>
                    </a:cubicBezTo>
                    <a:lnTo>
                      <a:pt x="0" y="0"/>
                    </a:lnTo>
                    <a:cubicBezTo>
                      <a:pt x="3778" y="0"/>
                      <a:pt x="15377" y="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1" name="Oval">
                <a:extLst>
                  <a:ext uri="{FF2B5EF4-FFF2-40B4-BE49-F238E27FC236}">
                    <a16:creationId xmlns:a16="http://schemas.microsoft.com/office/drawing/2014/main" id="{A7E108BE-9A32-D089-7925-BB9C7650AA9D}"/>
                  </a:ext>
                </a:extLst>
              </p:cNvPr>
              <p:cNvSpPr/>
              <p:nvPr/>
            </p:nvSpPr>
            <p:spPr>
              <a:xfrm>
                <a:off x="3405659" y="1095828"/>
                <a:ext cx="2438473" cy="1100223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800"/>
              </a:p>
            </p:txBody>
          </p:sp>
          <p:sp>
            <p:nvSpPr>
              <p:cNvPr id="72" name="Oval">
                <a:extLst>
                  <a:ext uri="{FF2B5EF4-FFF2-40B4-BE49-F238E27FC236}">
                    <a16:creationId xmlns:a16="http://schemas.microsoft.com/office/drawing/2014/main" id="{F9B3CAE3-1C85-266C-C85D-F3627E144CA9}"/>
                  </a:ext>
                </a:extLst>
              </p:cNvPr>
              <p:cNvSpPr/>
              <p:nvPr/>
            </p:nvSpPr>
            <p:spPr>
              <a:xfrm>
                <a:off x="3485001" y="1201618"/>
                <a:ext cx="2277141" cy="954761"/>
              </a:xfrm>
              <a:prstGeom prst="ellipse">
                <a:avLst/>
              </a:prstGeom>
              <a:solidFill>
                <a:srgbClr val="BCBEC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800"/>
              </a:p>
            </p:txBody>
          </p:sp>
        </p:grpSp>
      </p:grpSp>
      <p:pic>
        <p:nvPicPr>
          <p:cNvPr id="73" name="Graphic 29" descr="Gears with solid fill">
            <a:extLst>
              <a:ext uri="{FF2B5EF4-FFF2-40B4-BE49-F238E27FC236}">
                <a16:creationId xmlns:a16="http://schemas.microsoft.com/office/drawing/2014/main" id="{328937C8-8CE2-42E1-836F-8CEF4E359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5001" y="2097320"/>
            <a:ext cx="475844" cy="475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4" name="TextBox 2">
            <a:extLst>
              <a:ext uri="{FF2B5EF4-FFF2-40B4-BE49-F238E27FC236}">
                <a16:creationId xmlns:a16="http://schemas.microsoft.com/office/drawing/2014/main" id="{24BC8754-70E4-4A2B-046C-2DB1AA56FFEC}"/>
              </a:ext>
            </a:extLst>
          </p:cNvPr>
          <p:cNvSpPr txBox="1"/>
          <p:nvPr/>
        </p:nvSpPr>
        <p:spPr>
          <a:xfrm>
            <a:off x="4383502" y="1469950"/>
            <a:ext cx="480138" cy="4472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60223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Cans – Slide Template</vt:lpstr>
      <vt:lpstr>Stacked Cans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Cans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2022-10-06T16:41:05Z</dcterms:modified>
  <cp:category>Graphics &amp; Metaphors</cp:category>
</cp:coreProperties>
</file>