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0" d="100"/>
          <a:sy n="100" d="100"/>
        </p:scale>
        <p:origin x="96" y="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98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97D0426B-A94E-207A-06F6-9D1A987019DD}"/>
              </a:ext>
            </a:extLst>
          </p:cNvPr>
          <p:cNvGrpSpPr/>
          <p:nvPr/>
        </p:nvGrpSpPr>
        <p:grpSpPr>
          <a:xfrm>
            <a:off x="5058962" y="4063518"/>
            <a:ext cx="2577219" cy="1959468"/>
            <a:chOff x="5058962" y="4063518"/>
            <a:chExt cx="2577219" cy="1959468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0B39FF4A-0F48-2746-9271-13FD4AE39798}"/>
                </a:ext>
              </a:extLst>
            </p:cNvPr>
            <p:cNvSpPr/>
            <p:nvPr/>
          </p:nvSpPr>
          <p:spPr>
            <a:xfrm>
              <a:off x="5058962" y="4860162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D4C46FD-808C-194C-9EA2-9F45618B1F72}"/>
                </a:ext>
              </a:extLst>
            </p:cNvPr>
            <p:cNvSpPr/>
            <p:nvPr/>
          </p:nvSpPr>
          <p:spPr>
            <a:xfrm>
              <a:off x="5100890" y="4720398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6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Oval">
              <a:extLst>
                <a:ext uri="{FF2B5EF4-FFF2-40B4-BE49-F238E27FC236}">
                  <a16:creationId xmlns:a16="http://schemas.microsoft.com/office/drawing/2014/main" id="{8271B459-F1D3-FB4C-9F3F-C08239C83937}"/>
                </a:ext>
              </a:extLst>
            </p:cNvPr>
            <p:cNvSpPr/>
            <p:nvPr/>
          </p:nvSpPr>
          <p:spPr>
            <a:xfrm>
              <a:off x="5058962" y="4063518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Oval">
              <a:extLst>
                <a:ext uri="{FF2B5EF4-FFF2-40B4-BE49-F238E27FC236}">
                  <a16:creationId xmlns:a16="http://schemas.microsoft.com/office/drawing/2014/main" id="{87E5B314-A597-9A47-BE01-850999F8CCE4}"/>
                </a:ext>
              </a:extLst>
            </p:cNvPr>
            <p:cNvSpPr/>
            <p:nvPr/>
          </p:nvSpPr>
          <p:spPr>
            <a:xfrm>
              <a:off x="5142819" y="4161351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91A76BE-71DF-FBC2-081D-CD67968D4282}"/>
              </a:ext>
            </a:extLst>
          </p:cNvPr>
          <p:cNvGrpSpPr/>
          <p:nvPr/>
        </p:nvGrpSpPr>
        <p:grpSpPr>
          <a:xfrm>
            <a:off x="4485937" y="3043255"/>
            <a:ext cx="2577219" cy="2015370"/>
            <a:chOff x="4485937" y="3043255"/>
            <a:chExt cx="2577219" cy="201537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6AABE0A-5C44-2E46-9869-855363BD23ED}"/>
                </a:ext>
              </a:extLst>
            </p:cNvPr>
            <p:cNvSpPr/>
            <p:nvPr/>
          </p:nvSpPr>
          <p:spPr>
            <a:xfrm>
              <a:off x="4485937" y="3895803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21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Oval">
              <a:extLst>
                <a:ext uri="{FF2B5EF4-FFF2-40B4-BE49-F238E27FC236}">
                  <a16:creationId xmlns:a16="http://schemas.microsoft.com/office/drawing/2014/main" id="{5D7DB98F-224E-A649-A914-305CA0A0230E}"/>
                </a:ext>
              </a:extLst>
            </p:cNvPr>
            <p:cNvSpPr/>
            <p:nvPr/>
          </p:nvSpPr>
          <p:spPr>
            <a:xfrm>
              <a:off x="4485937" y="3839899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AA84EFFE-2314-3E45-B6FC-5E61E9A3C380}"/>
                </a:ext>
              </a:extLst>
            </p:cNvPr>
            <p:cNvSpPr/>
            <p:nvPr/>
          </p:nvSpPr>
          <p:spPr>
            <a:xfrm>
              <a:off x="4527866" y="3700135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78" y="0"/>
                    <a:pt x="15377" y="0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Oval">
              <a:extLst>
                <a:ext uri="{FF2B5EF4-FFF2-40B4-BE49-F238E27FC236}">
                  <a16:creationId xmlns:a16="http://schemas.microsoft.com/office/drawing/2014/main" id="{EA17422A-525A-F545-9692-2CF44766AE5D}"/>
                </a:ext>
              </a:extLst>
            </p:cNvPr>
            <p:cNvSpPr/>
            <p:nvPr/>
          </p:nvSpPr>
          <p:spPr>
            <a:xfrm>
              <a:off x="4485937" y="3043255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CB47D72-B980-DD45-82A6-C585FF171800}"/>
                </a:ext>
              </a:extLst>
            </p:cNvPr>
            <p:cNvSpPr/>
            <p:nvPr/>
          </p:nvSpPr>
          <p:spPr>
            <a:xfrm>
              <a:off x="4569794" y="3155064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B06B252-68F3-3FCB-62BF-98C2CC191C11}"/>
              </a:ext>
            </a:extLst>
          </p:cNvPr>
          <p:cNvGrpSpPr/>
          <p:nvPr/>
        </p:nvGrpSpPr>
        <p:grpSpPr>
          <a:xfrm>
            <a:off x="5128843" y="2009015"/>
            <a:ext cx="2577219" cy="2015371"/>
            <a:chOff x="5128843" y="2009015"/>
            <a:chExt cx="2577219" cy="201537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4B7AB9C-FB0F-844F-B7FB-037338D7BD8F}"/>
                </a:ext>
              </a:extLst>
            </p:cNvPr>
            <p:cNvSpPr/>
            <p:nvPr/>
          </p:nvSpPr>
          <p:spPr>
            <a:xfrm>
              <a:off x="5128843" y="2861564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24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Oval">
              <a:extLst>
                <a:ext uri="{FF2B5EF4-FFF2-40B4-BE49-F238E27FC236}">
                  <a16:creationId xmlns:a16="http://schemas.microsoft.com/office/drawing/2014/main" id="{829D9963-5A3B-F048-B8B9-756D6E4A44AB}"/>
                </a:ext>
              </a:extLst>
            </p:cNvPr>
            <p:cNvSpPr/>
            <p:nvPr/>
          </p:nvSpPr>
          <p:spPr>
            <a:xfrm>
              <a:off x="5128843" y="2791683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B197700-D00D-354E-88BD-24FAE842968B}"/>
                </a:ext>
              </a:extLst>
            </p:cNvPr>
            <p:cNvSpPr/>
            <p:nvPr/>
          </p:nvSpPr>
          <p:spPr>
            <a:xfrm>
              <a:off x="5170771" y="2651920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5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CB58B0EB-911A-5842-A82A-50501245C690}"/>
                </a:ext>
              </a:extLst>
            </p:cNvPr>
            <p:cNvSpPr/>
            <p:nvPr/>
          </p:nvSpPr>
          <p:spPr>
            <a:xfrm>
              <a:off x="5128843" y="2009015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Oval">
              <a:extLst>
                <a:ext uri="{FF2B5EF4-FFF2-40B4-BE49-F238E27FC236}">
                  <a16:creationId xmlns:a16="http://schemas.microsoft.com/office/drawing/2014/main" id="{BDF91F76-A693-C847-87EA-8BE8CE1FCAFF}"/>
                </a:ext>
              </a:extLst>
            </p:cNvPr>
            <p:cNvSpPr/>
            <p:nvPr/>
          </p:nvSpPr>
          <p:spPr>
            <a:xfrm>
              <a:off x="5212700" y="2106849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25" name="Graphic 30" descr="Stopwatch 75% with solid fill">
            <a:extLst>
              <a:ext uri="{FF2B5EF4-FFF2-40B4-BE49-F238E27FC236}">
                <a16:creationId xmlns:a16="http://schemas.microsoft.com/office/drawing/2014/main" id="{4642F60E-85DE-6D45-B952-1E41D3772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5317" y="5181837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9" name="TextBox 42">
            <a:extLst>
              <a:ext uri="{FF2B5EF4-FFF2-40B4-BE49-F238E27FC236}">
                <a16:creationId xmlns:a16="http://schemas.microsoft.com/office/drawing/2014/main" id="{5AACF594-D5AB-CF44-8F21-D42E07097B96}"/>
              </a:ext>
            </a:extLst>
          </p:cNvPr>
          <p:cNvSpPr txBox="1"/>
          <p:nvPr/>
        </p:nvSpPr>
        <p:spPr>
          <a:xfrm>
            <a:off x="6999960" y="443506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Stacked Cans – Slide Template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32A9F4B4-3745-04DB-ADBF-0D3484055E33}"/>
              </a:ext>
            </a:extLst>
          </p:cNvPr>
          <p:cNvGrpSpPr/>
          <p:nvPr/>
        </p:nvGrpSpPr>
        <p:grpSpPr>
          <a:xfrm>
            <a:off x="4863295" y="835014"/>
            <a:ext cx="2577219" cy="2015371"/>
            <a:chOff x="4863295" y="835014"/>
            <a:chExt cx="2577219" cy="201537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23BF448-3077-4542-9129-F39D3EF88BA9}"/>
                </a:ext>
              </a:extLst>
            </p:cNvPr>
            <p:cNvSpPr/>
            <p:nvPr/>
          </p:nvSpPr>
          <p:spPr>
            <a:xfrm>
              <a:off x="4863295" y="1687563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Oval">
              <a:extLst>
                <a:ext uri="{FF2B5EF4-FFF2-40B4-BE49-F238E27FC236}">
                  <a16:creationId xmlns:a16="http://schemas.microsoft.com/office/drawing/2014/main" id="{0CA826B7-5848-7B4F-BB7F-F620B09056EC}"/>
                </a:ext>
              </a:extLst>
            </p:cNvPr>
            <p:cNvSpPr/>
            <p:nvPr/>
          </p:nvSpPr>
          <p:spPr>
            <a:xfrm>
              <a:off x="4863295" y="1631658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B049DAB3-8285-02AD-3F80-9E0E97EDD801}"/>
                </a:ext>
              </a:extLst>
            </p:cNvPr>
            <p:cNvGrpSpPr/>
            <p:nvPr/>
          </p:nvGrpSpPr>
          <p:grpSpPr>
            <a:xfrm>
              <a:off x="4863295" y="835014"/>
              <a:ext cx="2577219" cy="1923125"/>
              <a:chOff x="4863295" y="835014"/>
              <a:chExt cx="2577219" cy="1923125"/>
            </a:xfrm>
          </p:grpSpPr>
          <p:sp>
            <p:nvSpPr>
              <p:cNvPr id="19" name="Shape">
                <a:extLst>
                  <a:ext uri="{FF2B5EF4-FFF2-40B4-BE49-F238E27FC236}">
                    <a16:creationId xmlns:a16="http://schemas.microsoft.com/office/drawing/2014/main" id="{706AE4C4-140C-0E43-9621-621845F6ED41}"/>
                  </a:ext>
                </a:extLst>
              </p:cNvPr>
              <p:cNvSpPr/>
              <p:nvPr/>
            </p:nvSpPr>
            <p:spPr>
              <a:xfrm>
                <a:off x="4905223" y="1491895"/>
                <a:ext cx="2493361" cy="12662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2016"/>
                    </a:lnTo>
                    <a:cubicBezTo>
                      <a:pt x="21600" y="17309"/>
                      <a:pt x="16769" y="21600"/>
                      <a:pt x="10800" y="21600"/>
                    </a:cubicBezTo>
                    <a:cubicBezTo>
                      <a:pt x="4831" y="21600"/>
                      <a:pt x="0" y="17309"/>
                      <a:pt x="0" y="12016"/>
                    </a:cubicBezTo>
                    <a:lnTo>
                      <a:pt x="0" y="0"/>
                    </a:lnTo>
                    <a:cubicBezTo>
                      <a:pt x="3778" y="0"/>
                      <a:pt x="15377" y="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" name="Oval">
                <a:extLst>
                  <a:ext uri="{FF2B5EF4-FFF2-40B4-BE49-F238E27FC236}">
                    <a16:creationId xmlns:a16="http://schemas.microsoft.com/office/drawing/2014/main" id="{9639DDD7-9FA1-8342-98B2-DB1215F596DF}"/>
                  </a:ext>
                </a:extLst>
              </p:cNvPr>
              <p:cNvSpPr/>
              <p:nvPr/>
            </p:nvSpPr>
            <p:spPr>
              <a:xfrm>
                <a:off x="4863295" y="835014"/>
                <a:ext cx="2577219" cy="1162824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21" name="Oval">
                <a:extLst>
                  <a:ext uri="{FF2B5EF4-FFF2-40B4-BE49-F238E27FC236}">
                    <a16:creationId xmlns:a16="http://schemas.microsoft.com/office/drawing/2014/main" id="{C89BBF8A-F390-1440-91EB-8308B0577052}"/>
                  </a:ext>
                </a:extLst>
              </p:cNvPr>
              <p:cNvSpPr/>
              <p:nvPr/>
            </p:nvSpPr>
            <p:spPr>
              <a:xfrm>
                <a:off x="4947152" y="946824"/>
                <a:ext cx="2406706" cy="1009085"/>
              </a:xfrm>
              <a:prstGeom prst="ellipse">
                <a:avLst/>
              </a:prstGeom>
              <a:solidFill>
                <a:srgbClr val="BCBEC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pic>
        <p:nvPicPr>
          <p:cNvPr id="23" name="Graphic 27" descr="Bullseye with solid fill">
            <a:extLst>
              <a:ext uri="{FF2B5EF4-FFF2-40B4-BE49-F238E27FC236}">
                <a16:creationId xmlns:a16="http://schemas.microsoft.com/office/drawing/2014/main" id="{8D99715C-6D22-CE42-90F9-12E50A0F81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5317" y="3141311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9" descr="Gears with solid fill">
            <a:extLst>
              <a:ext uri="{FF2B5EF4-FFF2-40B4-BE49-F238E27FC236}">
                <a16:creationId xmlns:a16="http://schemas.microsoft.com/office/drawing/2014/main" id="{B230B6DF-0D1E-B84F-A986-F6E9E279AF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152" y="1893490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6" name="TextBox 2">
            <a:extLst>
              <a:ext uri="{FF2B5EF4-FFF2-40B4-BE49-F238E27FC236}">
                <a16:creationId xmlns:a16="http://schemas.microsoft.com/office/drawing/2014/main" id="{91B407DD-8C38-9B40-B6D3-F42C49395C2D}"/>
              </a:ext>
            </a:extLst>
          </p:cNvPr>
          <p:cNvSpPr txBox="1"/>
          <p:nvPr/>
        </p:nvSpPr>
        <p:spPr>
          <a:xfrm>
            <a:off x="5902680" y="122053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27" name="TextBox 39">
            <a:extLst>
              <a:ext uri="{FF2B5EF4-FFF2-40B4-BE49-F238E27FC236}">
                <a16:creationId xmlns:a16="http://schemas.microsoft.com/office/drawing/2014/main" id="{D2838E74-6855-6A4D-B36D-84E9A8567241}"/>
              </a:ext>
            </a:extLst>
          </p:cNvPr>
          <p:cNvSpPr txBox="1"/>
          <p:nvPr/>
        </p:nvSpPr>
        <p:spPr>
          <a:xfrm>
            <a:off x="6946172" y="255629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02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DAAF7C-5928-C28E-9917-CFB6B30218BE}"/>
              </a:ext>
            </a:extLst>
          </p:cNvPr>
          <p:cNvGrpSpPr/>
          <p:nvPr/>
        </p:nvGrpSpPr>
        <p:grpSpPr>
          <a:xfrm>
            <a:off x="8332424" y="2372886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13A01AE-4283-D85B-F301-AD484E1801F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7128F6-A7BE-B804-91C8-B8E2019C09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C7E0A22-7F55-089B-46E5-A269D86EE5FF}"/>
              </a:ext>
            </a:extLst>
          </p:cNvPr>
          <p:cNvGrpSpPr/>
          <p:nvPr/>
        </p:nvGrpSpPr>
        <p:grpSpPr>
          <a:xfrm>
            <a:off x="8332424" y="4646345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2642E6-87FA-0CEA-4079-9DA25C159F9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98A1446-D82C-CEFB-68ED-4E98889A169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58C85D-87E7-519D-28C4-FE9CD8ECA864}"/>
              </a:ext>
            </a:extLst>
          </p:cNvPr>
          <p:cNvGrpSpPr/>
          <p:nvPr/>
        </p:nvGrpSpPr>
        <p:grpSpPr>
          <a:xfrm>
            <a:off x="933497" y="3515608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ACBF7A-C7D8-1016-4CDC-75A8EE29B76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8CCB54-FC99-7539-D7B5-4FBBAFFBE6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52D1C49-5760-1E22-8FE3-7A22034A3DD2}"/>
              </a:ext>
            </a:extLst>
          </p:cNvPr>
          <p:cNvGrpSpPr/>
          <p:nvPr/>
        </p:nvGrpSpPr>
        <p:grpSpPr>
          <a:xfrm>
            <a:off x="933497" y="124215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526979-D788-0853-91BD-DA0E9C5729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C4B40B2-9DEA-9AA2-AFB5-8BB4B81BA03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2" name="Graphic 23" descr="Megaphone1 with solid fill">
            <a:extLst>
              <a:ext uri="{FF2B5EF4-FFF2-40B4-BE49-F238E27FC236}">
                <a16:creationId xmlns:a16="http://schemas.microsoft.com/office/drawing/2014/main" id="{A1CF5D5E-ED69-B94E-A039-56383AA748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8937" y="4105864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TextBox 40">
            <a:extLst>
              <a:ext uri="{FF2B5EF4-FFF2-40B4-BE49-F238E27FC236}">
                <a16:creationId xmlns:a16="http://schemas.microsoft.com/office/drawing/2014/main" id="{499BE412-F45F-8A41-AF44-1279AA7E0F7D}"/>
              </a:ext>
            </a:extLst>
          </p:cNvPr>
          <p:cNvSpPr txBox="1"/>
          <p:nvPr/>
        </p:nvSpPr>
        <p:spPr>
          <a:xfrm>
            <a:off x="4644035" y="342877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Stacked Cans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DAAF7C-5928-C28E-9917-CFB6B30218BE}"/>
              </a:ext>
            </a:extLst>
          </p:cNvPr>
          <p:cNvGrpSpPr/>
          <p:nvPr/>
        </p:nvGrpSpPr>
        <p:grpSpPr>
          <a:xfrm>
            <a:off x="8332424" y="2372886"/>
            <a:ext cx="2926080" cy="1290153"/>
            <a:chOff x="8921977" y="1466725"/>
            <a:chExt cx="2926080" cy="129015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13A01AE-4283-D85B-F301-AD484E1801F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02 -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67128F6-A7BE-B804-91C8-B8E2019C09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C7E0A22-7F55-089B-46E5-A269D86EE5FF}"/>
              </a:ext>
            </a:extLst>
          </p:cNvPr>
          <p:cNvGrpSpPr/>
          <p:nvPr/>
        </p:nvGrpSpPr>
        <p:grpSpPr>
          <a:xfrm>
            <a:off x="8332424" y="4646345"/>
            <a:ext cx="2926080" cy="1290153"/>
            <a:chOff x="8921977" y="407338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D2642E6-87FA-0CEA-4079-9DA25C159F9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98A1446-D82C-CEFB-68ED-4E98889A169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F58C85D-87E7-519D-28C4-FE9CD8ECA864}"/>
              </a:ext>
            </a:extLst>
          </p:cNvPr>
          <p:cNvGrpSpPr/>
          <p:nvPr/>
        </p:nvGrpSpPr>
        <p:grpSpPr>
          <a:xfrm>
            <a:off x="933497" y="3515608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AACBF7A-C7D8-1016-4CDC-75A8EE29B76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8CCB54-FC99-7539-D7B5-4FBBAFFBE60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52D1C49-5760-1E22-8FE3-7A22034A3DD2}"/>
              </a:ext>
            </a:extLst>
          </p:cNvPr>
          <p:cNvGrpSpPr/>
          <p:nvPr/>
        </p:nvGrpSpPr>
        <p:grpSpPr>
          <a:xfrm>
            <a:off x="933497" y="1242150"/>
            <a:ext cx="2926080" cy="1290153"/>
            <a:chOff x="332936" y="2627766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7526979-D788-0853-91BD-DA0E9C5729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C4B40B2-9DEA-9AA2-AFB5-8BB4B81BA03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CE58B08-70FD-5F99-83C9-507E627898A4}"/>
              </a:ext>
            </a:extLst>
          </p:cNvPr>
          <p:cNvGrpSpPr/>
          <p:nvPr/>
        </p:nvGrpSpPr>
        <p:grpSpPr>
          <a:xfrm>
            <a:off x="5058962" y="4063518"/>
            <a:ext cx="2577219" cy="1959468"/>
            <a:chOff x="5058962" y="4063518"/>
            <a:chExt cx="2577219" cy="1959468"/>
          </a:xfrm>
        </p:grpSpPr>
        <p:sp>
          <p:nvSpPr>
            <p:cNvPr id="74" name="Oval">
              <a:extLst>
                <a:ext uri="{FF2B5EF4-FFF2-40B4-BE49-F238E27FC236}">
                  <a16:creationId xmlns:a16="http://schemas.microsoft.com/office/drawing/2014/main" id="{DED68954-2413-076E-979B-E120A17A1016}"/>
                </a:ext>
              </a:extLst>
            </p:cNvPr>
            <p:cNvSpPr/>
            <p:nvPr/>
          </p:nvSpPr>
          <p:spPr>
            <a:xfrm>
              <a:off x="5058962" y="4860162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648FDCFB-CD1E-4A66-70FF-965A9BF3D4E1}"/>
                </a:ext>
              </a:extLst>
            </p:cNvPr>
            <p:cNvSpPr/>
            <p:nvPr/>
          </p:nvSpPr>
          <p:spPr>
            <a:xfrm>
              <a:off x="5100890" y="4720398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6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Oval">
              <a:extLst>
                <a:ext uri="{FF2B5EF4-FFF2-40B4-BE49-F238E27FC236}">
                  <a16:creationId xmlns:a16="http://schemas.microsoft.com/office/drawing/2014/main" id="{49726DA8-C670-42DC-BBF2-6482E8717581}"/>
                </a:ext>
              </a:extLst>
            </p:cNvPr>
            <p:cNvSpPr/>
            <p:nvPr/>
          </p:nvSpPr>
          <p:spPr>
            <a:xfrm>
              <a:off x="5058962" y="4063518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Oval">
              <a:extLst>
                <a:ext uri="{FF2B5EF4-FFF2-40B4-BE49-F238E27FC236}">
                  <a16:creationId xmlns:a16="http://schemas.microsoft.com/office/drawing/2014/main" id="{D61CC83C-BB79-5546-E874-C3A90811100B}"/>
                </a:ext>
              </a:extLst>
            </p:cNvPr>
            <p:cNvSpPr/>
            <p:nvPr/>
          </p:nvSpPr>
          <p:spPr>
            <a:xfrm>
              <a:off x="5142819" y="4161351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DA23401-BAED-E0E6-B07D-60CB89AE4E18}"/>
              </a:ext>
            </a:extLst>
          </p:cNvPr>
          <p:cNvGrpSpPr/>
          <p:nvPr/>
        </p:nvGrpSpPr>
        <p:grpSpPr>
          <a:xfrm>
            <a:off x="4485937" y="3043255"/>
            <a:ext cx="2577219" cy="2015370"/>
            <a:chOff x="4485937" y="3043255"/>
            <a:chExt cx="2577219" cy="2015370"/>
          </a:xfrm>
        </p:grpSpPr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E455C817-B2E5-886D-BE9F-79FB1D017CB0}"/>
                </a:ext>
              </a:extLst>
            </p:cNvPr>
            <p:cNvSpPr/>
            <p:nvPr/>
          </p:nvSpPr>
          <p:spPr>
            <a:xfrm>
              <a:off x="4485937" y="3895803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21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Oval">
              <a:extLst>
                <a:ext uri="{FF2B5EF4-FFF2-40B4-BE49-F238E27FC236}">
                  <a16:creationId xmlns:a16="http://schemas.microsoft.com/office/drawing/2014/main" id="{C8264696-8E65-B65E-C1C1-939CE03CECC8}"/>
                </a:ext>
              </a:extLst>
            </p:cNvPr>
            <p:cNvSpPr/>
            <p:nvPr/>
          </p:nvSpPr>
          <p:spPr>
            <a:xfrm>
              <a:off x="4485937" y="3839899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9316946-5102-D9DA-D773-EEF37A117294}"/>
                </a:ext>
              </a:extLst>
            </p:cNvPr>
            <p:cNvSpPr/>
            <p:nvPr/>
          </p:nvSpPr>
          <p:spPr>
            <a:xfrm>
              <a:off x="4527866" y="3700135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78" y="0"/>
                    <a:pt x="15377" y="0"/>
                    <a:pt x="21600" y="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Oval">
              <a:extLst>
                <a:ext uri="{FF2B5EF4-FFF2-40B4-BE49-F238E27FC236}">
                  <a16:creationId xmlns:a16="http://schemas.microsoft.com/office/drawing/2014/main" id="{CB42F4C5-CBAB-AF20-A0AF-1FF7991CE678}"/>
                </a:ext>
              </a:extLst>
            </p:cNvPr>
            <p:cNvSpPr/>
            <p:nvPr/>
          </p:nvSpPr>
          <p:spPr>
            <a:xfrm>
              <a:off x="4485937" y="3043255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Oval">
              <a:extLst>
                <a:ext uri="{FF2B5EF4-FFF2-40B4-BE49-F238E27FC236}">
                  <a16:creationId xmlns:a16="http://schemas.microsoft.com/office/drawing/2014/main" id="{D73AF803-50E3-A540-CB3F-628802566C26}"/>
                </a:ext>
              </a:extLst>
            </p:cNvPr>
            <p:cNvSpPr/>
            <p:nvPr/>
          </p:nvSpPr>
          <p:spPr>
            <a:xfrm>
              <a:off x="4569794" y="3155064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84907C7-32F6-DCF0-E288-80878756630E}"/>
              </a:ext>
            </a:extLst>
          </p:cNvPr>
          <p:cNvGrpSpPr/>
          <p:nvPr/>
        </p:nvGrpSpPr>
        <p:grpSpPr>
          <a:xfrm>
            <a:off x="5128843" y="2009015"/>
            <a:ext cx="2577219" cy="2015371"/>
            <a:chOff x="5128843" y="2009015"/>
            <a:chExt cx="2577219" cy="2015371"/>
          </a:xfrm>
        </p:grpSpPr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942F0A4-CD27-81B9-A526-BD0180E84EA4}"/>
                </a:ext>
              </a:extLst>
            </p:cNvPr>
            <p:cNvSpPr/>
            <p:nvPr/>
          </p:nvSpPr>
          <p:spPr>
            <a:xfrm>
              <a:off x="5128843" y="2861564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24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Oval">
              <a:extLst>
                <a:ext uri="{FF2B5EF4-FFF2-40B4-BE49-F238E27FC236}">
                  <a16:creationId xmlns:a16="http://schemas.microsoft.com/office/drawing/2014/main" id="{69F58B52-3977-3C51-EA1A-782041D81A74}"/>
                </a:ext>
              </a:extLst>
            </p:cNvPr>
            <p:cNvSpPr/>
            <p:nvPr/>
          </p:nvSpPr>
          <p:spPr>
            <a:xfrm>
              <a:off x="5128843" y="2791683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8F39A799-D270-AF4A-58C4-BDB566F21EEC}"/>
                </a:ext>
              </a:extLst>
            </p:cNvPr>
            <p:cNvSpPr/>
            <p:nvPr/>
          </p:nvSpPr>
          <p:spPr>
            <a:xfrm>
              <a:off x="5170771" y="2651920"/>
              <a:ext cx="2493361" cy="1266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2016"/>
                  </a:lnTo>
                  <a:cubicBezTo>
                    <a:pt x="21600" y="17309"/>
                    <a:pt x="16769" y="21600"/>
                    <a:pt x="10800" y="21600"/>
                  </a:cubicBezTo>
                  <a:cubicBezTo>
                    <a:pt x="4831" y="21600"/>
                    <a:pt x="0" y="17309"/>
                    <a:pt x="0" y="12016"/>
                  </a:cubicBezTo>
                  <a:lnTo>
                    <a:pt x="0" y="0"/>
                  </a:lnTo>
                  <a:cubicBezTo>
                    <a:pt x="3765" y="0"/>
                    <a:pt x="15365" y="0"/>
                    <a:pt x="21600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Oval">
              <a:extLst>
                <a:ext uri="{FF2B5EF4-FFF2-40B4-BE49-F238E27FC236}">
                  <a16:creationId xmlns:a16="http://schemas.microsoft.com/office/drawing/2014/main" id="{C0253ECF-6D89-4B28-ADE4-FE7ECF42761D}"/>
                </a:ext>
              </a:extLst>
            </p:cNvPr>
            <p:cNvSpPr/>
            <p:nvPr/>
          </p:nvSpPr>
          <p:spPr>
            <a:xfrm>
              <a:off x="5128843" y="2009015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Oval">
              <a:extLst>
                <a:ext uri="{FF2B5EF4-FFF2-40B4-BE49-F238E27FC236}">
                  <a16:creationId xmlns:a16="http://schemas.microsoft.com/office/drawing/2014/main" id="{7366D37C-004D-EA87-DF86-6FF3212016C4}"/>
                </a:ext>
              </a:extLst>
            </p:cNvPr>
            <p:cNvSpPr/>
            <p:nvPr/>
          </p:nvSpPr>
          <p:spPr>
            <a:xfrm>
              <a:off x="5212700" y="2106849"/>
              <a:ext cx="2406706" cy="1009085"/>
            </a:xfrm>
            <a:prstGeom prst="ellipse">
              <a:avLst/>
            </a:pr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90" name="Graphic 30" descr="Stopwatch 75% with solid fill">
            <a:extLst>
              <a:ext uri="{FF2B5EF4-FFF2-40B4-BE49-F238E27FC236}">
                <a16:creationId xmlns:a16="http://schemas.microsoft.com/office/drawing/2014/main" id="{776A4771-822F-C81E-6113-2E8F8CE19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35317" y="5181837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1" name="TextBox 42">
            <a:extLst>
              <a:ext uri="{FF2B5EF4-FFF2-40B4-BE49-F238E27FC236}">
                <a16:creationId xmlns:a16="http://schemas.microsoft.com/office/drawing/2014/main" id="{55C2267F-D750-A0E1-428F-86747DA04E48}"/>
              </a:ext>
            </a:extLst>
          </p:cNvPr>
          <p:cNvSpPr txBox="1"/>
          <p:nvPr/>
        </p:nvSpPr>
        <p:spPr>
          <a:xfrm>
            <a:off x="6999960" y="4435061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04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153D64E-A733-3C2A-62DD-D93856DDABEB}"/>
              </a:ext>
            </a:extLst>
          </p:cNvPr>
          <p:cNvGrpSpPr/>
          <p:nvPr/>
        </p:nvGrpSpPr>
        <p:grpSpPr>
          <a:xfrm>
            <a:off x="4863295" y="835014"/>
            <a:ext cx="2577219" cy="2015371"/>
            <a:chOff x="4863295" y="835014"/>
            <a:chExt cx="2577219" cy="2015371"/>
          </a:xfrm>
        </p:grpSpPr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C27573B3-4A6E-1024-4338-69C08C0C4E0B}"/>
                </a:ext>
              </a:extLst>
            </p:cNvPr>
            <p:cNvSpPr/>
            <p:nvPr/>
          </p:nvSpPr>
          <p:spPr>
            <a:xfrm>
              <a:off x="4863295" y="1687563"/>
              <a:ext cx="2577219" cy="1162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16376" y="0"/>
                    <a:pt x="20967" y="4232"/>
                    <a:pt x="21541" y="9658"/>
                  </a:cubicBezTo>
                  <a:lnTo>
                    <a:pt x="21600" y="9658"/>
                  </a:lnTo>
                  <a:lnTo>
                    <a:pt x="21600" y="10800"/>
                  </a:lnTo>
                  <a:cubicBezTo>
                    <a:pt x="21600" y="16771"/>
                    <a:pt x="16762" y="21600"/>
                    <a:pt x="10800" y="21600"/>
                  </a:cubicBezTo>
                  <a:cubicBezTo>
                    <a:pt x="4838" y="21600"/>
                    <a:pt x="0" y="16771"/>
                    <a:pt x="0" y="10800"/>
                  </a:cubicBezTo>
                  <a:lnTo>
                    <a:pt x="0" y="9658"/>
                  </a:lnTo>
                  <a:lnTo>
                    <a:pt x="59" y="9658"/>
                  </a:lnTo>
                  <a:cubicBezTo>
                    <a:pt x="633" y="4232"/>
                    <a:pt x="5213" y="0"/>
                    <a:pt x="10800" y="0"/>
                  </a:cubicBezTo>
                  <a:close/>
                </a:path>
              </a:pathLst>
            </a:custGeom>
            <a:solidFill>
              <a:srgbClr val="939598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Oval">
              <a:extLst>
                <a:ext uri="{FF2B5EF4-FFF2-40B4-BE49-F238E27FC236}">
                  <a16:creationId xmlns:a16="http://schemas.microsoft.com/office/drawing/2014/main" id="{5376E1CA-A1CD-789A-54CE-73F18D9DE54B}"/>
                </a:ext>
              </a:extLst>
            </p:cNvPr>
            <p:cNvSpPr/>
            <p:nvPr/>
          </p:nvSpPr>
          <p:spPr>
            <a:xfrm>
              <a:off x="4863295" y="1631658"/>
              <a:ext cx="2577219" cy="1162824"/>
            </a:xfrm>
            <a:prstGeom prst="ellipse">
              <a:avLst/>
            </a:prstGeom>
            <a:solidFill>
              <a:srgbClr val="E6E7E9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2C07977-F50D-9B31-4387-A31B16A096DF}"/>
                </a:ext>
              </a:extLst>
            </p:cNvPr>
            <p:cNvGrpSpPr/>
            <p:nvPr/>
          </p:nvGrpSpPr>
          <p:grpSpPr>
            <a:xfrm>
              <a:off x="4863295" y="835014"/>
              <a:ext cx="2577219" cy="1923125"/>
              <a:chOff x="4863295" y="835014"/>
              <a:chExt cx="2577219" cy="1923125"/>
            </a:xfrm>
          </p:grpSpPr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5F81331B-6353-0154-44FE-91295A9C3016}"/>
                  </a:ext>
                </a:extLst>
              </p:cNvPr>
              <p:cNvSpPr/>
              <p:nvPr/>
            </p:nvSpPr>
            <p:spPr>
              <a:xfrm>
                <a:off x="4905223" y="1491895"/>
                <a:ext cx="2493361" cy="12662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12016"/>
                    </a:lnTo>
                    <a:cubicBezTo>
                      <a:pt x="21600" y="17309"/>
                      <a:pt x="16769" y="21600"/>
                      <a:pt x="10800" y="21600"/>
                    </a:cubicBezTo>
                    <a:cubicBezTo>
                      <a:pt x="4831" y="21600"/>
                      <a:pt x="0" y="17309"/>
                      <a:pt x="0" y="12016"/>
                    </a:cubicBezTo>
                    <a:lnTo>
                      <a:pt x="0" y="0"/>
                    </a:lnTo>
                    <a:cubicBezTo>
                      <a:pt x="3778" y="0"/>
                      <a:pt x="15377" y="0"/>
                      <a:pt x="216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" name="Oval">
                <a:extLst>
                  <a:ext uri="{FF2B5EF4-FFF2-40B4-BE49-F238E27FC236}">
                    <a16:creationId xmlns:a16="http://schemas.microsoft.com/office/drawing/2014/main" id="{12BCE15B-E945-72FF-86BC-6976EA2F263A}"/>
                  </a:ext>
                </a:extLst>
              </p:cNvPr>
              <p:cNvSpPr/>
              <p:nvPr/>
            </p:nvSpPr>
            <p:spPr>
              <a:xfrm>
                <a:off x="4863295" y="835014"/>
                <a:ext cx="2577219" cy="1162824"/>
              </a:xfrm>
              <a:prstGeom prst="ellipse">
                <a:avLst/>
              </a:prstGeom>
              <a:solidFill>
                <a:srgbClr val="E6E7E9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98" name="Oval">
                <a:extLst>
                  <a:ext uri="{FF2B5EF4-FFF2-40B4-BE49-F238E27FC236}">
                    <a16:creationId xmlns:a16="http://schemas.microsoft.com/office/drawing/2014/main" id="{7BCB9741-A866-4AFC-6A9C-209B3D12A81C}"/>
                  </a:ext>
                </a:extLst>
              </p:cNvPr>
              <p:cNvSpPr/>
              <p:nvPr/>
            </p:nvSpPr>
            <p:spPr>
              <a:xfrm>
                <a:off x="4947152" y="946824"/>
                <a:ext cx="2406706" cy="1009085"/>
              </a:xfrm>
              <a:prstGeom prst="ellipse">
                <a:avLst/>
              </a:prstGeom>
              <a:solidFill>
                <a:srgbClr val="BCBEC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pic>
        <p:nvPicPr>
          <p:cNvPr id="99" name="Graphic 27" descr="Bullseye with solid fill">
            <a:extLst>
              <a:ext uri="{FF2B5EF4-FFF2-40B4-BE49-F238E27FC236}">
                <a16:creationId xmlns:a16="http://schemas.microsoft.com/office/drawing/2014/main" id="{805CCC94-7655-146B-3CDE-F53521CB62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35317" y="3141311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0" name="Graphic 29" descr="Gears with solid fill">
            <a:extLst>
              <a:ext uri="{FF2B5EF4-FFF2-40B4-BE49-F238E27FC236}">
                <a16:creationId xmlns:a16="http://schemas.microsoft.com/office/drawing/2014/main" id="{7A814DBE-042D-28C7-F029-7BBFBF290F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47152" y="1893490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1" name="TextBox 2">
            <a:extLst>
              <a:ext uri="{FF2B5EF4-FFF2-40B4-BE49-F238E27FC236}">
                <a16:creationId xmlns:a16="http://schemas.microsoft.com/office/drawing/2014/main" id="{5CBED1F2-19D3-5758-48FD-2F4D97171C17}"/>
              </a:ext>
            </a:extLst>
          </p:cNvPr>
          <p:cNvSpPr txBox="1"/>
          <p:nvPr/>
        </p:nvSpPr>
        <p:spPr>
          <a:xfrm>
            <a:off x="5902680" y="122053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102" name="TextBox 39">
            <a:extLst>
              <a:ext uri="{FF2B5EF4-FFF2-40B4-BE49-F238E27FC236}">
                <a16:creationId xmlns:a16="http://schemas.microsoft.com/office/drawing/2014/main" id="{2E4A0B37-CFCA-D5EB-DDF0-5279E8316198}"/>
              </a:ext>
            </a:extLst>
          </p:cNvPr>
          <p:cNvSpPr txBox="1"/>
          <p:nvPr/>
        </p:nvSpPr>
        <p:spPr>
          <a:xfrm>
            <a:off x="6946172" y="2556298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02</a:t>
            </a:r>
          </a:p>
        </p:txBody>
      </p:sp>
      <p:pic>
        <p:nvPicPr>
          <p:cNvPr id="103" name="Graphic 23" descr="Megaphone1 with solid fill">
            <a:extLst>
              <a:ext uri="{FF2B5EF4-FFF2-40B4-BE49-F238E27FC236}">
                <a16:creationId xmlns:a16="http://schemas.microsoft.com/office/drawing/2014/main" id="{605DC8BF-441F-DDCE-3791-9073B871F44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8937" y="4105864"/>
            <a:ext cx="502918" cy="5029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4" name="TextBox 40">
            <a:extLst>
              <a:ext uri="{FF2B5EF4-FFF2-40B4-BE49-F238E27FC236}">
                <a16:creationId xmlns:a16="http://schemas.microsoft.com/office/drawing/2014/main" id="{A009E4AB-7143-8A1C-EEF5-0DEF2845F754}"/>
              </a:ext>
            </a:extLst>
          </p:cNvPr>
          <p:cNvSpPr txBox="1"/>
          <p:nvPr/>
        </p:nvSpPr>
        <p:spPr>
          <a:xfrm>
            <a:off x="4644035" y="3428774"/>
            <a:ext cx="495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2875686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8542</TotalTime>
  <Words>391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Stacked Cans – Slide Template</vt:lpstr>
      <vt:lpstr>Stacked Cans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Cans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2022-10-06T16:46:06Z</dcterms:modified>
  <cp:category>Graphics &amp; Metaphors</cp:category>
</cp:coreProperties>
</file>