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0" r:id="rId4"/>
    <p:sldId id="36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8" d="100"/>
          <a:sy n="108" d="100"/>
        </p:scale>
        <p:origin x="888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70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74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Stacked Cuboid Steps for PowerPoint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7838292-E3F9-489F-838F-1E8EDF744AC8}"/>
              </a:ext>
            </a:extLst>
          </p:cNvPr>
          <p:cNvGrpSpPr/>
          <p:nvPr/>
        </p:nvGrpSpPr>
        <p:grpSpPr>
          <a:xfrm>
            <a:off x="690875" y="1135171"/>
            <a:ext cx="2202816" cy="1260003"/>
            <a:chOff x="332936" y="2555951"/>
            <a:chExt cx="2937088" cy="168000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BBECCB0-FA64-4B2B-BD64-262A4C01D4BA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E56F585-8161-4F39-9E36-9569C312F2B6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B2255F37-CAD5-4048-BD40-E65133BA4947}"/>
              </a:ext>
            </a:extLst>
          </p:cNvPr>
          <p:cNvSpPr/>
          <p:nvPr/>
        </p:nvSpPr>
        <p:spPr>
          <a:xfrm>
            <a:off x="690874" y="1061003"/>
            <a:ext cx="418397" cy="418397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152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D1810C54-057B-417B-9F94-A8042F7C525F}"/>
              </a:ext>
            </a:extLst>
          </p:cNvPr>
          <p:cNvSpPr/>
          <p:nvPr/>
        </p:nvSpPr>
        <p:spPr>
          <a:xfrm>
            <a:off x="4624986" y="4535194"/>
            <a:ext cx="2444748" cy="1767953"/>
          </a:xfrm>
          <a:custGeom>
            <a:avLst/>
            <a:gdLst>
              <a:gd name="connsiteX0" fmla="*/ 2431742 w 2444748"/>
              <a:gd name="connsiteY0" fmla="*/ 0 h 1767953"/>
              <a:gd name="connsiteX1" fmla="*/ 2444748 w 2444748"/>
              <a:gd name="connsiteY1" fmla="*/ 1493777 h 1767953"/>
              <a:gd name="connsiteX2" fmla="*/ 2434283 w 2444748"/>
              <a:gd name="connsiteY2" fmla="*/ 1498344 h 1767953"/>
              <a:gd name="connsiteX3" fmla="*/ 2436631 w 2444748"/>
              <a:gd name="connsiteY3" fmla="*/ 1767953 h 1767953"/>
              <a:gd name="connsiteX4" fmla="*/ 0 w 2444748"/>
              <a:gd name="connsiteY4" fmla="*/ 1767953 h 1767953"/>
              <a:gd name="connsiteX5" fmla="*/ 0 w 2444748"/>
              <a:gd name="connsiteY5" fmla="*/ 1532785 h 1767953"/>
              <a:gd name="connsiteX6" fmla="*/ 0 w 2444748"/>
              <a:gd name="connsiteY6" fmla="*/ 1238547 h 1767953"/>
              <a:gd name="connsiteX7" fmla="*/ 0 w 2444748"/>
              <a:gd name="connsiteY7" fmla="*/ 31977 h 176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44748" h="1767953">
                <a:moveTo>
                  <a:pt x="2431742" y="0"/>
                </a:moveTo>
                <a:lnTo>
                  <a:pt x="2444748" y="1493777"/>
                </a:lnTo>
                <a:lnTo>
                  <a:pt x="2434283" y="1498344"/>
                </a:lnTo>
                <a:lnTo>
                  <a:pt x="2436631" y="1767953"/>
                </a:lnTo>
                <a:lnTo>
                  <a:pt x="0" y="1767953"/>
                </a:lnTo>
                <a:lnTo>
                  <a:pt x="0" y="1532785"/>
                </a:lnTo>
                <a:lnTo>
                  <a:pt x="0" y="1238547"/>
                </a:lnTo>
                <a:lnTo>
                  <a:pt x="0" y="31977"/>
                </a:lnTo>
                <a:close/>
              </a:path>
            </a:pathLst>
          </a:custGeom>
          <a:gradFill>
            <a:gsLst>
              <a:gs pos="0">
                <a:srgbClr val="EFEDEE">
                  <a:alpha val="0"/>
                </a:srgbClr>
              </a:gs>
              <a:gs pos="100000">
                <a:schemeClr val="tx1">
                  <a:alpha val="87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F3AC1D33-A4C4-445A-ABFF-12259320069A}"/>
              </a:ext>
            </a:extLst>
          </p:cNvPr>
          <p:cNvSpPr/>
          <p:nvPr/>
        </p:nvSpPr>
        <p:spPr>
          <a:xfrm>
            <a:off x="2326285" y="4535190"/>
            <a:ext cx="2298701" cy="1767956"/>
          </a:xfrm>
          <a:custGeom>
            <a:avLst/>
            <a:gdLst>
              <a:gd name="connsiteX0" fmla="*/ 2298701 w 2298701"/>
              <a:gd name="connsiteY0" fmla="*/ 0 h 1767956"/>
              <a:gd name="connsiteX1" fmla="*/ 2298701 w 2298701"/>
              <a:gd name="connsiteY1" fmla="*/ 1212654 h 1767956"/>
              <a:gd name="connsiteX2" fmla="*/ 2298701 w 2298701"/>
              <a:gd name="connsiteY2" fmla="*/ 1532787 h 1767956"/>
              <a:gd name="connsiteX3" fmla="*/ 2298701 w 2298701"/>
              <a:gd name="connsiteY3" fmla="*/ 1767956 h 1767956"/>
              <a:gd name="connsiteX4" fmla="*/ 4463 w 2298701"/>
              <a:gd name="connsiteY4" fmla="*/ 1767956 h 1767956"/>
              <a:gd name="connsiteX5" fmla="*/ 0 w 2298701"/>
              <a:gd name="connsiteY5" fmla="*/ 1243829 h 1767956"/>
              <a:gd name="connsiteX6" fmla="*/ 10323 w 2298701"/>
              <a:gd name="connsiteY6" fmla="*/ 1243689 h 1767956"/>
              <a:gd name="connsiteX7" fmla="*/ 0 w 2298701"/>
              <a:gd name="connsiteY7" fmla="*/ 31175 h 176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8701" h="1767956">
                <a:moveTo>
                  <a:pt x="2298701" y="0"/>
                </a:moveTo>
                <a:lnTo>
                  <a:pt x="2298701" y="1212654"/>
                </a:lnTo>
                <a:lnTo>
                  <a:pt x="2298701" y="1532787"/>
                </a:lnTo>
                <a:lnTo>
                  <a:pt x="2298701" y="1767956"/>
                </a:lnTo>
                <a:lnTo>
                  <a:pt x="4463" y="1767956"/>
                </a:lnTo>
                <a:lnTo>
                  <a:pt x="0" y="1243829"/>
                </a:lnTo>
                <a:lnTo>
                  <a:pt x="10323" y="1243689"/>
                </a:lnTo>
                <a:lnTo>
                  <a:pt x="0" y="31175"/>
                </a:lnTo>
                <a:close/>
              </a:path>
            </a:pathLst>
          </a:custGeom>
          <a:gradFill>
            <a:gsLst>
              <a:gs pos="0">
                <a:srgbClr val="EFEDEE">
                  <a:alpha val="0"/>
                </a:srgbClr>
              </a:gs>
              <a:gs pos="100000">
                <a:schemeClr val="tx1">
                  <a:alpha val="87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9E5E633-B29A-4763-8DD0-203AC9CF59F1}"/>
              </a:ext>
            </a:extLst>
          </p:cNvPr>
          <p:cNvGrpSpPr/>
          <p:nvPr/>
        </p:nvGrpSpPr>
        <p:grpSpPr>
          <a:xfrm>
            <a:off x="2629340" y="668879"/>
            <a:ext cx="4062143" cy="4434517"/>
            <a:chOff x="4074956" y="902537"/>
            <a:chExt cx="4062143" cy="4434517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37AA3D52-17C5-4653-935D-FCA3527EC0BF}"/>
                </a:ext>
              </a:extLst>
            </p:cNvPr>
            <p:cNvGrpSpPr/>
            <p:nvPr/>
          </p:nvGrpSpPr>
          <p:grpSpPr>
            <a:xfrm>
              <a:off x="4095010" y="3115880"/>
              <a:ext cx="4042089" cy="1691319"/>
              <a:chOff x="4074956" y="2274136"/>
              <a:chExt cx="4042089" cy="1691319"/>
            </a:xfrm>
            <a:solidFill>
              <a:schemeClr val="bg1">
                <a:lumMod val="95000"/>
              </a:schemeClr>
            </a:solidFill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60E9752B-93FC-47EB-BBDF-B8175ADC0D82}"/>
                  </a:ext>
                </a:extLst>
              </p:cNvPr>
              <p:cNvSpPr/>
              <p:nvPr/>
            </p:nvSpPr>
            <p:spPr>
              <a:xfrm>
                <a:off x="6439166" y="2274136"/>
                <a:ext cx="1677879" cy="1677879"/>
              </a:xfrm>
              <a:prstGeom prst="rect">
                <a:avLst/>
              </a:prstGeom>
              <a:grpFill/>
              <a:ln>
                <a:noFill/>
              </a:ln>
              <a:scene3d>
                <a:camera prst="isometricOffAxis2Top">
                  <a:rot lat="19339101" lon="3307386" rev="17663656"/>
                </a:camera>
                <a:lightRig rig="soft" dir="t"/>
              </a:scene3d>
              <a:sp3d extrusionH="9525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3B339515-D228-44D1-8EE7-C58DDD8899C8}"/>
                  </a:ext>
                </a:extLst>
              </p:cNvPr>
              <p:cNvSpPr/>
              <p:nvPr/>
            </p:nvSpPr>
            <p:spPr>
              <a:xfrm>
                <a:off x="4074956" y="2287576"/>
                <a:ext cx="1677879" cy="1677879"/>
              </a:xfrm>
              <a:prstGeom prst="rect">
                <a:avLst/>
              </a:prstGeom>
              <a:grpFill/>
              <a:ln>
                <a:noFill/>
              </a:ln>
              <a:scene3d>
                <a:camera prst="isometricOffAxis2Top">
                  <a:rot lat="19339101" lon="3307386" rev="17663656"/>
                </a:camera>
                <a:lightRig rig="soft" dir="t"/>
              </a:scene3d>
              <a:sp3d extrusionH="9525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6EA857D2-934A-4E39-90C5-DC70D817393B}"/>
                </a:ext>
              </a:extLst>
            </p:cNvPr>
            <p:cNvGrpSpPr/>
            <p:nvPr/>
          </p:nvGrpSpPr>
          <p:grpSpPr>
            <a:xfrm>
              <a:off x="4074956" y="2274136"/>
              <a:ext cx="4042089" cy="1691319"/>
              <a:chOff x="4074956" y="2274136"/>
              <a:chExt cx="4042089" cy="1691319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8E435651-1227-4236-8F72-D76C2734D6BF}"/>
                  </a:ext>
                </a:extLst>
              </p:cNvPr>
              <p:cNvSpPr/>
              <p:nvPr/>
            </p:nvSpPr>
            <p:spPr>
              <a:xfrm>
                <a:off x="6439166" y="2274136"/>
                <a:ext cx="1677879" cy="167787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scene3d>
                <a:camera prst="isometricOffAxis2Top">
                  <a:rot lat="19339101" lon="3307386" rev="17663656"/>
                </a:camera>
                <a:lightRig rig="soft" dir="t"/>
              </a:scene3d>
              <a:sp3d extrusionH="9525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03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695CC9A5-EC1E-4FE6-9204-EC34CC2A186E}"/>
                  </a:ext>
                </a:extLst>
              </p:cNvPr>
              <p:cNvSpPr/>
              <p:nvPr/>
            </p:nvSpPr>
            <p:spPr>
              <a:xfrm>
                <a:off x="4074956" y="2287576"/>
                <a:ext cx="1677879" cy="1677879"/>
              </a:xfrm>
              <a:prstGeom prst="rect">
                <a:avLst/>
              </a:prstGeom>
              <a:ln>
                <a:noFill/>
              </a:ln>
              <a:scene3d>
                <a:camera prst="isometricOffAxis2Top">
                  <a:rot lat="19339101" lon="3307386" rev="17663656"/>
                </a:camera>
                <a:lightRig rig="soft" dir="t"/>
              </a:scene3d>
              <a:sp3d extrusionH="9525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02</a:t>
                </a:r>
              </a:p>
            </p:txBody>
          </p:sp>
        </p:grp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893F052E-BA7C-4D73-A430-4256C7C1BA90}"/>
                </a:ext>
              </a:extLst>
            </p:cNvPr>
            <p:cNvSpPr/>
            <p:nvPr/>
          </p:nvSpPr>
          <p:spPr>
            <a:xfrm>
              <a:off x="5257061" y="3659175"/>
              <a:ext cx="1677879" cy="167787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scene3d>
              <a:camera prst="isometricOffAxis2Top">
                <a:rot lat="19339101" lon="3307386" rev="17663656"/>
              </a:camera>
              <a:lightRig rig="soft" dir="t"/>
            </a:scene3d>
            <a:sp3d extrusionH="952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9B45FD2C-9EB0-4399-83AC-72B3BDAD24E1}"/>
                </a:ext>
              </a:extLst>
            </p:cNvPr>
            <p:cNvSpPr/>
            <p:nvPr/>
          </p:nvSpPr>
          <p:spPr>
            <a:xfrm>
              <a:off x="5267591" y="902537"/>
              <a:ext cx="1677879" cy="167787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scene3d>
              <a:camera prst="isometricOffAxis2Top">
                <a:rot lat="19339101" lon="3307386" rev="17663656"/>
              </a:camera>
              <a:lightRig rig="soft" dir="t"/>
            </a:scene3d>
            <a:sp3d extrusionH="952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FE0181B-4BE3-4CDF-B392-807A0CDB35D1}"/>
              </a:ext>
            </a:extLst>
          </p:cNvPr>
          <p:cNvGrpSpPr/>
          <p:nvPr/>
        </p:nvGrpSpPr>
        <p:grpSpPr>
          <a:xfrm>
            <a:off x="6691483" y="1137880"/>
            <a:ext cx="2202816" cy="1260003"/>
            <a:chOff x="8921977" y="1394910"/>
            <a:chExt cx="2937088" cy="168000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BEDA8F1-129F-48D8-8CF0-002D0AB8B904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C2EFD51-E1EE-48A1-9102-0070FC6DC8C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B3BC1421-6FB6-48C3-B4A0-77F91E3C8F75}"/>
              </a:ext>
            </a:extLst>
          </p:cNvPr>
          <p:cNvSpPr/>
          <p:nvPr/>
        </p:nvSpPr>
        <p:spPr>
          <a:xfrm>
            <a:off x="8470054" y="1061003"/>
            <a:ext cx="418397" cy="41839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152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6EA35B5-B784-41C6-AF16-FF173BBC8CE5}"/>
              </a:ext>
            </a:extLst>
          </p:cNvPr>
          <p:cNvGrpSpPr/>
          <p:nvPr/>
        </p:nvGrpSpPr>
        <p:grpSpPr>
          <a:xfrm>
            <a:off x="249702" y="4962637"/>
            <a:ext cx="2202816" cy="1260004"/>
            <a:chOff x="332936" y="2555950"/>
            <a:chExt cx="2937088" cy="168000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9E73B39-DDE6-4344-BA3C-49DE52423AB2}"/>
                </a:ext>
              </a:extLst>
            </p:cNvPr>
            <p:cNvSpPr txBox="1"/>
            <p:nvPr/>
          </p:nvSpPr>
          <p:spPr>
            <a:xfrm>
              <a:off x="332936" y="255595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297E474-0F24-48CA-A042-E4D2CFD03DF7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EBA69844-870C-44DF-A429-A35DD1C94FCC}"/>
              </a:ext>
            </a:extLst>
          </p:cNvPr>
          <p:cNvSpPr/>
          <p:nvPr/>
        </p:nvSpPr>
        <p:spPr>
          <a:xfrm>
            <a:off x="255549" y="4915473"/>
            <a:ext cx="418397" cy="41839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152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56B98A9-3B96-4341-8E3C-D60BA56D5D50}"/>
              </a:ext>
            </a:extLst>
          </p:cNvPr>
          <p:cNvGrpSpPr/>
          <p:nvPr/>
        </p:nvGrpSpPr>
        <p:grpSpPr>
          <a:xfrm>
            <a:off x="6691483" y="4962636"/>
            <a:ext cx="2202816" cy="1260003"/>
            <a:chOff x="8921977" y="4001571"/>
            <a:chExt cx="2937088" cy="168000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206A556-ABC9-479F-9461-70572A90C078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C0ECE50-0532-4E56-B25A-BD10AA99FB63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8E094CBE-1182-434C-B792-3BF2B54EFEA1}"/>
              </a:ext>
            </a:extLst>
          </p:cNvPr>
          <p:cNvSpPr/>
          <p:nvPr/>
        </p:nvSpPr>
        <p:spPr>
          <a:xfrm>
            <a:off x="8470054" y="4915473"/>
            <a:ext cx="418397" cy="41839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152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784317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Stacked Cuboid Steps for PowerPoint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7838292-E3F9-489F-838F-1E8EDF744AC8}"/>
              </a:ext>
            </a:extLst>
          </p:cNvPr>
          <p:cNvGrpSpPr/>
          <p:nvPr/>
        </p:nvGrpSpPr>
        <p:grpSpPr>
          <a:xfrm>
            <a:off x="690875" y="1135171"/>
            <a:ext cx="2202816" cy="1260003"/>
            <a:chOff x="332936" y="2555951"/>
            <a:chExt cx="2937088" cy="168000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BBECCB0-FA64-4B2B-BD64-262A4C01D4BA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E56F585-8161-4F39-9E36-9569C312F2B6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B2255F37-CAD5-4048-BD40-E65133BA4947}"/>
              </a:ext>
            </a:extLst>
          </p:cNvPr>
          <p:cNvSpPr/>
          <p:nvPr/>
        </p:nvSpPr>
        <p:spPr>
          <a:xfrm>
            <a:off x="690874" y="1061003"/>
            <a:ext cx="418397" cy="418397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152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6F182625-7C90-44A5-B313-A819784A30B9}"/>
              </a:ext>
            </a:extLst>
          </p:cNvPr>
          <p:cNvSpPr/>
          <p:nvPr/>
        </p:nvSpPr>
        <p:spPr>
          <a:xfrm>
            <a:off x="4624986" y="4535194"/>
            <a:ext cx="2444748" cy="1767953"/>
          </a:xfrm>
          <a:custGeom>
            <a:avLst/>
            <a:gdLst>
              <a:gd name="connsiteX0" fmla="*/ 2431742 w 2444748"/>
              <a:gd name="connsiteY0" fmla="*/ 0 h 1767953"/>
              <a:gd name="connsiteX1" fmla="*/ 2444748 w 2444748"/>
              <a:gd name="connsiteY1" fmla="*/ 1493777 h 1767953"/>
              <a:gd name="connsiteX2" fmla="*/ 2434283 w 2444748"/>
              <a:gd name="connsiteY2" fmla="*/ 1498344 h 1767953"/>
              <a:gd name="connsiteX3" fmla="*/ 2436631 w 2444748"/>
              <a:gd name="connsiteY3" fmla="*/ 1767953 h 1767953"/>
              <a:gd name="connsiteX4" fmla="*/ 0 w 2444748"/>
              <a:gd name="connsiteY4" fmla="*/ 1767953 h 1767953"/>
              <a:gd name="connsiteX5" fmla="*/ 0 w 2444748"/>
              <a:gd name="connsiteY5" fmla="*/ 1532785 h 1767953"/>
              <a:gd name="connsiteX6" fmla="*/ 0 w 2444748"/>
              <a:gd name="connsiteY6" fmla="*/ 1238547 h 1767953"/>
              <a:gd name="connsiteX7" fmla="*/ 0 w 2444748"/>
              <a:gd name="connsiteY7" fmla="*/ 31977 h 176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44748" h="1767953">
                <a:moveTo>
                  <a:pt x="2431742" y="0"/>
                </a:moveTo>
                <a:lnTo>
                  <a:pt x="2444748" y="1493777"/>
                </a:lnTo>
                <a:lnTo>
                  <a:pt x="2434283" y="1498344"/>
                </a:lnTo>
                <a:lnTo>
                  <a:pt x="2436631" y="1767953"/>
                </a:lnTo>
                <a:lnTo>
                  <a:pt x="0" y="1767953"/>
                </a:lnTo>
                <a:lnTo>
                  <a:pt x="0" y="1532785"/>
                </a:lnTo>
                <a:lnTo>
                  <a:pt x="0" y="1238547"/>
                </a:lnTo>
                <a:lnTo>
                  <a:pt x="0" y="31977"/>
                </a:lnTo>
                <a:close/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96BDF792-6689-40C8-9767-BFA915316350}"/>
              </a:ext>
            </a:extLst>
          </p:cNvPr>
          <p:cNvSpPr/>
          <p:nvPr/>
        </p:nvSpPr>
        <p:spPr>
          <a:xfrm>
            <a:off x="2326285" y="4535190"/>
            <a:ext cx="2298701" cy="1767956"/>
          </a:xfrm>
          <a:custGeom>
            <a:avLst/>
            <a:gdLst>
              <a:gd name="connsiteX0" fmla="*/ 2298701 w 2298701"/>
              <a:gd name="connsiteY0" fmla="*/ 0 h 1767956"/>
              <a:gd name="connsiteX1" fmla="*/ 2298701 w 2298701"/>
              <a:gd name="connsiteY1" fmla="*/ 1212654 h 1767956"/>
              <a:gd name="connsiteX2" fmla="*/ 2298701 w 2298701"/>
              <a:gd name="connsiteY2" fmla="*/ 1532787 h 1767956"/>
              <a:gd name="connsiteX3" fmla="*/ 2298701 w 2298701"/>
              <a:gd name="connsiteY3" fmla="*/ 1767956 h 1767956"/>
              <a:gd name="connsiteX4" fmla="*/ 4463 w 2298701"/>
              <a:gd name="connsiteY4" fmla="*/ 1767956 h 1767956"/>
              <a:gd name="connsiteX5" fmla="*/ 0 w 2298701"/>
              <a:gd name="connsiteY5" fmla="*/ 1243829 h 1767956"/>
              <a:gd name="connsiteX6" fmla="*/ 10323 w 2298701"/>
              <a:gd name="connsiteY6" fmla="*/ 1243689 h 1767956"/>
              <a:gd name="connsiteX7" fmla="*/ 0 w 2298701"/>
              <a:gd name="connsiteY7" fmla="*/ 31175 h 176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8701" h="1767956">
                <a:moveTo>
                  <a:pt x="2298701" y="0"/>
                </a:moveTo>
                <a:lnTo>
                  <a:pt x="2298701" y="1212654"/>
                </a:lnTo>
                <a:lnTo>
                  <a:pt x="2298701" y="1532787"/>
                </a:lnTo>
                <a:lnTo>
                  <a:pt x="2298701" y="1767956"/>
                </a:lnTo>
                <a:lnTo>
                  <a:pt x="4463" y="1767956"/>
                </a:lnTo>
                <a:lnTo>
                  <a:pt x="0" y="1243829"/>
                </a:lnTo>
                <a:lnTo>
                  <a:pt x="10323" y="1243689"/>
                </a:lnTo>
                <a:lnTo>
                  <a:pt x="0" y="31175"/>
                </a:lnTo>
                <a:close/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9E5E633-B29A-4763-8DD0-203AC9CF59F1}"/>
              </a:ext>
            </a:extLst>
          </p:cNvPr>
          <p:cNvGrpSpPr/>
          <p:nvPr/>
        </p:nvGrpSpPr>
        <p:grpSpPr>
          <a:xfrm>
            <a:off x="2629340" y="668879"/>
            <a:ext cx="4062143" cy="4434517"/>
            <a:chOff x="4074956" y="902537"/>
            <a:chExt cx="4062143" cy="4434517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37AA3D52-17C5-4653-935D-FCA3527EC0BF}"/>
                </a:ext>
              </a:extLst>
            </p:cNvPr>
            <p:cNvGrpSpPr/>
            <p:nvPr/>
          </p:nvGrpSpPr>
          <p:grpSpPr>
            <a:xfrm>
              <a:off x="4095010" y="3115880"/>
              <a:ext cx="4042089" cy="1691319"/>
              <a:chOff x="4074956" y="2274136"/>
              <a:chExt cx="4042089" cy="1691319"/>
            </a:xfrm>
            <a:solidFill>
              <a:schemeClr val="bg1">
                <a:lumMod val="95000"/>
              </a:schemeClr>
            </a:solidFill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60E9752B-93FC-47EB-BBDF-B8175ADC0D82}"/>
                  </a:ext>
                </a:extLst>
              </p:cNvPr>
              <p:cNvSpPr/>
              <p:nvPr/>
            </p:nvSpPr>
            <p:spPr>
              <a:xfrm>
                <a:off x="6439166" y="2274136"/>
                <a:ext cx="1677879" cy="1677879"/>
              </a:xfrm>
              <a:prstGeom prst="rect">
                <a:avLst/>
              </a:prstGeom>
              <a:grpFill/>
              <a:ln>
                <a:noFill/>
              </a:ln>
              <a:scene3d>
                <a:camera prst="isometricOffAxis2Top">
                  <a:rot lat="19339101" lon="3307386" rev="17663656"/>
                </a:camera>
                <a:lightRig rig="soft" dir="t"/>
              </a:scene3d>
              <a:sp3d extrusionH="9525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3B339515-D228-44D1-8EE7-C58DDD8899C8}"/>
                  </a:ext>
                </a:extLst>
              </p:cNvPr>
              <p:cNvSpPr/>
              <p:nvPr/>
            </p:nvSpPr>
            <p:spPr>
              <a:xfrm>
                <a:off x="4074956" y="2287576"/>
                <a:ext cx="1677879" cy="1677879"/>
              </a:xfrm>
              <a:prstGeom prst="rect">
                <a:avLst/>
              </a:prstGeom>
              <a:grpFill/>
              <a:ln>
                <a:noFill/>
              </a:ln>
              <a:scene3d>
                <a:camera prst="isometricOffAxis2Top">
                  <a:rot lat="19339101" lon="3307386" rev="17663656"/>
                </a:camera>
                <a:lightRig rig="soft" dir="t"/>
              </a:scene3d>
              <a:sp3d extrusionH="9525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6EA857D2-934A-4E39-90C5-DC70D817393B}"/>
                </a:ext>
              </a:extLst>
            </p:cNvPr>
            <p:cNvGrpSpPr/>
            <p:nvPr/>
          </p:nvGrpSpPr>
          <p:grpSpPr>
            <a:xfrm>
              <a:off x="4074956" y="2274136"/>
              <a:ext cx="4042089" cy="1691319"/>
              <a:chOff x="4074956" y="2274136"/>
              <a:chExt cx="4042089" cy="1691319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8E435651-1227-4236-8F72-D76C2734D6BF}"/>
                  </a:ext>
                </a:extLst>
              </p:cNvPr>
              <p:cNvSpPr/>
              <p:nvPr/>
            </p:nvSpPr>
            <p:spPr>
              <a:xfrm>
                <a:off x="6439166" y="2274136"/>
                <a:ext cx="1677879" cy="167787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scene3d>
                <a:camera prst="isometricOffAxis2Top">
                  <a:rot lat="19339101" lon="3307386" rev="17663656"/>
                </a:camera>
                <a:lightRig rig="soft" dir="t"/>
              </a:scene3d>
              <a:sp3d extrusionH="9525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03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695CC9A5-EC1E-4FE6-9204-EC34CC2A186E}"/>
                  </a:ext>
                </a:extLst>
              </p:cNvPr>
              <p:cNvSpPr/>
              <p:nvPr/>
            </p:nvSpPr>
            <p:spPr>
              <a:xfrm>
                <a:off x="4074956" y="2287576"/>
                <a:ext cx="1677879" cy="1677879"/>
              </a:xfrm>
              <a:prstGeom prst="rect">
                <a:avLst/>
              </a:prstGeom>
              <a:ln>
                <a:noFill/>
              </a:ln>
              <a:scene3d>
                <a:camera prst="isometricOffAxis2Top">
                  <a:rot lat="19339101" lon="3307386" rev="17663656"/>
                </a:camera>
                <a:lightRig rig="soft" dir="t"/>
              </a:scene3d>
              <a:sp3d extrusionH="9525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02</a:t>
                </a:r>
              </a:p>
            </p:txBody>
          </p:sp>
        </p:grp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893F052E-BA7C-4D73-A430-4256C7C1BA90}"/>
                </a:ext>
              </a:extLst>
            </p:cNvPr>
            <p:cNvSpPr/>
            <p:nvPr/>
          </p:nvSpPr>
          <p:spPr>
            <a:xfrm>
              <a:off x="5257061" y="3659175"/>
              <a:ext cx="1677879" cy="167787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scene3d>
              <a:camera prst="isometricOffAxis2Top">
                <a:rot lat="19339101" lon="3307386" rev="17663656"/>
              </a:camera>
              <a:lightRig rig="soft" dir="t"/>
            </a:scene3d>
            <a:sp3d extrusionH="952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9B45FD2C-9EB0-4399-83AC-72B3BDAD24E1}"/>
                </a:ext>
              </a:extLst>
            </p:cNvPr>
            <p:cNvSpPr/>
            <p:nvPr/>
          </p:nvSpPr>
          <p:spPr>
            <a:xfrm>
              <a:off x="5267591" y="902537"/>
              <a:ext cx="1677879" cy="167787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scene3d>
              <a:camera prst="isometricOffAxis2Top">
                <a:rot lat="19339101" lon="3307386" rev="17663656"/>
              </a:camera>
              <a:lightRig rig="soft" dir="t"/>
            </a:scene3d>
            <a:sp3d extrusionH="952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FE0181B-4BE3-4CDF-B392-807A0CDB35D1}"/>
              </a:ext>
            </a:extLst>
          </p:cNvPr>
          <p:cNvGrpSpPr/>
          <p:nvPr/>
        </p:nvGrpSpPr>
        <p:grpSpPr>
          <a:xfrm>
            <a:off x="6691483" y="1137880"/>
            <a:ext cx="2202816" cy="1260003"/>
            <a:chOff x="8921977" y="1394910"/>
            <a:chExt cx="2937088" cy="168000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BEDA8F1-129F-48D8-8CF0-002D0AB8B904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C2EFD51-E1EE-48A1-9102-0070FC6DC8C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B3BC1421-6FB6-48C3-B4A0-77F91E3C8F75}"/>
              </a:ext>
            </a:extLst>
          </p:cNvPr>
          <p:cNvSpPr/>
          <p:nvPr/>
        </p:nvSpPr>
        <p:spPr>
          <a:xfrm>
            <a:off x="8470054" y="1061003"/>
            <a:ext cx="418397" cy="41839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152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6EA35B5-B784-41C6-AF16-FF173BBC8CE5}"/>
              </a:ext>
            </a:extLst>
          </p:cNvPr>
          <p:cNvGrpSpPr/>
          <p:nvPr/>
        </p:nvGrpSpPr>
        <p:grpSpPr>
          <a:xfrm>
            <a:off x="249702" y="4962637"/>
            <a:ext cx="2202816" cy="1260004"/>
            <a:chOff x="332936" y="2555950"/>
            <a:chExt cx="2937088" cy="168000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9E73B39-DDE6-4344-BA3C-49DE52423AB2}"/>
                </a:ext>
              </a:extLst>
            </p:cNvPr>
            <p:cNvSpPr txBox="1"/>
            <p:nvPr/>
          </p:nvSpPr>
          <p:spPr>
            <a:xfrm>
              <a:off x="332936" y="255595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297E474-0F24-48CA-A042-E4D2CFD03DF7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EBA69844-870C-44DF-A429-A35DD1C94FCC}"/>
              </a:ext>
            </a:extLst>
          </p:cNvPr>
          <p:cNvSpPr/>
          <p:nvPr/>
        </p:nvSpPr>
        <p:spPr>
          <a:xfrm>
            <a:off x="255549" y="4915473"/>
            <a:ext cx="418397" cy="41839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152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56B98A9-3B96-4341-8E3C-D60BA56D5D50}"/>
              </a:ext>
            </a:extLst>
          </p:cNvPr>
          <p:cNvGrpSpPr/>
          <p:nvPr/>
        </p:nvGrpSpPr>
        <p:grpSpPr>
          <a:xfrm>
            <a:off x="6691483" y="4962636"/>
            <a:ext cx="2202816" cy="1260003"/>
            <a:chOff x="8921977" y="4001571"/>
            <a:chExt cx="2937088" cy="168000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206A556-ABC9-479F-9461-70572A90C078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C0ECE50-0532-4E56-B25A-BD10AA99FB63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8E094CBE-1182-434C-B792-3BF2B54EFEA1}"/>
              </a:ext>
            </a:extLst>
          </p:cNvPr>
          <p:cNvSpPr/>
          <p:nvPr/>
        </p:nvSpPr>
        <p:spPr>
          <a:xfrm>
            <a:off x="8470054" y="4915473"/>
            <a:ext cx="418397" cy="41839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152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3852093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10120</TotalTime>
  <Words>374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Stacked Cuboid Steps for PowerPoint</vt:lpstr>
      <vt:lpstr>Stacked Cuboid Steps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Stacked Cuboid Steps for PowerPoint</dc:title>
  <dc:creator>PresentationGO.com</dc:creator>
  <dc:description>© Copyright PresentationGO.com</dc:description>
  <cp:lastModifiedBy>Christophe Barroche</cp:lastModifiedBy>
  <cp:revision>4</cp:revision>
  <dcterms:created xsi:type="dcterms:W3CDTF">2014-11-26T05:14:11Z</dcterms:created>
  <dcterms:modified xsi:type="dcterms:W3CDTF">2018-10-06T04:50:13Z</dcterms:modified>
  <cp:category>Charts &amp; Diagrams</cp:category>
</cp:coreProperties>
</file>