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3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7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68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90E6307-538C-4639-806D-9FAB4D96F5F1}"/>
              </a:ext>
            </a:extLst>
          </p:cNvPr>
          <p:cNvSpPr/>
          <p:nvPr/>
        </p:nvSpPr>
        <p:spPr>
          <a:xfrm>
            <a:off x="6070602" y="4768851"/>
            <a:ext cx="2444748" cy="1532785"/>
          </a:xfrm>
          <a:custGeom>
            <a:avLst/>
            <a:gdLst>
              <a:gd name="connsiteX0" fmla="*/ 2431742 w 2444748"/>
              <a:gd name="connsiteY0" fmla="*/ 0 h 1532785"/>
              <a:gd name="connsiteX1" fmla="*/ 2444748 w 2444748"/>
              <a:gd name="connsiteY1" fmla="*/ 1493777 h 1532785"/>
              <a:gd name="connsiteX2" fmla="*/ 2355360 w 2444748"/>
              <a:gd name="connsiteY2" fmla="*/ 1532785 h 1532785"/>
              <a:gd name="connsiteX3" fmla="*/ 0 w 2444748"/>
              <a:gd name="connsiteY3" fmla="*/ 1532785 h 1532785"/>
              <a:gd name="connsiteX4" fmla="*/ 0 w 2444748"/>
              <a:gd name="connsiteY4" fmla="*/ 31977 h 15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748" h="1532785">
                <a:moveTo>
                  <a:pt x="2431742" y="0"/>
                </a:moveTo>
                <a:lnTo>
                  <a:pt x="2444748" y="1493777"/>
                </a:lnTo>
                <a:lnTo>
                  <a:pt x="2355360" y="1532785"/>
                </a:lnTo>
                <a:lnTo>
                  <a:pt x="0" y="1532785"/>
                </a:lnTo>
                <a:lnTo>
                  <a:pt x="0" y="31977"/>
                </a:lnTo>
                <a:close/>
              </a:path>
            </a:pathLst>
          </a:custGeom>
          <a:gradFill>
            <a:gsLst>
              <a:gs pos="0">
                <a:srgbClr val="EFEDEE">
                  <a:alpha val="0"/>
                </a:srgbClr>
              </a:gs>
              <a:gs pos="100000">
                <a:schemeClr val="tx1">
                  <a:alpha val="87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1F43EEE-2FB4-4398-AAE0-777C49B26150}"/>
              </a:ext>
            </a:extLst>
          </p:cNvPr>
          <p:cNvSpPr/>
          <p:nvPr/>
        </p:nvSpPr>
        <p:spPr>
          <a:xfrm>
            <a:off x="3771901" y="4768848"/>
            <a:ext cx="2298701" cy="1532787"/>
          </a:xfrm>
          <a:custGeom>
            <a:avLst/>
            <a:gdLst>
              <a:gd name="connsiteX0" fmla="*/ 2298701 w 2298701"/>
              <a:gd name="connsiteY0" fmla="*/ 0 h 1532787"/>
              <a:gd name="connsiteX1" fmla="*/ 2298701 w 2298701"/>
              <a:gd name="connsiteY1" fmla="*/ 1532787 h 1532787"/>
              <a:gd name="connsiteX2" fmla="*/ 16608 w 2298701"/>
              <a:gd name="connsiteY2" fmla="*/ 1532787 h 1532787"/>
              <a:gd name="connsiteX3" fmla="*/ 12769 w 2298701"/>
              <a:gd name="connsiteY3" fmla="*/ 1531058 h 1532787"/>
              <a:gd name="connsiteX4" fmla="*/ 0 w 2298701"/>
              <a:gd name="connsiteY4" fmla="*/ 31175 h 153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701" h="1532787">
                <a:moveTo>
                  <a:pt x="2298701" y="0"/>
                </a:moveTo>
                <a:lnTo>
                  <a:pt x="2298701" y="1532787"/>
                </a:lnTo>
                <a:lnTo>
                  <a:pt x="16608" y="1532787"/>
                </a:lnTo>
                <a:lnTo>
                  <a:pt x="12769" y="1531058"/>
                </a:lnTo>
                <a:lnTo>
                  <a:pt x="0" y="31175"/>
                </a:lnTo>
                <a:close/>
              </a:path>
            </a:pathLst>
          </a:custGeom>
          <a:gradFill>
            <a:gsLst>
              <a:gs pos="0">
                <a:srgbClr val="EFEDEE">
                  <a:alpha val="0"/>
                </a:srgbClr>
              </a:gs>
              <a:gs pos="100000">
                <a:schemeClr val="tx1">
                  <a:alpha val="8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Cuboid Steps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6FF21F-2C59-45AF-A3C7-36B188E7C805}"/>
              </a:ext>
            </a:extLst>
          </p:cNvPr>
          <p:cNvGrpSpPr/>
          <p:nvPr/>
        </p:nvGrpSpPr>
        <p:grpSpPr>
          <a:xfrm>
            <a:off x="4074956" y="902537"/>
            <a:ext cx="4062143" cy="4434517"/>
            <a:chOff x="4074956" y="902537"/>
            <a:chExt cx="4062143" cy="443451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602D5A3-2219-459B-821F-AB276189492E}"/>
                </a:ext>
              </a:extLst>
            </p:cNvPr>
            <p:cNvGrpSpPr/>
            <p:nvPr/>
          </p:nvGrpSpPr>
          <p:grpSpPr>
            <a:xfrm>
              <a:off x="4095010" y="3115880"/>
              <a:ext cx="4042089" cy="1691319"/>
              <a:chOff x="4074956" y="2274136"/>
              <a:chExt cx="4042089" cy="1691319"/>
            </a:xfrm>
            <a:solidFill>
              <a:schemeClr val="bg1">
                <a:lumMod val="95000"/>
              </a:schemeClr>
            </a:solidFill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947ACCF-C49F-4B52-AA77-8DCA72C55F5E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C1BDAA6-FADE-4E4E-94BB-5F1E7131F54C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B8CA305-4B8E-40C4-A8B4-A4C48DF22076}"/>
                </a:ext>
              </a:extLst>
            </p:cNvPr>
            <p:cNvGrpSpPr/>
            <p:nvPr/>
          </p:nvGrpSpPr>
          <p:grpSpPr>
            <a:xfrm>
              <a:off x="4074956" y="2274136"/>
              <a:ext cx="4042089" cy="1691319"/>
              <a:chOff x="4074956" y="2274136"/>
              <a:chExt cx="4042089" cy="169131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4D858B4-0885-4929-8449-67B82E19DEBB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5DA8B60-3CC1-4170-8BFC-57BEE48AE62C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9E6F641-64CF-445D-B4CF-B807B4F090B6}"/>
                </a:ext>
              </a:extLst>
            </p:cNvPr>
            <p:cNvSpPr/>
            <p:nvPr/>
          </p:nvSpPr>
          <p:spPr>
            <a:xfrm>
              <a:off x="5257061" y="3659175"/>
              <a:ext cx="1677879" cy="16778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03DD11-B4E7-4E9D-ADDB-738D5F34E7BE}"/>
                </a:ext>
              </a:extLst>
            </p:cNvPr>
            <p:cNvSpPr/>
            <p:nvPr/>
          </p:nvSpPr>
          <p:spPr>
            <a:xfrm>
              <a:off x="5267591" y="902537"/>
              <a:ext cx="1677879" cy="167787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FE0181B-4BE3-4CDF-B392-807A0CDB35D1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EDA8F1-129F-48D8-8CF0-002D0AB8B90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2EFD51-E1EE-48A1-9102-0070FC6DC8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6B98A9-3B96-4341-8E3C-D60BA56D5D50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06A556-ABC9-479F-9461-70572A90C07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0ECE50-0532-4E56-B25A-BD10AA99FB6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EA35B5-B784-41C6-AF16-FF173BBC8CE5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E73B39-DDE6-4344-BA3C-49DE52423AB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97E474-0F24-48CA-A042-E4D2CFD03D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838292-E3F9-489F-838F-1E8EDF744AC8}"/>
              </a:ext>
            </a:extLst>
          </p:cNvPr>
          <p:cNvGrpSpPr/>
          <p:nvPr/>
        </p:nvGrpSpPr>
        <p:grpSpPr>
          <a:xfrm>
            <a:off x="1485461" y="1242150"/>
            <a:ext cx="2937088" cy="1290153"/>
            <a:chOff x="332936" y="2627766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BECCB0-FA64-4B2B-BD64-262A4C01D4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56F585-8161-4F39-9E36-9569C312F2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2255F37-CAD5-4048-BD40-E65133BA4947}"/>
              </a:ext>
            </a:extLst>
          </p:cNvPr>
          <p:cNvSpPr/>
          <p:nvPr/>
        </p:nvSpPr>
        <p:spPr>
          <a:xfrm>
            <a:off x="1485460" y="1133391"/>
            <a:ext cx="461665" cy="46166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A69844-870C-44DF-A429-A35DD1C94FCC}"/>
              </a:ext>
            </a:extLst>
          </p:cNvPr>
          <p:cNvSpPr/>
          <p:nvPr/>
        </p:nvSpPr>
        <p:spPr>
          <a:xfrm>
            <a:off x="340731" y="2944735"/>
            <a:ext cx="46166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3BC1421-6FB6-48C3-B4A0-77F91E3C8F75}"/>
              </a:ext>
            </a:extLst>
          </p:cNvPr>
          <p:cNvSpPr/>
          <p:nvPr/>
        </p:nvSpPr>
        <p:spPr>
          <a:xfrm>
            <a:off x="11397399" y="2944735"/>
            <a:ext cx="461665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E094CBE-1182-434C-B792-3BF2B54EFEA1}"/>
              </a:ext>
            </a:extLst>
          </p:cNvPr>
          <p:cNvSpPr/>
          <p:nvPr/>
        </p:nvSpPr>
        <p:spPr>
          <a:xfrm>
            <a:off x="11397399" y="4649829"/>
            <a:ext cx="461665" cy="46166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78431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DDE4736-795C-4930-A536-B2D10CAAF7CA}"/>
              </a:ext>
            </a:extLst>
          </p:cNvPr>
          <p:cNvSpPr/>
          <p:nvPr/>
        </p:nvSpPr>
        <p:spPr>
          <a:xfrm>
            <a:off x="6070602" y="4768851"/>
            <a:ext cx="2444748" cy="1532785"/>
          </a:xfrm>
          <a:custGeom>
            <a:avLst/>
            <a:gdLst>
              <a:gd name="connsiteX0" fmla="*/ 2431742 w 2444748"/>
              <a:gd name="connsiteY0" fmla="*/ 0 h 1532785"/>
              <a:gd name="connsiteX1" fmla="*/ 2444748 w 2444748"/>
              <a:gd name="connsiteY1" fmla="*/ 1493777 h 1532785"/>
              <a:gd name="connsiteX2" fmla="*/ 2355360 w 2444748"/>
              <a:gd name="connsiteY2" fmla="*/ 1532785 h 1532785"/>
              <a:gd name="connsiteX3" fmla="*/ 0 w 2444748"/>
              <a:gd name="connsiteY3" fmla="*/ 1532785 h 1532785"/>
              <a:gd name="connsiteX4" fmla="*/ 0 w 2444748"/>
              <a:gd name="connsiteY4" fmla="*/ 31977 h 15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748" h="1532785">
                <a:moveTo>
                  <a:pt x="2431742" y="0"/>
                </a:moveTo>
                <a:lnTo>
                  <a:pt x="2444748" y="1493777"/>
                </a:lnTo>
                <a:lnTo>
                  <a:pt x="2355360" y="1532785"/>
                </a:lnTo>
                <a:lnTo>
                  <a:pt x="0" y="1532785"/>
                </a:lnTo>
                <a:lnTo>
                  <a:pt x="0" y="31977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0BA4EA5-5E06-4037-9950-B7C81D29ADFE}"/>
              </a:ext>
            </a:extLst>
          </p:cNvPr>
          <p:cNvSpPr/>
          <p:nvPr/>
        </p:nvSpPr>
        <p:spPr>
          <a:xfrm>
            <a:off x="3771901" y="4768848"/>
            <a:ext cx="2298701" cy="1532787"/>
          </a:xfrm>
          <a:custGeom>
            <a:avLst/>
            <a:gdLst>
              <a:gd name="connsiteX0" fmla="*/ 2298701 w 2298701"/>
              <a:gd name="connsiteY0" fmla="*/ 0 h 1532787"/>
              <a:gd name="connsiteX1" fmla="*/ 2298701 w 2298701"/>
              <a:gd name="connsiteY1" fmla="*/ 1532787 h 1532787"/>
              <a:gd name="connsiteX2" fmla="*/ 16608 w 2298701"/>
              <a:gd name="connsiteY2" fmla="*/ 1532787 h 1532787"/>
              <a:gd name="connsiteX3" fmla="*/ 12769 w 2298701"/>
              <a:gd name="connsiteY3" fmla="*/ 1531058 h 1532787"/>
              <a:gd name="connsiteX4" fmla="*/ 0 w 2298701"/>
              <a:gd name="connsiteY4" fmla="*/ 31175 h 153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701" h="1532787">
                <a:moveTo>
                  <a:pt x="2298701" y="0"/>
                </a:moveTo>
                <a:lnTo>
                  <a:pt x="2298701" y="1532787"/>
                </a:lnTo>
                <a:lnTo>
                  <a:pt x="16608" y="1532787"/>
                </a:lnTo>
                <a:lnTo>
                  <a:pt x="12769" y="1531058"/>
                </a:lnTo>
                <a:lnTo>
                  <a:pt x="0" y="31175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Cuboid Steps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4B5F13-0554-4E93-B887-772D9C8D9DC2}"/>
              </a:ext>
            </a:extLst>
          </p:cNvPr>
          <p:cNvGrpSpPr/>
          <p:nvPr/>
        </p:nvGrpSpPr>
        <p:grpSpPr>
          <a:xfrm>
            <a:off x="4074956" y="902537"/>
            <a:ext cx="4062143" cy="4434517"/>
            <a:chOff x="4074956" y="902537"/>
            <a:chExt cx="4062143" cy="443451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602D5A3-2219-459B-821F-AB276189492E}"/>
                </a:ext>
              </a:extLst>
            </p:cNvPr>
            <p:cNvGrpSpPr/>
            <p:nvPr/>
          </p:nvGrpSpPr>
          <p:grpSpPr>
            <a:xfrm>
              <a:off x="4095010" y="3115880"/>
              <a:ext cx="4042089" cy="1691319"/>
              <a:chOff x="4074956" y="2274136"/>
              <a:chExt cx="4042089" cy="1691319"/>
            </a:xfrm>
            <a:solidFill>
              <a:schemeClr val="bg1">
                <a:lumMod val="95000"/>
              </a:schemeClr>
            </a:solidFill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947ACCF-C49F-4B52-AA77-8DCA72C55F5E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C1BDAA6-FADE-4E4E-94BB-5F1E7131F54C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B8CA305-4B8E-40C4-A8B4-A4C48DF22076}"/>
                </a:ext>
              </a:extLst>
            </p:cNvPr>
            <p:cNvGrpSpPr/>
            <p:nvPr/>
          </p:nvGrpSpPr>
          <p:grpSpPr>
            <a:xfrm>
              <a:off x="4074956" y="2274136"/>
              <a:ext cx="4042089" cy="1691319"/>
              <a:chOff x="4074956" y="2274136"/>
              <a:chExt cx="4042089" cy="169131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4D858B4-0885-4929-8449-67B82E19DEBB}"/>
                  </a:ext>
                </a:extLst>
              </p:cNvPr>
              <p:cNvSpPr/>
              <p:nvPr/>
            </p:nvSpPr>
            <p:spPr>
              <a:xfrm>
                <a:off x="6439166" y="2274136"/>
                <a:ext cx="1677879" cy="167787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5DA8B60-3CC1-4170-8BFC-57BEE48AE62C}"/>
                  </a:ext>
                </a:extLst>
              </p:cNvPr>
              <p:cNvSpPr/>
              <p:nvPr/>
            </p:nvSpPr>
            <p:spPr>
              <a:xfrm>
                <a:off x="4074956" y="2287576"/>
                <a:ext cx="1677879" cy="1677879"/>
              </a:xfrm>
              <a:prstGeom prst="rect">
                <a:avLst/>
              </a:prstGeom>
              <a:ln>
                <a:noFill/>
              </a:ln>
              <a:scene3d>
                <a:camera prst="isometricOffAxis2Top">
                  <a:rot lat="19339101" lon="3307386" rev="17663656"/>
                </a:camera>
                <a:lightRig rig="soft" dir="t"/>
              </a:scene3d>
              <a:sp3d extrusionH="952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9E6F641-64CF-445D-B4CF-B807B4F090B6}"/>
                </a:ext>
              </a:extLst>
            </p:cNvPr>
            <p:cNvSpPr/>
            <p:nvPr/>
          </p:nvSpPr>
          <p:spPr>
            <a:xfrm>
              <a:off x="5257061" y="3659175"/>
              <a:ext cx="1677879" cy="16778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03DD11-B4E7-4E9D-ADDB-738D5F34E7BE}"/>
                </a:ext>
              </a:extLst>
            </p:cNvPr>
            <p:cNvSpPr/>
            <p:nvPr/>
          </p:nvSpPr>
          <p:spPr>
            <a:xfrm>
              <a:off x="5267591" y="902537"/>
              <a:ext cx="1677879" cy="167787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isometricOffAxis2Top">
                <a:rot lat="19339101" lon="3307386" rev="17663656"/>
              </a:camera>
              <a:lightRig rig="soft" dir="t"/>
            </a:scene3d>
            <a:sp3d extrusionH="952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FE0181B-4BE3-4CDF-B392-807A0CDB35D1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EDA8F1-129F-48D8-8CF0-002D0AB8B90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2EFD51-E1EE-48A1-9102-0070FC6DC8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6B98A9-3B96-4341-8E3C-D60BA56D5D50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06A556-ABC9-479F-9461-70572A90C07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0ECE50-0532-4E56-B25A-BD10AA99FB6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EA35B5-B784-41C6-AF16-FF173BBC8CE5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E73B39-DDE6-4344-BA3C-49DE52423AB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97E474-0F24-48CA-A042-E4D2CFD03D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838292-E3F9-489F-838F-1E8EDF744AC8}"/>
              </a:ext>
            </a:extLst>
          </p:cNvPr>
          <p:cNvGrpSpPr/>
          <p:nvPr/>
        </p:nvGrpSpPr>
        <p:grpSpPr>
          <a:xfrm>
            <a:off x="1485461" y="1242150"/>
            <a:ext cx="2937088" cy="1290153"/>
            <a:chOff x="332936" y="2627766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BECCB0-FA64-4B2B-BD64-262A4C01D4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56F585-8161-4F39-9E36-9569C312F2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2255F37-CAD5-4048-BD40-E65133BA4947}"/>
              </a:ext>
            </a:extLst>
          </p:cNvPr>
          <p:cNvSpPr/>
          <p:nvPr/>
        </p:nvSpPr>
        <p:spPr>
          <a:xfrm>
            <a:off x="1485460" y="1133391"/>
            <a:ext cx="461665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A69844-870C-44DF-A429-A35DD1C94FCC}"/>
              </a:ext>
            </a:extLst>
          </p:cNvPr>
          <p:cNvSpPr/>
          <p:nvPr/>
        </p:nvSpPr>
        <p:spPr>
          <a:xfrm>
            <a:off x="340731" y="2944735"/>
            <a:ext cx="46166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3BC1421-6FB6-48C3-B4A0-77F91E3C8F75}"/>
              </a:ext>
            </a:extLst>
          </p:cNvPr>
          <p:cNvSpPr/>
          <p:nvPr/>
        </p:nvSpPr>
        <p:spPr>
          <a:xfrm>
            <a:off x="11397399" y="2944735"/>
            <a:ext cx="461665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E094CBE-1182-434C-B792-3BF2B54EFEA1}"/>
              </a:ext>
            </a:extLst>
          </p:cNvPr>
          <p:cNvSpPr/>
          <p:nvPr/>
        </p:nvSpPr>
        <p:spPr>
          <a:xfrm>
            <a:off x="11397399" y="4649829"/>
            <a:ext cx="461665" cy="46166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rIns="0" rtlCol="0" anchor="ctr"/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35806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8715</TotalTime>
  <Words>374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Cuboid Steps for PowerPoint</vt:lpstr>
      <vt:lpstr>Stacked Cuboid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Cuboid Steps for PowerPoint</dc:title>
  <dc:creator>PresentationGO.com</dc:creator>
  <dc:description>© Copyright PresentationGO.com</dc:description>
  <cp:lastModifiedBy>Christophe Barroche</cp:lastModifiedBy>
  <cp:revision>15</cp:revision>
  <dcterms:created xsi:type="dcterms:W3CDTF">2014-11-26T05:14:11Z</dcterms:created>
  <dcterms:modified xsi:type="dcterms:W3CDTF">2018-10-06T04:50:31Z</dcterms:modified>
  <cp:category>Charts &amp; Diagrams</cp:category>
</cp:coreProperties>
</file>