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582" y="16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68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Stacked Folders Chart – Slide Template</a:t>
            </a:r>
          </a:p>
        </p:txBody>
      </p:sp>
      <p:sp>
        <p:nvSpPr>
          <p:cNvPr id="36" name="TextBox 2">
            <a:extLst>
              <a:ext uri="{FF2B5EF4-FFF2-40B4-BE49-F238E27FC236}">
                <a16:creationId xmlns:a16="http://schemas.microsoft.com/office/drawing/2014/main" id="{9A812D55-0458-E944-AA12-4725ACAFFD9C}"/>
              </a:ext>
            </a:extLst>
          </p:cNvPr>
          <p:cNvSpPr txBox="1"/>
          <p:nvPr/>
        </p:nvSpPr>
        <p:spPr>
          <a:xfrm>
            <a:off x="1572923" y="2496888"/>
            <a:ext cx="1088760" cy="71558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50" b="1" dirty="0"/>
              <a:t>20%</a:t>
            </a:r>
          </a:p>
        </p:txBody>
      </p:sp>
      <p:sp>
        <p:nvSpPr>
          <p:cNvPr id="37" name="TextBox 64">
            <a:extLst>
              <a:ext uri="{FF2B5EF4-FFF2-40B4-BE49-F238E27FC236}">
                <a16:creationId xmlns:a16="http://schemas.microsoft.com/office/drawing/2014/main" id="{C9B368C2-1246-E347-8718-34205DC91149}"/>
              </a:ext>
            </a:extLst>
          </p:cNvPr>
          <p:cNvSpPr txBox="1"/>
          <p:nvPr/>
        </p:nvSpPr>
        <p:spPr>
          <a:xfrm>
            <a:off x="4027620" y="2048205"/>
            <a:ext cx="1088760" cy="71558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50" b="1" dirty="0"/>
              <a:t>30%</a:t>
            </a:r>
          </a:p>
        </p:txBody>
      </p:sp>
      <p:sp>
        <p:nvSpPr>
          <p:cNvPr id="38" name="TextBox 65">
            <a:extLst>
              <a:ext uri="{FF2B5EF4-FFF2-40B4-BE49-F238E27FC236}">
                <a16:creationId xmlns:a16="http://schemas.microsoft.com/office/drawing/2014/main" id="{83772B5D-7F84-EA42-9D5B-909684ACB544}"/>
              </a:ext>
            </a:extLst>
          </p:cNvPr>
          <p:cNvSpPr txBox="1"/>
          <p:nvPr/>
        </p:nvSpPr>
        <p:spPr>
          <a:xfrm>
            <a:off x="6482318" y="1603987"/>
            <a:ext cx="1088760" cy="71558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50" b="1" dirty="0"/>
              <a:t>40%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F7A5219-480F-41F5-276C-2075947674D8}"/>
              </a:ext>
            </a:extLst>
          </p:cNvPr>
          <p:cNvGrpSpPr/>
          <p:nvPr/>
        </p:nvGrpSpPr>
        <p:grpSpPr>
          <a:xfrm>
            <a:off x="1140353" y="3368218"/>
            <a:ext cx="1953900" cy="910168"/>
            <a:chOff x="1647470" y="3297157"/>
            <a:chExt cx="2605200" cy="1213557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6A65D53-25B5-EDA6-2509-F96F0EBB85D1}"/>
                </a:ext>
              </a:extLst>
            </p:cNvPr>
            <p:cNvGrpSpPr/>
            <p:nvPr/>
          </p:nvGrpSpPr>
          <p:grpSpPr>
            <a:xfrm>
              <a:off x="1831053" y="3904892"/>
              <a:ext cx="2421617" cy="605822"/>
              <a:chOff x="1831053" y="3904892"/>
              <a:chExt cx="2421617" cy="605822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1182914B-9D71-0441-8344-C75AB9EDC372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6A30B051-9D08-0147-8A85-837E05BAB94C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B3C7D970-0797-A04E-AB97-6A24FD569FE4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28E247DC-9203-07B2-F340-3ED5BE226227}"/>
                </a:ext>
              </a:extLst>
            </p:cNvPr>
            <p:cNvGrpSpPr/>
            <p:nvPr/>
          </p:nvGrpSpPr>
          <p:grpSpPr>
            <a:xfrm>
              <a:off x="1647470" y="3297157"/>
              <a:ext cx="2421617" cy="605822"/>
              <a:chOff x="1831053" y="3904892"/>
              <a:chExt cx="2421617" cy="605822"/>
            </a:xfrm>
          </p:grpSpPr>
          <p:sp>
            <p:nvSpPr>
              <p:cNvPr id="45" name="Shape">
                <a:extLst>
                  <a:ext uri="{FF2B5EF4-FFF2-40B4-BE49-F238E27FC236}">
                    <a16:creationId xmlns:a16="http://schemas.microsoft.com/office/drawing/2014/main" id="{E70D93B6-311F-4819-8854-6C695206D132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6" name="Shape">
                <a:extLst>
                  <a:ext uri="{FF2B5EF4-FFF2-40B4-BE49-F238E27FC236}">
                    <a16:creationId xmlns:a16="http://schemas.microsoft.com/office/drawing/2014/main" id="{1FFDD5F8-5E9A-D49B-A966-DFF94D4F6808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7" name="Shape">
                <a:extLst>
                  <a:ext uri="{FF2B5EF4-FFF2-40B4-BE49-F238E27FC236}">
                    <a16:creationId xmlns:a16="http://schemas.microsoft.com/office/drawing/2014/main" id="{506FA162-3234-3A3B-110D-CAF703F6529D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B963C33-BD2B-8865-8AE0-315A570FBCBE}"/>
              </a:ext>
            </a:extLst>
          </p:cNvPr>
          <p:cNvGrpSpPr/>
          <p:nvPr/>
        </p:nvGrpSpPr>
        <p:grpSpPr>
          <a:xfrm>
            <a:off x="3598158" y="2917830"/>
            <a:ext cx="1947686" cy="1359344"/>
            <a:chOff x="4734987" y="2696640"/>
            <a:chExt cx="2596915" cy="1812458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1102AB19-4FEB-FB13-CA87-2D085F1BC36B}"/>
                </a:ext>
              </a:extLst>
            </p:cNvPr>
            <p:cNvGrpSpPr/>
            <p:nvPr/>
          </p:nvGrpSpPr>
          <p:grpSpPr>
            <a:xfrm>
              <a:off x="4818494" y="3903276"/>
              <a:ext cx="2421617" cy="605822"/>
              <a:chOff x="1831053" y="3904892"/>
              <a:chExt cx="2421617" cy="605822"/>
            </a:xfrm>
          </p:grpSpPr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70EE91CA-A54E-50F9-FE76-A5E2DD6CD48A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4" name="Shape">
                <a:extLst>
                  <a:ext uri="{FF2B5EF4-FFF2-40B4-BE49-F238E27FC236}">
                    <a16:creationId xmlns:a16="http://schemas.microsoft.com/office/drawing/2014/main" id="{FAC10C7E-C964-88C4-ED33-DA18D25EA332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261C21A0-E724-FA4B-F8F9-975A8CD73F76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08479FD7-0678-AB48-B7CF-F92B442D37A7}"/>
                </a:ext>
              </a:extLst>
            </p:cNvPr>
            <p:cNvGrpSpPr/>
            <p:nvPr/>
          </p:nvGrpSpPr>
          <p:grpSpPr>
            <a:xfrm>
              <a:off x="4910285" y="3302462"/>
              <a:ext cx="2421617" cy="605822"/>
              <a:chOff x="1831053" y="3904892"/>
              <a:chExt cx="2421617" cy="605822"/>
            </a:xfrm>
          </p:grpSpPr>
          <p:sp>
            <p:nvSpPr>
              <p:cNvPr id="61" name="Shape">
                <a:extLst>
                  <a:ext uri="{FF2B5EF4-FFF2-40B4-BE49-F238E27FC236}">
                    <a16:creationId xmlns:a16="http://schemas.microsoft.com/office/drawing/2014/main" id="{84ABF6F4-54D3-919E-82D8-D6BF8E1298C9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2" name="Shape">
                <a:extLst>
                  <a:ext uri="{FF2B5EF4-FFF2-40B4-BE49-F238E27FC236}">
                    <a16:creationId xmlns:a16="http://schemas.microsoft.com/office/drawing/2014/main" id="{F5880AF7-0E6D-99EA-D8F7-62BDC04E8B07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3" name="Shape">
                <a:extLst>
                  <a:ext uri="{FF2B5EF4-FFF2-40B4-BE49-F238E27FC236}">
                    <a16:creationId xmlns:a16="http://schemas.microsoft.com/office/drawing/2014/main" id="{837FF835-371F-E092-FC5D-7180F3DD0811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50FA1375-9900-6198-FE02-4E274E45562D}"/>
                </a:ext>
              </a:extLst>
            </p:cNvPr>
            <p:cNvGrpSpPr/>
            <p:nvPr/>
          </p:nvGrpSpPr>
          <p:grpSpPr>
            <a:xfrm>
              <a:off x="4734987" y="2696640"/>
              <a:ext cx="2421617" cy="605822"/>
              <a:chOff x="1831053" y="3904892"/>
              <a:chExt cx="2421617" cy="605822"/>
            </a:xfrm>
          </p:grpSpPr>
          <p:sp>
            <p:nvSpPr>
              <p:cNvPr id="69" name="Shape">
                <a:extLst>
                  <a:ext uri="{FF2B5EF4-FFF2-40B4-BE49-F238E27FC236}">
                    <a16:creationId xmlns:a16="http://schemas.microsoft.com/office/drawing/2014/main" id="{285DF7E8-20AE-9A0D-96AD-DCE14147525A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0" name="Shape">
                <a:extLst>
                  <a:ext uri="{FF2B5EF4-FFF2-40B4-BE49-F238E27FC236}">
                    <a16:creationId xmlns:a16="http://schemas.microsoft.com/office/drawing/2014/main" id="{490E4A27-1B7D-BCE0-38B5-00C33022030F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1" name="Shape">
                <a:extLst>
                  <a:ext uri="{FF2B5EF4-FFF2-40B4-BE49-F238E27FC236}">
                    <a16:creationId xmlns:a16="http://schemas.microsoft.com/office/drawing/2014/main" id="{669FD35B-1621-2771-6DE7-7441B15BC110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774FDB5-617C-C07E-96D6-8199774D77AE}"/>
              </a:ext>
            </a:extLst>
          </p:cNvPr>
          <p:cNvGrpSpPr/>
          <p:nvPr/>
        </p:nvGrpSpPr>
        <p:grpSpPr>
          <a:xfrm>
            <a:off x="6049749" y="2474788"/>
            <a:ext cx="1953899" cy="1803449"/>
            <a:chOff x="7939331" y="2105918"/>
            <a:chExt cx="2605199" cy="2404598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D4B1F4E4-3730-A3BF-1864-9E5165A190B5}"/>
                </a:ext>
              </a:extLst>
            </p:cNvPr>
            <p:cNvGrpSpPr/>
            <p:nvPr/>
          </p:nvGrpSpPr>
          <p:grpSpPr>
            <a:xfrm>
              <a:off x="8006086" y="3904694"/>
              <a:ext cx="2421617" cy="605822"/>
              <a:chOff x="1831053" y="3904892"/>
              <a:chExt cx="2421617" cy="605822"/>
            </a:xfrm>
          </p:grpSpPr>
          <p:sp>
            <p:nvSpPr>
              <p:cNvPr id="77" name="Shape">
                <a:extLst>
                  <a:ext uri="{FF2B5EF4-FFF2-40B4-BE49-F238E27FC236}">
                    <a16:creationId xmlns:a16="http://schemas.microsoft.com/office/drawing/2014/main" id="{D9F8B981-99A9-027E-214D-F3E0E97ADB23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8" name="Shape">
                <a:extLst>
                  <a:ext uri="{FF2B5EF4-FFF2-40B4-BE49-F238E27FC236}">
                    <a16:creationId xmlns:a16="http://schemas.microsoft.com/office/drawing/2014/main" id="{415BF28F-C91A-C437-A467-C96AADB03361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9" name="Shape">
                <a:extLst>
                  <a:ext uri="{FF2B5EF4-FFF2-40B4-BE49-F238E27FC236}">
                    <a16:creationId xmlns:a16="http://schemas.microsoft.com/office/drawing/2014/main" id="{4D4D8F2B-1186-4D94-3C36-924114A6C363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B170E33B-1D77-0B19-87A3-CD72EBDE8388}"/>
                </a:ext>
              </a:extLst>
            </p:cNvPr>
            <p:cNvGrpSpPr/>
            <p:nvPr/>
          </p:nvGrpSpPr>
          <p:grpSpPr>
            <a:xfrm>
              <a:off x="7939331" y="3299671"/>
              <a:ext cx="2421617" cy="605822"/>
              <a:chOff x="1831053" y="3904892"/>
              <a:chExt cx="2421617" cy="605822"/>
            </a:xfrm>
          </p:grpSpPr>
          <p:sp>
            <p:nvSpPr>
              <p:cNvPr id="81" name="Shape">
                <a:extLst>
                  <a:ext uri="{FF2B5EF4-FFF2-40B4-BE49-F238E27FC236}">
                    <a16:creationId xmlns:a16="http://schemas.microsoft.com/office/drawing/2014/main" id="{B42FAD15-64F5-24D1-6CDF-D60B6EA5DF71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2" name="Shape">
                <a:extLst>
                  <a:ext uri="{FF2B5EF4-FFF2-40B4-BE49-F238E27FC236}">
                    <a16:creationId xmlns:a16="http://schemas.microsoft.com/office/drawing/2014/main" id="{C4E6FFF0-FF1D-CD77-2EC7-D3E6B1458076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3" name="Shape">
                <a:extLst>
                  <a:ext uri="{FF2B5EF4-FFF2-40B4-BE49-F238E27FC236}">
                    <a16:creationId xmlns:a16="http://schemas.microsoft.com/office/drawing/2014/main" id="{B118351A-4ADD-FA06-FC70-1E052F132377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DF055632-C8F0-FCAB-18B2-6060230D5EE6}"/>
                </a:ext>
              </a:extLst>
            </p:cNvPr>
            <p:cNvGrpSpPr/>
            <p:nvPr/>
          </p:nvGrpSpPr>
          <p:grpSpPr>
            <a:xfrm>
              <a:off x="8122913" y="2700057"/>
              <a:ext cx="2421617" cy="605822"/>
              <a:chOff x="1831053" y="3904892"/>
              <a:chExt cx="2421617" cy="605822"/>
            </a:xfrm>
          </p:grpSpPr>
          <p:sp>
            <p:nvSpPr>
              <p:cNvPr id="89" name="Shape">
                <a:extLst>
                  <a:ext uri="{FF2B5EF4-FFF2-40B4-BE49-F238E27FC236}">
                    <a16:creationId xmlns:a16="http://schemas.microsoft.com/office/drawing/2014/main" id="{00F07FDE-7C03-9C48-1969-00B829AD9118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0" name="Shape">
                <a:extLst>
                  <a:ext uri="{FF2B5EF4-FFF2-40B4-BE49-F238E27FC236}">
                    <a16:creationId xmlns:a16="http://schemas.microsoft.com/office/drawing/2014/main" id="{373B019A-2F84-7365-2927-8B30E2A119AC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1" name="Shape">
                <a:extLst>
                  <a:ext uri="{FF2B5EF4-FFF2-40B4-BE49-F238E27FC236}">
                    <a16:creationId xmlns:a16="http://schemas.microsoft.com/office/drawing/2014/main" id="{ED084C48-9385-C685-17E3-11B78E136728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9AA962E0-D8AE-EEA4-A77C-525DAE4C2478}"/>
                </a:ext>
              </a:extLst>
            </p:cNvPr>
            <p:cNvGrpSpPr/>
            <p:nvPr/>
          </p:nvGrpSpPr>
          <p:grpSpPr>
            <a:xfrm>
              <a:off x="8006086" y="2105918"/>
              <a:ext cx="2421617" cy="605822"/>
              <a:chOff x="1831053" y="3904892"/>
              <a:chExt cx="2421617" cy="605822"/>
            </a:xfrm>
          </p:grpSpPr>
          <p:sp>
            <p:nvSpPr>
              <p:cNvPr id="97" name="Shape">
                <a:extLst>
                  <a:ext uri="{FF2B5EF4-FFF2-40B4-BE49-F238E27FC236}">
                    <a16:creationId xmlns:a16="http://schemas.microsoft.com/office/drawing/2014/main" id="{9DDC4A26-939D-4C38-978C-B5FBBACEF860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8" name="Shape">
                <a:extLst>
                  <a:ext uri="{FF2B5EF4-FFF2-40B4-BE49-F238E27FC236}">
                    <a16:creationId xmlns:a16="http://schemas.microsoft.com/office/drawing/2014/main" id="{F06B65FF-3B84-030D-3B97-8136E8644512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9" name="Shape">
                <a:extLst>
                  <a:ext uri="{FF2B5EF4-FFF2-40B4-BE49-F238E27FC236}">
                    <a16:creationId xmlns:a16="http://schemas.microsoft.com/office/drawing/2014/main" id="{6675D032-DC42-B4DE-F160-66864E299F3A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7BDEDE3-6022-7C08-EEDD-9C452F0EB43A}"/>
              </a:ext>
            </a:extLst>
          </p:cNvPr>
          <p:cNvGrpSpPr/>
          <p:nvPr/>
        </p:nvGrpSpPr>
        <p:grpSpPr>
          <a:xfrm>
            <a:off x="1020023" y="4384776"/>
            <a:ext cx="2194560" cy="1260003"/>
            <a:chOff x="332936" y="4580523"/>
            <a:chExt cx="2926080" cy="168000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656D704-D177-918B-05A4-AFF4C364E8E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91E581A-9D40-61FF-0BC5-1AD3B0346CC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09AC4EA-E9F8-7A37-4FDC-2D6BDC3764D5}"/>
              </a:ext>
            </a:extLst>
          </p:cNvPr>
          <p:cNvGrpSpPr/>
          <p:nvPr/>
        </p:nvGrpSpPr>
        <p:grpSpPr>
          <a:xfrm>
            <a:off x="3474720" y="4384776"/>
            <a:ext cx="2194560" cy="1260003"/>
            <a:chOff x="332936" y="4580523"/>
            <a:chExt cx="2926080" cy="168000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9DA07B2-237F-D789-0F66-D884FFF38EC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F044195-1EF4-DC50-006D-D4CF5DEDB29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26B06DA-8DF5-080D-98AB-EAD3FD19E490}"/>
              </a:ext>
            </a:extLst>
          </p:cNvPr>
          <p:cNvGrpSpPr/>
          <p:nvPr/>
        </p:nvGrpSpPr>
        <p:grpSpPr>
          <a:xfrm>
            <a:off x="5929418" y="4384776"/>
            <a:ext cx="2194560" cy="1260003"/>
            <a:chOff x="332936" y="4580523"/>
            <a:chExt cx="2926080" cy="168000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6EF27D0-2265-6D07-509F-0437A9BFB56E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4E40F95-6C55-49A5-EDAB-8C134433F91A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Stacked Folders Chart – Slide Template</a:t>
            </a:r>
          </a:p>
        </p:txBody>
      </p:sp>
      <p:sp>
        <p:nvSpPr>
          <p:cNvPr id="36" name="TextBox 2">
            <a:extLst>
              <a:ext uri="{FF2B5EF4-FFF2-40B4-BE49-F238E27FC236}">
                <a16:creationId xmlns:a16="http://schemas.microsoft.com/office/drawing/2014/main" id="{9A812D55-0458-E944-AA12-4725ACAFFD9C}"/>
              </a:ext>
            </a:extLst>
          </p:cNvPr>
          <p:cNvSpPr txBox="1"/>
          <p:nvPr/>
        </p:nvSpPr>
        <p:spPr>
          <a:xfrm>
            <a:off x="1572923" y="2496888"/>
            <a:ext cx="1088760" cy="71558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50" b="1" dirty="0">
                <a:solidFill>
                  <a:schemeClr val="bg1"/>
                </a:solidFill>
              </a:rPr>
              <a:t>20%</a:t>
            </a:r>
          </a:p>
        </p:txBody>
      </p:sp>
      <p:sp>
        <p:nvSpPr>
          <p:cNvPr id="37" name="TextBox 64">
            <a:extLst>
              <a:ext uri="{FF2B5EF4-FFF2-40B4-BE49-F238E27FC236}">
                <a16:creationId xmlns:a16="http://schemas.microsoft.com/office/drawing/2014/main" id="{C9B368C2-1246-E347-8718-34205DC91149}"/>
              </a:ext>
            </a:extLst>
          </p:cNvPr>
          <p:cNvSpPr txBox="1"/>
          <p:nvPr/>
        </p:nvSpPr>
        <p:spPr>
          <a:xfrm>
            <a:off x="4027620" y="2048205"/>
            <a:ext cx="1088760" cy="71558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50" b="1" dirty="0">
                <a:solidFill>
                  <a:schemeClr val="bg1"/>
                </a:solidFill>
              </a:rPr>
              <a:t>30%</a:t>
            </a:r>
          </a:p>
        </p:txBody>
      </p:sp>
      <p:sp>
        <p:nvSpPr>
          <p:cNvPr id="38" name="TextBox 65">
            <a:extLst>
              <a:ext uri="{FF2B5EF4-FFF2-40B4-BE49-F238E27FC236}">
                <a16:creationId xmlns:a16="http://schemas.microsoft.com/office/drawing/2014/main" id="{83772B5D-7F84-EA42-9D5B-909684ACB544}"/>
              </a:ext>
            </a:extLst>
          </p:cNvPr>
          <p:cNvSpPr txBox="1"/>
          <p:nvPr/>
        </p:nvSpPr>
        <p:spPr>
          <a:xfrm>
            <a:off x="6482318" y="1603987"/>
            <a:ext cx="1088760" cy="71558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50" b="1" dirty="0">
                <a:solidFill>
                  <a:schemeClr val="bg1"/>
                </a:solidFill>
              </a:rPr>
              <a:t>40%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F7A5219-480F-41F5-276C-2075947674D8}"/>
              </a:ext>
            </a:extLst>
          </p:cNvPr>
          <p:cNvGrpSpPr/>
          <p:nvPr/>
        </p:nvGrpSpPr>
        <p:grpSpPr>
          <a:xfrm>
            <a:off x="1140353" y="3368218"/>
            <a:ext cx="1953900" cy="910168"/>
            <a:chOff x="1647470" y="3297157"/>
            <a:chExt cx="2605200" cy="1213557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6A65D53-25B5-EDA6-2509-F96F0EBB85D1}"/>
                </a:ext>
              </a:extLst>
            </p:cNvPr>
            <p:cNvGrpSpPr/>
            <p:nvPr/>
          </p:nvGrpSpPr>
          <p:grpSpPr>
            <a:xfrm>
              <a:off x="1831053" y="3904892"/>
              <a:ext cx="2421617" cy="605822"/>
              <a:chOff x="1831053" y="3904892"/>
              <a:chExt cx="2421617" cy="605822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1182914B-9D71-0441-8344-C75AB9EDC372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6A30B051-9D08-0147-8A85-837E05BAB94C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B3C7D970-0797-A04E-AB97-6A24FD569FE4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28E247DC-9203-07B2-F340-3ED5BE226227}"/>
                </a:ext>
              </a:extLst>
            </p:cNvPr>
            <p:cNvGrpSpPr/>
            <p:nvPr/>
          </p:nvGrpSpPr>
          <p:grpSpPr>
            <a:xfrm>
              <a:off x="1647470" y="3297157"/>
              <a:ext cx="2421617" cy="605822"/>
              <a:chOff x="1831053" y="3904892"/>
              <a:chExt cx="2421617" cy="605822"/>
            </a:xfrm>
          </p:grpSpPr>
          <p:sp>
            <p:nvSpPr>
              <p:cNvPr id="45" name="Shape">
                <a:extLst>
                  <a:ext uri="{FF2B5EF4-FFF2-40B4-BE49-F238E27FC236}">
                    <a16:creationId xmlns:a16="http://schemas.microsoft.com/office/drawing/2014/main" id="{E70D93B6-311F-4819-8854-6C695206D132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6" name="Shape">
                <a:extLst>
                  <a:ext uri="{FF2B5EF4-FFF2-40B4-BE49-F238E27FC236}">
                    <a16:creationId xmlns:a16="http://schemas.microsoft.com/office/drawing/2014/main" id="{1FFDD5F8-5E9A-D49B-A966-DFF94D4F6808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7" name="Shape">
                <a:extLst>
                  <a:ext uri="{FF2B5EF4-FFF2-40B4-BE49-F238E27FC236}">
                    <a16:creationId xmlns:a16="http://schemas.microsoft.com/office/drawing/2014/main" id="{506FA162-3234-3A3B-110D-CAF703F6529D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B963C33-BD2B-8865-8AE0-315A570FBCBE}"/>
              </a:ext>
            </a:extLst>
          </p:cNvPr>
          <p:cNvGrpSpPr/>
          <p:nvPr/>
        </p:nvGrpSpPr>
        <p:grpSpPr>
          <a:xfrm>
            <a:off x="3598158" y="2917830"/>
            <a:ext cx="1947686" cy="1359344"/>
            <a:chOff x="4734987" y="2696640"/>
            <a:chExt cx="2596915" cy="1812458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1102AB19-4FEB-FB13-CA87-2D085F1BC36B}"/>
                </a:ext>
              </a:extLst>
            </p:cNvPr>
            <p:cNvGrpSpPr/>
            <p:nvPr/>
          </p:nvGrpSpPr>
          <p:grpSpPr>
            <a:xfrm>
              <a:off x="4818494" y="3903276"/>
              <a:ext cx="2421617" cy="605822"/>
              <a:chOff x="1831053" y="3904892"/>
              <a:chExt cx="2421617" cy="605822"/>
            </a:xfrm>
          </p:grpSpPr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70EE91CA-A54E-50F9-FE76-A5E2DD6CD48A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4" name="Shape">
                <a:extLst>
                  <a:ext uri="{FF2B5EF4-FFF2-40B4-BE49-F238E27FC236}">
                    <a16:creationId xmlns:a16="http://schemas.microsoft.com/office/drawing/2014/main" id="{FAC10C7E-C964-88C4-ED33-DA18D25EA332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261C21A0-E724-FA4B-F8F9-975A8CD73F76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08479FD7-0678-AB48-B7CF-F92B442D37A7}"/>
                </a:ext>
              </a:extLst>
            </p:cNvPr>
            <p:cNvGrpSpPr/>
            <p:nvPr/>
          </p:nvGrpSpPr>
          <p:grpSpPr>
            <a:xfrm>
              <a:off x="4910285" y="3302462"/>
              <a:ext cx="2421617" cy="605822"/>
              <a:chOff x="1831053" y="3904892"/>
              <a:chExt cx="2421617" cy="605822"/>
            </a:xfrm>
          </p:grpSpPr>
          <p:sp>
            <p:nvSpPr>
              <p:cNvPr id="61" name="Shape">
                <a:extLst>
                  <a:ext uri="{FF2B5EF4-FFF2-40B4-BE49-F238E27FC236}">
                    <a16:creationId xmlns:a16="http://schemas.microsoft.com/office/drawing/2014/main" id="{84ABF6F4-54D3-919E-82D8-D6BF8E1298C9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2" name="Shape">
                <a:extLst>
                  <a:ext uri="{FF2B5EF4-FFF2-40B4-BE49-F238E27FC236}">
                    <a16:creationId xmlns:a16="http://schemas.microsoft.com/office/drawing/2014/main" id="{F5880AF7-0E6D-99EA-D8F7-62BDC04E8B07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3" name="Shape">
                <a:extLst>
                  <a:ext uri="{FF2B5EF4-FFF2-40B4-BE49-F238E27FC236}">
                    <a16:creationId xmlns:a16="http://schemas.microsoft.com/office/drawing/2014/main" id="{837FF835-371F-E092-FC5D-7180F3DD0811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50FA1375-9900-6198-FE02-4E274E45562D}"/>
                </a:ext>
              </a:extLst>
            </p:cNvPr>
            <p:cNvGrpSpPr/>
            <p:nvPr/>
          </p:nvGrpSpPr>
          <p:grpSpPr>
            <a:xfrm>
              <a:off x="4734987" y="2696640"/>
              <a:ext cx="2421617" cy="605822"/>
              <a:chOff x="1831053" y="3904892"/>
              <a:chExt cx="2421617" cy="605822"/>
            </a:xfrm>
          </p:grpSpPr>
          <p:sp>
            <p:nvSpPr>
              <p:cNvPr id="69" name="Shape">
                <a:extLst>
                  <a:ext uri="{FF2B5EF4-FFF2-40B4-BE49-F238E27FC236}">
                    <a16:creationId xmlns:a16="http://schemas.microsoft.com/office/drawing/2014/main" id="{285DF7E8-20AE-9A0D-96AD-DCE14147525A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0" name="Shape">
                <a:extLst>
                  <a:ext uri="{FF2B5EF4-FFF2-40B4-BE49-F238E27FC236}">
                    <a16:creationId xmlns:a16="http://schemas.microsoft.com/office/drawing/2014/main" id="{490E4A27-1B7D-BCE0-38B5-00C33022030F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1" name="Shape">
                <a:extLst>
                  <a:ext uri="{FF2B5EF4-FFF2-40B4-BE49-F238E27FC236}">
                    <a16:creationId xmlns:a16="http://schemas.microsoft.com/office/drawing/2014/main" id="{669FD35B-1621-2771-6DE7-7441B15BC110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774FDB5-617C-C07E-96D6-8199774D77AE}"/>
              </a:ext>
            </a:extLst>
          </p:cNvPr>
          <p:cNvGrpSpPr/>
          <p:nvPr/>
        </p:nvGrpSpPr>
        <p:grpSpPr>
          <a:xfrm>
            <a:off x="6049749" y="2474788"/>
            <a:ext cx="1953899" cy="1803449"/>
            <a:chOff x="7939331" y="2105918"/>
            <a:chExt cx="2605199" cy="2404598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D4B1F4E4-3730-A3BF-1864-9E5165A190B5}"/>
                </a:ext>
              </a:extLst>
            </p:cNvPr>
            <p:cNvGrpSpPr/>
            <p:nvPr/>
          </p:nvGrpSpPr>
          <p:grpSpPr>
            <a:xfrm>
              <a:off x="8006086" y="3904694"/>
              <a:ext cx="2421617" cy="605822"/>
              <a:chOff x="1831053" y="3904892"/>
              <a:chExt cx="2421617" cy="605822"/>
            </a:xfrm>
          </p:grpSpPr>
          <p:sp>
            <p:nvSpPr>
              <p:cNvPr id="77" name="Shape">
                <a:extLst>
                  <a:ext uri="{FF2B5EF4-FFF2-40B4-BE49-F238E27FC236}">
                    <a16:creationId xmlns:a16="http://schemas.microsoft.com/office/drawing/2014/main" id="{D9F8B981-99A9-027E-214D-F3E0E97ADB23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8" name="Shape">
                <a:extLst>
                  <a:ext uri="{FF2B5EF4-FFF2-40B4-BE49-F238E27FC236}">
                    <a16:creationId xmlns:a16="http://schemas.microsoft.com/office/drawing/2014/main" id="{415BF28F-C91A-C437-A467-C96AADB03361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9" name="Shape">
                <a:extLst>
                  <a:ext uri="{FF2B5EF4-FFF2-40B4-BE49-F238E27FC236}">
                    <a16:creationId xmlns:a16="http://schemas.microsoft.com/office/drawing/2014/main" id="{4D4D8F2B-1186-4D94-3C36-924114A6C363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B170E33B-1D77-0B19-87A3-CD72EBDE8388}"/>
                </a:ext>
              </a:extLst>
            </p:cNvPr>
            <p:cNvGrpSpPr/>
            <p:nvPr/>
          </p:nvGrpSpPr>
          <p:grpSpPr>
            <a:xfrm>
              <a:off x="7939331" y="3299671"/>
              <a:ext cx="2421617" cy="605822"/>
              <a:chOff x="1831053" y="3904892"/>
              <a:chExt cx="2421617" cy="605822"/>
            </a:xfrm>
          </p:grpSpPr>
          <p:sp>
            <p:nvSpPr>
              <p:cNvPr id="81" name="Shape">
                <a:extLst>
                  <a:ext uri="{FF2B5EF4-FFF2-40B4-BE49-F238E27FC236}">
                    <a16:creationId xmlns:a16="http://schemas.microsoft.com/office/drawing/2014/main" id="{B42FAD15-64F5-24D1-6CDF-D60B6EA5DF71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2" name="Shape">
                <a:extLst>
                  <a:ext uri="{FF2B5EF4-FFF2-40B4-BE49-F238E27FC236}">
                    <a16:creationId xmlns:a16="http://schemas.microsoft.com/office/drawing/2014/main" id="{C4E6FFF0-FF1D-CD77-2EC7-D3E6B1458076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3" name="Shape">
                <a:extLst>
                  <a:ext uri="{FF2B5EF4-FFF2-40B4-BE49-F238E27FC236}">
                    <a16:creationId xmlns:a16="http://schemas.microsoft.com/office/drawing/2014/main" id="{B118351A-4ADD-FA06-FC70-1E052F132377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DF055632-C8F0-FCAB-18B2-6060230D5EE6}"/>
                </a:ext>
              </a:extLst>
            </p:cNvPr>
            <p:cNvGrpSpPr/>
            <p:nvPr/>
          </p:nvGrpSpPr>
          <p:grpSpPr>
            <a:xfrm>
              <a:off x="8122913" y="2700057"/>
              <a:ext cx="2421617" cy="605822"/>
              <a:chOff x="1831053" y="3904892"/>
              <a:chExt cx="2421617" cy="605822"/>
            </a:xfrm>
          </p:grpSpPr>
          <p:sp>
            <p:nvSpPr>
              <p:cNvPr id="89" name="Shape">
                <a:extLst>
                  <a:ext uri="{FF2B5EF4-FFF2-40B4-BE49-F238E27FC236}">
                    <a16:creationId xmlns:a16="http://schemas.microsoft.com/office/drawing/2014/main" id="{00F07FDE-7C03-9C48-1969-00B829AD9118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0" name="Shape">
                <a:extLst>
                  <a:ext uri="{FF2B5EF4-FFF2-40B4-BE49-F238E27FC236}">
                    <a16:creationId xmlns:a16="http://schemas.microsoft.com/office/drawing/2014/main" id="{373B019A-2F84-7365-2927-8B30E2A119AC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1" name="Shape">
                <a:extLst>
                  <a:ext uri="{FF2B5EF4-FFF2-40B4-BE49-F238E27FC236}">
                    <a16:creationId xmlns:a16="http://schemas.microsoft.com/office/drawing/2014/main" id="{ED084C48-9385-C685-17E3-11B78E136728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9AA962E0-D8AE-EEA4-A77C-525DAE4C2478}"/>
                </a:ext>
              </a:extLst>
            </p:cNvPr>
            <p:cNvGrpSpPr/>
            <p:nvPr/>
          </p:nvGrpSpPr>
          <p:grpSpPr>
            <a:xfrm>
              <a:off x="8006086" y="2105918"/>
              <a:ext cx="2421617" cy="605822"/>
              <a:chOff x="1831053" y="3904892"/>
              <a:chExt cx="2421617" cy="605822"/>
            </a:xfrm>
          </p:grpSpPr>
          <p:sp>
            <p:nvSpPr>
              <p:cNvPr id="97" name="Shape">
                <a:extLst>
                  <a:ext uri="{FF2B5EF4-FFF2-40B4-BE49-F238E27FC236}">
                    <a16:creationId xmlns:a16="http://schemas.microsoft.com/office/drawing/2014/main" id="{9DDC4A26-939D-4C38-978C-B5FBBACEF860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8" name="Shape">
                <a:extLst>
                  <a:ext uri="{FF2B5EF4-FFF2-40B4-BE49-F238E27FC236}">
                    <a16:creationId xmlns:a16="http://schemas.microsoft.com/office/drawing/2014/main" id="{F06B65FF-3B84-030D-3B97-8136E8644512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9" name="Shape">
                <a:extLst>
                  <a:ext uri="{FF2B5EF4-FFF2-40B4-BE49-F238E27FC236}">
                    <a16:creationId xmlns:a16="http://schemas.microsoft.com/office/drawing/2014/main" id="{6675D032-DC42-B4DE-F160-66864E299F3A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7BDEDE3-6022-7C08-EEDD-9C452F0EB43A}"/>
              </a:ext>
            </a:extLst>
          </p:cNvPr>
          <p:cNvGrpSpPr/>
          <p:nvPr/>
        </p:nvGrpSpPr>
        <p:grpSpPr>
          <a:xfrm>
            <a:off x="1020023" y="4384776"/>
            <a:ext cx="2194560" cy="1260003"/>
            <a:chOff x="332936" y="4580523"/>
            <a:chExt cx="2926080" cy="168000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656D704-D177-918B-05A4-AFF4C364E8E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91E581A-9D40-61FF-0BC5-1AD3B0346CC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09AC4EA-E9F8-7A37-4FDC-2D6BDC3764D5}"/>
              </a:ext>
            </a:extLst>
          </p:cNvPr>
          <p:cNvGrpSpPr/>
          <p:nvPr/>
        </p:nvGrpSpPr>
        <p:grpSpPr>
          <a:xfrm>
            <a:off x="3474720" y="4384776"/>
            <a:ext cx="2194560" cy="1260003"/>
            <a:chOff x="332936" y="4580523"/>
            <a:chExt cx="2926080" cy="168000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9DA07B2-237F-D789-0F66-D884FFF38EC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F044195-1EF4-DC50-006D-D4CF5DEDB29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26B06DA-8DF5-080D-98AB-EAD3FD19E490}"/>
              </a:ext>
            </a:extLst>
          </p:cNvPr>
          <p:cNvGrpSpPr/>
          <p:nvPr/>
        </p:nvGrpSpPr>
        <p:grpSpPr>
          <a:xfrm>
            <a:off x="5929418" y="4384776"/>
            <a:ext cx="2194560" cy="1260003"/>
            <a:chOff x="332936" y="4580523"/>
            <a:chExt cx="2926080" cy="168000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6EF27D0-2265-6D07-509F-0437A9BFB56E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4E40F95-6C55-49A5-EDAB-8C134433F91A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7359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303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Stacked Folders Chart – Slide Template</vt:lpstr>
      <vt:lpstr>Stacked Folders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Stacked Folders Chart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2022-05-27T15:35:16Z</dcterms:modified>
  <cp:category>Charts &amp; Diagrams</cp:category>
</cp:coreProperties>
</file>