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1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258CAE22-4BE6-4575-80FC-62C26FFBF557}"/>
              </a:ext>
            </a:extLst>
          </p:cNvPr>
          <p:cNvSpPr/>
          <p:nvPr/>
        </p:nvSpPr>
        <p:spPr bwMode="auto">
          <a:xfrm>
            <a:off x="3133276" y="3350092"/>
            <a:ext cx="2877449" cy="2749361"/>
          </a:xfrm>
          <a:prstGeom prst="donut">
            <a:avLst>
              <a:gd name="adj" fmla="val 8023"/>
            </a:avLst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6E944CFF-5B69-44BB-87C1-4464F236E547}"/>
              </a:ext>
            </a:extLst>
          </p:cNvPr>
          <p:cNvSpPr/>
          <p:nvPr/>
        </p:nvSpPr>
        <p:spPr bwMode="auto">
          <a:xfrm>
            <a:off x="3133276" y="2828690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FB559020-E4DA-4D0A-B5C0-E7E886562FE2}"/>
              </a:ext>
            </a:extLst>
          </p:cNvPr>
          <p:cNvSpPr/>
          <p:nvPr/>
        </p:nvSpPr>
        <p:spPr bwMode="auto">
          <a:xfrm>
            <a:off x="3133276" y="2307288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Circle: Hollow 45">
            <a:extLst>
              <a:ext uri="{FF2B5EF4-FFF2-40B4-BE49-F238E27FC236}">
                <a16:creationId xmlns:a16="http://schemas.microsoft.com/office/drawing/2014/main" id="{C1CA637D-ED12-40EE-9825-2DD916678F7F}"/>
              </a:ext>
            </a:extLst>
          </p:cNvPr>
          <p:cNvSpPr/>
          <p:nvPr/>
        </p:nvSpPr>
        <p:spPr bwMode="auto">
          <a:xfrm>
            <a:off x="3133276" y="1785886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C09FC064-1F1A-418F-BA05-605B48B0FDFC}"/>
              </a:ext>
            </a:extLst>
          </p:cNvPr>
          <p:cNvSpPr/>
          <p:nvPr/>
        </p:nvSpPr>
        <p:spPr bwMode="auto">
          <a:xfrm>
            <a:off x="3133276" y="1264483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Stacked Rings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90E3248-0D3C-4A3B-82ED-487790009DD1}"/>
              </a:ext>
            </a:extLst>
          </p:cNvPr>
          <p:cNvGrpSpPr/>
          <p:nvPr/>
        </p:nvGrpSpPr>
        <p:grpSpPr>
          <a:xfrm>
            <a:off x="6909248" y="4523708"/>
            <a:ext cx="1963062" cy="921603"/>
            <a:chOff x="9212331" y="4597373"/>
            <a:chExt cx="2617416" cy="122880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CAB2745-1C96-4EC0-85DE-0F43B5BD42B3}"/>
                </a:ext>
              </a:extLst>
            </p:cNvPr>
            <p:cNvSpPr txBox="1"/>
            <p:nvPr/>
          </p:nvSpPr>
          <p:spPr>
            <a:xfrm>
              <a:off x="9212331" y="4597373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08DD70-DFC8-4C09-8421-A63B48444097}"/>
                </a:ext>
              </a:extLst>
            </p:cNvPr>
            <p:cNvSpPr txBox="1"/>
            <p:nvPr/>
          </p:nvSpPr>
          <p:spPr>
            <a:xfrm>
              <a:off x="9220126" y="5056736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ED2FE89-11BD-4327-9AF6-451EF801C915}"/>
              </a:ext>
            </a:extLst>
          </p:cNvPr>
          <p:cNvGrpSpPr/>
          <p:nvPr/>
        </p:nvGrpSpPr>
        <p:grpSpPr>
          <a:xfrm>
            <a:off x="266426" y="4067851"/>
            <a:ext cx="1963062" cy="921603"/>
            <a:chOff x="355234" y="3923384"/>
            <a:chExt cx="2617416" cy="122880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991F31-4243-48B1-A636-29F949A16BC4}"/>
                </a:ext>
              </a:extLst>
            </p:cNvPr>
            <p:cNvSpPr txBox="1"/>
            <p:nvPr/>
          </p:nvSpPr>
          <p:spPr>
            <a:xfrm>
              <a:off x="355234" y="3923384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84B391-05FD-4618-994D-D6EDEA49E13F}"/>
                </a:ext>
              </a:extLst>
            </p:cNvPr>
            <p:cNvSpPr txBox="1"/>
            <p:nvPr/>
          </p:nvSpPr>
          <p:spPr>
            <a:xfrm>
              <a:off x="363029" y="4382747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51D679C-CADB-495E-A916-852C746B8DAB}"/>
              </a:ext>
            </a:extLst>
          </p:cNvPr>
          <p:cNvGrpSpPr/>
          <p:nvPr/>
        </p:nvGrpSpPr>
        <p:grpSpPr>
          <a:xfrm>
            <a:off x="6909248" y="3481050"/>
            <a:ext cx="1963062" cy="921603"/>
            <a:chOff x="9212331" y="3249395"/>
            <a:chExt cx="2617416" cy="12288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C4F0D9-E0F8-4B81-AB5E-EFDC14AB3377}"/>
                </a:ext>
              </a:extLst>
            </p:cNvPr>
            <p:cNvSpPr txBox="1"/>
            <p:nvPr/>
          </p:nvSpPr>
          <p:spPr>
            <a:xfrm>
              <a:off x="9212331" y="3249395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8C55DD-BF79-43FC-B3E8-690A6BDD225B}"/>
                </a:ext>
              </a:extLst>
            </p:cNvPr>
            <p:cNvSpPr txBox="1"/>
            <p:nvPr/>
          </p:nvSpPr>
          <p:spPr>
            <a:xfrm>
              <a:off x="9220126" y="3708758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B219BC-3592-4BB5-B07C-5D68EC48DA38}"/>
              </a:ext>
            </a:extLst>
          </p:cNvPr>
          <p:cNvGrpSpPr/>
          <p:nvPr/>
        </p:nvGrpSpPr>
        <p:grpSpPr>
          <a:xfrm>
            <a:off x="266426" y="3028082"/>
            <a:ext cx="1963062" cy="921603"/>
            <a:chOff x="355234" y="2575406"/>
            <a:chExt cx="2617416" cy="122880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9E667F-A946-4A68-AA50-7568247961E4}"/>
                </a:ext>
              </a:extLst>
            </p:cNvPr>
            <p:cNvSpPr txBox="1"/>
            <p:nvPr/>
          </p:nvSpPr>
          <p:spPr>
            <a:xfrm>
              <a:off x="355234" y="2575406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F23407-8419-4D5A-A360-29D24D2FD5AB}"/>
                </a:ext>
              </a:extLst>
            </p:cNvPr>
            <p:cNvSpPr txBox="1"/>
            <p:nvPr/>
          </p:nvSpPr>
          <p:spPr>
            <a:xfrm>
              <a:off x="363029" y="3034769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BEC8E1-EFDC-4523-9B3D-263C6F2DFEC9}"/>
              </a:ext>
            </a:extLst>
          </p:cNvPr>
          <p:cNvGrpSpPr/>
          <p:nvPr/>
        </p:nvGrpSpPr>
        <p:grpSpPr>
          <a:xfrm>
            <a:off x="6909248" y="2438394"/>
            <a:ext cx="1963062" cy="921603"/>
            <a:chOff x="9212331" y="1901417"/>
            <a:chExt cx="2617416" cy="122880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A90772C-CAE9-4AF1-84DE-C6878006ACE7}"/>
                </a:ext>
              </a:extLst>
            </p:cNvPr>
            <p:cNvSpPr txBox="1"/>
            <p:nvPr/>
          </p:nvSpPr>
          <p:spPr>
            <a:xfrm>
              <a:off x="9212331" y="1901417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775D8A-F660-469C-915E-6DBE6F947C95}"/>
                </a:ext>
              </a:extLst>
            </p:cNvPr>
            <p:cNvSpPr txBox="1"/>
            <p:nvPr/>
          </p:nvSpPr>
          <p:spPr>
            <a:xfrm>
              <a:off x="9220126" y="2360780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3D12B5-3FD4-48C4-91F3-DCC2FBFF90B6}"/>
              </a:ext>
            </a:extLst>
          </p:cNvPr>
          <p:cNvGrpSpPr/>
          <p:nvPr/>
        </p:nvGrpSpPr>
        <p:grpSpPr>
          <a:xfrm>
            <a:off x="266426" y="1988312"/>
            <a:ext cx="1963062" cy="921603"/>
            <a:chOff x="355234" y="1227428"/>
            <a:chExt cx="2617416" cy="122880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FCD005-BE81-4C17-AF67-E6B71F08CB53}"/>
                </a:ext>
              </a:extLst>
            </p:cNvPr>
            <p:cNvSpPr txBox="1"/>
            <p:nvPr/>
          </p:nvSpPr>
          <p:spPr>
            <a:xfrm>
              <a:off x="355234" y="1227428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5A8F06-89AF-4C9F-A81B-E84A46732881}"/>
                </a:ext>
              </a:extLst>
            </p:cNvPr>
            <p:cNvSpPr txBox="1"/>
            <p:nvPr/>
          </p:nvSpPr>
          <p:spPr>
            <a:xfrm>
              <a:off x="363029" y="1686791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/>
                <a:t>Lorem ipsum dolor sit </a:t>
              </a:r>
              <a:r>
                <a:rPr lang="en-US" sz="1050" dirty="0" err="1"/>
                <a:t>amet</a:t>
              </a:r>
              <a:r>
                <a:rPr lang="en-US" sz="1050" dirty="0"/>
                <a:t>, </a:t>
              </a:r>
              <a:r>
                <a:rPr lang="en-US" sz="1050" dirty="0" err="1"/>
                <a:t>nibh</a:t>
              </a:r>
              <a:r>
                <a:rPr lang="en-US" sz="1050" dirty="0"/>
                <a:t> est. A magna </a:t>
              </a:r>
              <a:r>
                <a:rPr lang="en-US" sz="1050" dirty="0" err="1"/>
                <a:t>maecenas</a:t>
              </a:r>
              <a:r>
                <a:rPr lang="en-US" sz="1050" dirty="0"/>
                <a:t>, </a:t>
              </a:r>
              <a:r>
                <a:rPr lang="en-US" sz="1050" dirty="0" err="1"/>
                <a:t>quam</a:t>
              </a:r>
              <a:r>
                <a:rPr lang="en-US" sz="1050" dirty="0"/>
                <a:t> magna </a:t>
              </a:r>
              <a:r>
                <a:rPr lang="en-US" sz="1050" dirty="0" err="1"/>
                <a:t>nec</a:t>
              </a:r>
              <a:r>
                <a:rPr lang="en-US" sz="1050" dirty="0"/>
                <a:t> </a:t>
              </a:r>
              <a:r>
                <a:rPr lang="en-US" sz="1050" dirty="0" err="1"/>
                <a:t>quis</a:t>
              </a:r>
              <a:r>
                <a:rPr lang="en-US" sz="1050" dirty="0"/>
                <a:t>, lorem </a:t>
              </a:r>
              <a:r>
                <a:rPr lang="en-US" sz="1050" dirty="0" err="1"/>
                <a:t>nunc</a:t>
              </a:r>
              <a:r>
                <a:rPr lang="en-US" sz="1050" dirty="0"/>
                <a:t>.</a:t>
              </a:r>
            </a:p>
          </p:txBody>
        </p:sp>
      </p:grp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B3EF2D83-DB03-48EB-B5D0-F9FA2F0BC002}"/>
              </a:ext>
            </a:extLst>
          </p:cNvPr>
          <p:cNvSpPr/>
          <p:nvPr/>
        </p:nvSpPr>
        <p:spPr bwMode="auto">
          <a:xfrm>
            <a:off x="3133276" y="743081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12C6632-3F63-41B1-9075-5AD4AB3C13FC}"/>
              </a:ext>
            </a:extLst>
          </p:cNvPr>
          <p:cNvCxnSpPr/>
          <p:nvPr/>
        </p:nvCxnSpPr>
        <p:spPr>
          <a:xfrm>
            <a:off x="6014743" y="4714875"/>
            <a:ext cx="713926" cy="0"/>
          </a:xfrm>
          <a:prstGeom prst="straightConnector1">
            <a:avLst/>
          </a:prstGeom>
          <a:ln w="6350">
            <a:solidFill>
              <a:schemeClr val="tx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3F8EC5E-0E1E-4EB8-A9CB-1E976B41AAB5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6014743" y="3681968"/>
            <a:ext cx="713926" cy="0"/>
          </a:xfrm>
          <a:prstGeom prst="straightConnector1">
            <a:avLst/>
          </a:prstGeom>
          <a:ln w="63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9A6A26-C2EB-4E8A-8BBD-D28548452C58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6014743" y="2639164"/>
            <a:ext cx="713926" cy="0"/>
          </a:xfrm>
          <a:prstGeom prst="straightConnector1">
            <a:avLst/>
          </a:prstGeom>
          <a:ln w="63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C90D21D-65E6-4648-8CDA-0B6C90E892FD}"/>
              </a:ext>
            </a:extLst>
          </p:cNvPr>
          <p:cNvCxnSpPr/>
          <p:nvPr/>
        </p:nvCxnSpPr>
        <p:spPr>
          <a:xfrm flipH="1">
            <a:off x="2415332" y="4278721"/>
            <a:ext cx="713232" cy="0"/>
          </a:xfrm>
          <a:prstGeom prst="straightConnector1">
            <a:avLst/>
          </a:prstGeom>
          <a:ln w="63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25348E0-E26F-4A94-82A8-C9598C8F6144}"/>
              </a:ext>
            </a:extLst>
          </p:cNvPr>
          <p:cNvCxnSpPr>
            <a:cxnSpLocks/>
          </p:cNvCxnSpPr>
          <p:nvPr/>
        </p:nvCxnSpPr>
        <p:spPr>
          <a:xfrm flipH="1">
            <a:off x="2415332" y="3245814"/>
            <a:ext cx="713232" cy="0"/>
          </a:xfrm>
          <a:prstGeom prst="straightConnector1">
            <a:avLst/>
          </a:prstGeom>
          <a:ln w="6350">
            <a:solidFill>
              <a:schemeClr val="accent4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6E5C6F-F254-4D60-9390-7B6B315549E3}"/>
              </a:ext>
            </a:extLst>
          </p:cNvPr>
          <p:cNvCxnSpPr>
            <a:cxnSpLocks/>
          </p:cNvCxnSpPr>
          <p:nvPr/>
        </p:nvCxnSpPr>
        <p:spPr>
          <a:xfrm flipH="1">
            <a:off x="2415332" y="2203010"/>
            <a:ext cx="713232" cy="0"/>
          </a:xfrm>
          <a:prstGeom prst="straightConnector1">
            <a:avLst/>
          </a:prstGeom>
          <a:ln w="63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95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ircle: Hollow 48">
            <a:extLst>
              <a:ext uri="{FF2B5EF4-FFF2-40B4-BE49-F238E27FC236}">
                <a16:creationId xmlns:a16="http://schemas.microsoft.com/office/drawing/2014/main" id="{258CAE22-4BE6-4575-80FC-62C26FFBF557}"/>
              </a:ext>
            </a:extLst>
          </p:cNvPr>
          <p:cNvSpPr/>
          <p:nvPr/>
        </p:nvSpPr>
        <p:spPr bwMode="auto">
          <a:xfrm>
            <a:off x="3133276" y="3350092"/>
            <a:ext cx="2877449" cy="2749361"/>
          </a:xfrm>
          <a:prstGeom prst="donut">
            <a:avLst>
              <a:gd name="adj" fmla="val 8023"/>
            </a:avLst>
          </a:prstGeom>
          <a:solidFill>
            <a:schemeClr val="bg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8" name="Circle: Hollow 47">
            <a:extLst>
              <a:ext uri="{FF2B5EF4-FFF2-40B4-BE49-F238E27FC236}">
                <a16:creationId xmlns:a16="http://schemas.microsoft.com/office/drawing/2014/main" id="{6E944CFF-5B69-44BB-87C1-4464F236E547}"/>
              </a:ext>
            </a:extLst>
          </p:cNvPr>
          <p:cNvSpPr/>
          <p:nvPr/>
        </p:nvSpPr>
        <p:spPr bwMode="auto">
          <a:xfrm>
            <a:off x="3133276" y="2828690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7" name="Circle: Hollow 46">
            <a:extLst>
              <a:ext uri="{FF2B5EF4-FFF2-40B4-BE49-F238E27FC236}">
                <a16:creationId xmlns:a16="http://schemas.microsoft.com/office/drawing/2014/main" id="{FB559020-E4DA-4D0A-B5C0-E7E886562FE2}"/>
              </a:ext>
            </a:extLst>
          </p:cNvPr>
          <p:cNvSpPr/>
          <p:nvPr/>
        </p:nvSpPr>
        <p:spPr bwMode="auto">
          <a:xfrm>
            <a:off x="3133276" y="2307288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6" name="Circle: Hollow 45">
            <a:extLst>
              <a:ext uri="{FF2B5EF4-FFF2-40B4-BE49-F238E27FC236}">
                <a16:creationId xmlns:a16="http://schemas.microsoft.com/office/drawing/2014/main" id="{C1CA637D-ED12-40EE-9825-2DD916678F7F}"/>
              </a:ext>
            </a:extLst>
          </p:cNvPr>
          <p:cNvSpPr/>
          <p:nvPr/>
        </p:nvSpPr>
        <p:spPr bwMode="auto">
          <a:xfrm>
            <a:off x="3133276" y="1785886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5" name="Circle: Hollow 44">
            <a:extLst>
              <a:ext uri="{FF2B5EF4-FFF2-40B4-BE49-F238E27FC236}">
                <a16:creationId xmlns:a16="http://schemas.microsoft.com/office/drawing/2014/main" id="{C09FC064-1F1A-418F-BA05-605B48B0FDFC}"/>
              </a:ext>
            </a:extLst>
          </p:cNvPr>
          <p:cNvSpPr/>
          <p:nvPr/>
        </p:nvSpPr>
        <p:spPr bwMode="auto">
          <a:xfrm>
            <a:off x="3133276" y="1264483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Stacked Rings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90E3248-0D3C-4A3B-82ED-487790009DD1}"/>
              </a:ext>
            </a:extLst>
          </p:cNvPr>
          <p:cNvGrpSpPr/>
          <p:nvPr/>
        </p:nvGrpSpPr>
        <p:grpSpPr>
          <a:xfrm>
            <a:off x="6909248" y="4523708"/>
            <a:ext cx="1963062" cy="921603"/>
            <a:chOff x="9212331" y="4597373"/>
            <a:chExt cx="2617416" cy="122880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CAB2745-1C96-4EC0-85DE-0F43B5BD42B3}"/>
                </a:ext>
              </a:extLst>
            </p:cNvPr>
            <p:cNvSpPr txBox="1"/>
            <p:nvPr/>
          </p:nvSpPr>
          <p:spPr>
            <a:xfrm>
              <a:off x="9212331" y="4597373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108DD70-DFC8-4C09-8421-A63B48444097}"/>
                </a:ext>
              </a:extLst>
            </p:cNvPr>
            <p:cNvSpPr txBox="1"/>
            <p:nvPr/>
          </p:nvSpPr>
          <p:spPr>
            <a:xfrm>
              <a:off x="9220126" y="5056736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ED2FE89-11BD-4327-9AF6-451EF801C915}"/>
              </a:ext>
            </a:extLst>
          </p:cNvPr>
          <p:cNvGrpSpPr/>
          <p:nvPr/>
        </p:nvGrpSpPr>
        <p:grpSpPr>
          <a:xfrm>
            <a:off x="266426" y="4067851"/>
            <a:ext cx="1963062" cy="921603"/>
            <a:chOff x="355234" y="3923384"/>
            <a:chExt cx="2617416" cy="122880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991F31-4243-48B1-A636-29F949A16BC4}"/>
                </a:ext>
              </a:extLst>
            </p:cNvPr>
            <p:cNvSpPr txBox="1"/>
            <p:nvPr/>
          </p:nvSpPr>
          <p:spPr>
            <a:xfrm>
              <a:off x="355234" y="3923384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84B391-05FD-4618-994D-D6EDEA49E13F}"/>
                </a:ext>
              </a:extLst>
            </p:cNvPr>
            <p:cNvSpPr txBox="1"/>
            <p:nvPr/>
          </p:nvSpPr>
          <p:spPr>
            <a:xfrm>
              <a:off x="363029" y="4382747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51D679C-CADB-495E-A916-852C746B8DAB}"/>
              </a:ext>
            </a:extLst>
          </p:cNvPr>
          <p:cNvGrpSpPr/>
          <p:nvPr/>
        </p:nvGrpSpPr>
        <p:grpSpPr>
          <a:xfrm>
            <a:off x="6909248" y="3481050"/>
            <a:ext cx="1963062" cy="921603"/>
            <a:chOff x="9212331" y="3249395"/>
            <a:chExt cx="2617416" cy="122880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EC4F0D9-E0F8-4B81-AB5E-EFDC14AB3377}"/>
                </a:ext>
              </a:extLst>
            </p:cNvPr>
            <p:cNvSpPr txBox="1"/>
            <p:nvPr/>
          </p:nvSpPr>
          <p:spPr>
            <a:xfrm>
              <a:off x="9212331" y="3249395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18C55DD-BF79-43FC-B3E8-690A6BDD225B}"/>
                </a:ext>
              </a:extLst>
            </p:cNvPr>
            <p:cNvSpPr txBox="1"/>
            <p:nvPr/>
          </p:nvSpPr>
          <p:spPr>
            <a:xfrm>
              <a:off x="9220126" y="3708758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CB219BC-3592-4BB5-B07C-5D68EC48DA38}"/>
              </a:ext>
            </a:extLst>
          </p:cNvPr>
          <p:cNvGrpSpPr/>
          <p:nvPr/>
        </p:nvGrpSpPr>
        <p:grpSpPr>
          <a:xfrm>
            <a:off x="266426" y="3028082"/>
            <a:ext cx="1963062" cy="921603"/>
            <a:chOff x="355234" y="2575406"/>
            <a:chExt cx="2617416" cy="122880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59E667F-A946-4A68-AA50-7568247961E4}"/>
                </a:ext>
              </a:extLst>
            </p:cNvPr>
            <p:cNvSpPr txBox="1"/>
            <p:nvPr/>
          </p:nvSpPr>
          <p:spPr>
            <a:xfrm>
              <a:off x="355234" y="2575406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8F23407-8419-4D5A-A360-29D24D2FD5AB}"/>
                </a:ext>
              </a:extLst>
            </p:cNvPr>
            <p:cNvSpPr txBox="1"/>
            <p:nvPr/>
          </p:nvSpPr>
          <p:spPr>
            <a:xfrm>
              <a:off x="363029" y="3034769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4BEC8E1-EFDC-4523-9B3D-263C6F2DFEC9}"/>
              </a:ext>
            </a:extLst>
          </p:cNvPr>
          <p:cNvGrpSpPr/>
          <p:nvPr/>
        </p:nvGrpSpPr>
        <p:grpSpPr>
          <a:xfrm>
            <a:off x="6909248" y="2438394"/>
            <a:ext cx="1963062" cy="921603"/>
            <a:chOff x="9212331" y="1901417"/>
            <a:chExt cx="2617416" cy="122880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A90772C-CAE9-4AF1-84DE-C6878006ACE7}"/>
                </a:ext>
              </a:extLst>
            </p:cNvPr>
            <p:cNvSpPr txBox="1"/>
            <p:nvPr/>
          </p:nvSpPr>
          <p:spPr>
            <a:xfrm>
              <a:off x="9212331" y="1901417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4775D8A-F660-469C-915E-6DBE6F947C95}"/>
                </a:ext>
              </a:extLst>
            </p:cNvPr>
            <p:cNvSpPr txBox="1"/>
            <p:nvPr/>
          </p:nvSpPr>
          <p:spPr>
            <a:xfrm>
              <a:off x="9220126" y="2360780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3D12B5-3FD4-48C4-91F3-DCC2FBFF90B6}"/>
              </a:ext>
            </a:extLst>
          </p:cNvPr>
          <p:cNvGrpSpPr/>
          <p:nvPr/>
        </p:nvGrpSpPr>
        <p:grpSpPr>
          <a:xfrm>
            <a:off x="266426" y="1988312"/>
            <a:ext cx="1963062" cy="921603"/>
            <a:chOff x="355234" y="1227428"/>
            <a:chExt cx="2617416" cy="122880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DFCD005-BE81-4C17-AF67-E6B71F08CB53}"/>
                </a:ext>
              </a:extLst>
            </p:cNvPr>
            <p:cNvSpPr txBox="1"/>
            <p:nvPr/>
          </p:nvSpPr>
          <p:spPr>
            <a:xfrm>
              <a:off x="355234" y="1227428"/>
              <a:ext cx="2616565" cy="55399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F5A8F06-89AF-4C9F-A81B-E84A46732881}"/>
                </a:ext>
              </a:extLst>
            </p:cNvPr>
            <p:cNvSpPr txBox="1"/>
            <p:nvPr/>
          </p:nvSpPr>
          <p:spPr>
            <a:xfrm>
              <a:off x="363029" y="1686791"/>
              <a:ext cx="2609621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B3EF2D83-DB03-48EB-B5D0-F9FA2F0BC002}"/>
              </a:ext>
            </a:extLst>
          </p:cNvPr>
          <p:cNvSpPr/>
          <p:nvPr/>
        </p:nvSpPr>
        <p:spPr bwMode="auto">
          <a:xfrm>
            <a:off x="3133276" y="743081"/>
            <a:ext cx="2877449" cy="2749361"/>
          </a:xfrm>
          <a:prstGeom prst="donut">
            <a:avLst>
              <a:gd name="adj" fmla="val 8023"/>
            </a:avLst>
          </a:prstGeom>
          <a:solidFill>
            <a:schemeClr val="accent5"/>
          </a:solidFill>
          <a:ln w="12700">
            <a:noFill/>
            <a:round/>
            <a:headEnd/>
            <a:tailEnd/>
          </a:ln>
          <a:scene3d>
            <a:camera prst="isometricTopUp">
              <a:rot lat="19101522" lon="17834170" rev="4267100"/>
            </a:camera>
            <a:lightRig rig="threePt" dir="t"/>
          </a:scene3d>
          <a:sp3d prstMaterial="matte">
            <a:bevelT w="0" h="254000"/>
            <a:bevelB w="0" h="0"/>
          </a:sp3d>
        </p:spPr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12C6632-3F63-41B1-9075-5AD4AB3C13FC}"/>
              </a:ext>
            </a:extLst>
          </p:cNvPr>
          <p:cNvCxnSpPr/>
          <p:nvPr/>
        </p:nvCxnSpPr>
        <p:spPr>
          <a:xfrm>
            <a:off x="6014743" y="4714875"/>
            <a:ext cx="713926" cy="0"/>
          </a:xfrm>
          <a:prstGeom prst="straightConnector1">
            <a:avLst/>
          </a:prstGeom>
          <a:ln w="6350">
            <a:solidFill>
              <a:schemeClr val="bg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3F8EC5E-0E1E-4EB8-A9CB-1E976B41AAB5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6014743" y="3681968"/>
            <a:ext cx="713926" cy="0"/>
          </a:xfrm>
          <a:prstGeom prst="straightConnector1">
            <a:avLst/>
          </a:prstGeom>
          <a:ln w="63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29A6A26-C2EB-4E8A-8BBD-D28548452C58}"/>
              </a:ext>
            </a:extLst>
          </p:cNvPr>
          <p:cNvCxnSpPr>
            <a:cxnSpLocks/>
            <a:stCxn id="45" idx="6"/>
          </p:cNvCxnSpPr>
          <p:nvPr/>
        </p:nvCxnSpPr>
        <p:spPr>
          <a:xfrm>
            <a:off x="6014743" y="2639164"/>
            <a:ext cx="713926" cy="0"/>
          </a:xfrm>
          <a:prstGeom prst="straightConnector1">
            <a:avLst/>
          </a:prstGeom>
          <a:ln w="63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C90D21D-65E6-4648-8CDA-0B6C90E892FD}"/>
              </a:ext>
            </a:extLst>
          </p:cNvPr>
          <p:cNvCxnSpPr/>
          <p:nvPr/>
        </p:nvCxnSpPr>
        <p:spPr>
          <a:xfrm flipH="1">
            <a:off x="2415332" y="4278721"/>
            <a:ext cx="713232" cy="0"/>
          </a:xfrm>
          <a:prstGeom prst="straightConnector1">
            <a:avLst/>
          </a:prstGeom>
          <a:ln w="63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25348E0-E26F-4A94-82A8-C9598C8F6144}"/>
              </a:ext>
            </a:extLst>
          </p:cNvPr>
          <p:cNvCxnSpPr>
            <a:cxnSpLocks/>
          </p:cNvCxnSpPr>
          <p:nvPr/>
        </p:nvCxnSpPr>
        <p:spPr>
          <a:xfrm flipH="1">
            <a:off x="2415332" y="3245814"/>
            <a:ext cx="713232" cy="0"/>
          </a:xfrm>
          <a:prstGeom prst="straightConnector1">
            <a:avLst/>
          </a:prstGeom>
          <a:ln w="6350">
            <a:solidFill>
              <a:schemeClr val="accent4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B46E5C6F-F254-4D60-9390-7B6B315549E3}"/>
              </a:ext>
            </a:extLst>
          </p:cNvPr>
          <p:cNvCxnSpPr>
            <a:cxnSpLocks/>
          </p:cNvCxnSpPr>
          <p:nvPr/>
        </p:nvCxnSpPr>
        <p:spPr>
          <a:xfrm flipH="1">
            <a:off x="2415332" y="2203010"/>
            <a:ext cx="713232" cy="0"/>
          </a:xfrm>
          <a:prstGeom prst="straightConnector1">
            <a:avLst/>
          </a:prstGeom>
          <a:ln w="63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262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322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Rings Diagram for PowerPoint</vt:lpstr>
      <vt:lpstr>Stacked Rings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Rings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2018-10-15T18:53:36Z</dcterms:modified>
  <cp:category>Charts &amp; Diagrams</cp:category>
</cp:coreProperties>
</file>