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5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Squares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408632-A7E6-4CF6-9672-9521B2985122}"/>
              </a:ext>
            </a:extLst>
          </p:cNvPr>
          <p:cNvSpPr/>
          <p:nvPr/>
        </p:nvSpPr>
        <p:spPr>
          <a:xfrm>
            <a:off x="3455194" y="3383756"/>
            <a:ext cx="2233613" cy="2233613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15900">
            <a:solidFill>
              <a:schemeClr val="accent5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4962DF2-D85D-47A6-B23F-A1383F3F818D}"/>
              </a:ext>
            </a:extLst>
          </p:cNvPr>
          <p:cNvSpPr/>
          <p:nvPr/>
        </p:nvSpPr>
        <p:spPr>
          <a:xfrm>
            <a:off x="3455194" y="2822575"/>
            <a:ext cx="2233613" cy="2233613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15900">
            <a:solidFill>
              <a:schemeClr val="accent2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34BBE64-8BA4-4DCA-AC73-4F0A066886DB}"/>
              </a:ext>
            </a:extLst>
          </p:cNvPr>
          <p:cNvSpPr/>
          <p:nvPr/>
        </p:nvSpPr>
        <p:spPr>
          <a:xfrm>
            <a:off x="3455194" y="2261394"/>
            <a:ext cx="2233613" cy="2233613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15900"/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2D190A5-7748-42D5-ADF8-6F8CBC405C4E}"/>
              </a:ext>
            </a:extLst>
          </p:cNvPr>
          <p:cNvSpPr/>
          <p:nvPr/>
        </p:nvSpPr>
        <p:spPr>
          <a:xfrm>
            <a:off x="3455194" y="1700212"/>
            <a:ext cx="2233613" cy="2233613"/>
          </a:xfrm>
          <a:prstGeom prst="roundRect">
            <a:avLst/>
          </a:prstGeom>
          <a:solidFill>
            <a:schemeClr val="bg1">
              <a:alpha val="65000"/>
            </a:schemeClr>
          </a:solidFill>
          <a:ln w="215900">
            <a:solidFill>
              <a:schemeClr val="accent6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03D2B63-366D-4AEF-95FA-BD40569B4C54}"/>
              </a:ext>
            </a:extLst>
          </p:cNvPr>
          <p:cNvGrpSpPr/>
          <p:nvPr/>
        </p:nvGrpSpPr>
        <p:grpSpPr>
          <a:xfrm>
            <a:off x="6691483" y="4258758"/>
            <a:ext cx="2202816" cy="1360030"/>
            <a:chOff x="8921977" y="3919498"/>
            <a:chExt cx="2937088" cy="1813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1B3492-C353-4661-9601-17528C137B1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484FE1-2EA1-46A8-8379-88921359AB3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7BB15EA-0465-4F19-A39A-F6E2CC4E5C9D}"/>
              </a:ext>
            </a:extLst>
          </p:cNvPr>
          <p:cNvGrpSpPr/>
          <p:nvPr/>
        </p:nvGrpSpPr>
        <p:grpSpPr>
          <a:xfrm>
            <a:off x="249702" y="3490820"/>
            <a:ext cx="2202816" cy="1360030"/>
            <a:chOff x="332936" y="4498450"/>
            <a:chExt cx="2937088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8FF52C-B733-45C5-9CED-B6E1A8B144A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36D476E-F055-4769-9C75-463B50CD10C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206817-F649-490E-ACF9-4E40991A1EBB}"/>
              </a:ext>
            </a:extLst>
          </p:cNvPr>
          <p:cNvGrpSpPr/>
          <p:nvPr/>
        </p:nvGrpSpPr>
        <p:grpSpPr>
          <a:xfrm>
            <a:off x="6697329" y="2722883"/>
            <a:ext cx="2202816" cy="1360030"/>
            <a:chOff x="8921977" y="1312837"/>
            <a:chExt cx="2937088" cy="181337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3E4D37-5A3A-431A-B585-F130F4A95B6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BA1847-BF48-4DCE-8C2E-9516D69159F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6A05A98-93CF-4C11-B109-AFF7FFDEC180}"/>
              </a:ext>
            </a:extLst>
          </p:cNvPr>
          <p:cNvGrpSpPr/>
          <p:nvPr/>
        </p:nvGrpSpPr>
        <p:grpSpPr>
          <a:xfrm>
            <a:off x="255548" y="1954946"/>
            <a:ext cx="2202816" cy="1360030"/>
            <a:chOff x="332936" y="2473878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78DF00-2678-444C-A529-5C8CA0A5DF3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2FF436F-F5A0-4162-AF18-219360FB0A9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2D52259-4533-45C4-A867-E11EA97F4DA5}"/>
              </a:ext>
            </a:extLst>
          </p:cNvPr>
          <p:cNvCxnSpPr>
            <a:cxnSpLocks/>
          </p:cNvCxnSpPr>
          <p:nvPr/>
        </p:nvCxnSpPr>
        <p:spPr>
          <a:xfrm>
            <a:off x="2552060" y="3939382"/>
            <a:ext cx="36576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12EB045-6E09-45AF-98A4-F6F28FC896B6}"/>
              </a:ext>
            </a:extLst>
          </p:cNvPr>
          <p:cNvCxnSpPr>
            <a:cxnSpLocks/>
          </p:cNvCxnSpPr>
          <p:nvPr/>
        </p:nvCxnSpPr>
        <p:spPr>
          <a:xfrm>
            <a:off x="2552060" y="2817019"/>
            <a:ext cx="36576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693BE4-32D4-498A-B4C7-833CBBC518CD}"/>
              </a:ext>
            </a:extLst>
          </p:cNvPr>
          <p:cNvCxnSpPr>
            <a:cxnSpLocks/>
          </p:cNvCxnSpPr>
          <p:nvPr/>
        </p:nvCxnSpPr>
        <p:spPr>
          <a:xfrm flipH="1">
            <a:off x="6226181" y="4500563"/>
            <a:ext cx="36576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24E74D1-8C8B-46C2-BC75-45C016917D88}"/>
              </a:ext>
            </a:extLst>
          </p:cNvPr>
          <p:cNvCxnSpPr>
            <a:cxnSpLocks/>
          </p:cNvCxnSpPr>
          <p:nvPr/>
        </p:nvCxnSpPr>
        <p:spPr>
          <a:xfrm flipH="1">
            <a:off x="6226181" y="3378200"/>
            <a:ext cx="36576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22" descr="Users">
            <a:extLst>
              <a:ext uri="{FF2B5EF4-FFF2-40B4-BE49-F238E27FC236}">
                <a16:creationId xmlns:a16="http://schemas.microsoft.com/office/drawing/2014/main" id="{21CF3902-F696-4014-A3FB-49B605171D98}"/>
              </a:ext>
            </a:extLst>
          </p:cNvPr>
          <p:cNvGrpSpPr/>
          <p:nvPr/>
        </p:nvGrpSpPr>
        <p:grpSpPr>
          <a:xfrm>
            <a:off x="8543190" y="2873589"/>
            <a:ext cx="354526" cy="221156"/>
            <a:chOff x="11094352" y="2799585"/>
            <a:chExt cx="472701" cy="294875"/>
          </a:xfrm>
          <a:solidFill>
            <a:schemeClr val="accent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A73B6E-75A1-4B63-9B17-6A1CE2D3063A}"/>
                </a:ext>
              </a:extLst>
            </p:cNvPr>
            <p:cNvSpPr/>
            <p:nvPr/>
          </p:nvSpPr>
          <p:spPr>
            <a:xfrm>
              <a:off x="11144998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575DD4-2268-4F90-BB19-1312324231E6}"/>
                </a:ext>
              </a:extLst>
            </p:cNvPr>
            <p:cNvSpPr/>
            <p:nvPr/>
          </p:nvSpPr>
          <p:spPr>
            <a:xfrm>
              <a:off x="11415113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E79FFD-E3C2-4DB3-8B13-F669CEFBB530}"/>
                </a:ext>
              </a:extLst>
            </p:cNvPr>
            <p:cNvSpPr/>
            <p:nvPr/>
          </p:nvSpPr>
          <p:spPr>
            <a:xfrm>
              <a:off x="11229409" y="2993167"/>
              <a:ext cx="202586" cy="101293"/>
            </a:xfrm>
            <a:custGeom>
              <a:avLst/>
              <a:gdLst>
                <a:gd name="connsiteX0" fmla="*/ 202586 w 202586"/>
                <a:gd name="connsiteY0" fmla="*/ 101293 h 101293"/>
                <a:gd name="connsiteX1" fmla="*/ 202586 w 202586"/>
                <a:gd name="connsiteY1" fmla="*/ 50647 h 101293"/>
                <a:gd name="connsiteX2" fmla="*/ 192457 w 202586"/>
                <a:gd name="connsiteY2" fmla="*/ 30388 h 101293"/>
                <a:gd name="connsiteX3" fmla="*/ 142936 w 202586"/>
                <a:gd name="connsiteY3" fmla="*/ 6753 h 101293"/>
                <a:gd name="connsiteX4" fmla="*/ 101293 w 202586"/>
                <a:gd name="connsiteY4" fmla="*/ 0 h 101293"/>
                <a:gd name="connsiteX5" fmla="*/ 59650 w 202586"/>
                <a:gd name="connsiteY5" fmla="*/ 6753 h 101293"/>
                <a:gd name="connsiteX6" fmla="*/ 10129 w 202586"/>
                <a:gd name="connsiteY6" fmla="*/ 30388 h 101293"/>
                <a:gd name="connsiteX7" fmla="*/ 0 w 202586"/>
                <a:gd name="connsiteY7" fmla="*/ 50647 h 101293"/>
                <a:gd name="connsiteX8" fmla="*/ 0 w 202586"/>
                <a:gd name="connsiteY8" fmla="*/ 101293 h 101293"/>
                <a:gd name="connsiteX9" fmla="*/ 202586 w 202586"/>
                <a:gd name="connsiteY9" fmla="*/ 101293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586" h="101293">
                  <a:moveTo>
                    <a:pt x="202586" y="101293"/>
                  </a:moveTo>
                  <a:lnTo>
                    <a:pt x="202586" y="50647"/>
                  </a:lnTo>
                  <a:cubicBezTo>
                    <a:pt x="202586" y="42768"/>
                    <a:pt x="199210" y="34890"/>
                    <a:pt x="192457" y="30388"/>
                  </a:cubicBezTo>
                  <a:cubicBezTo>
                    <a:pt x="178951" y="19133"/>
                    <a:pt x="160944" y="11255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1255"/>
                    <a:pt x="24761" y="20259"/>
                    <a:pt x="10129" y="30388"/>
                  </a:cubicBezTo>
                  <a:cubicBezTo>
                    <a:pt x="3376" y="36015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202586" y="101293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3EB633A-ED80-49E3-890B-85F7EF5FABDE}"/>
                </a:ext>
              </a:extLst>
            </p:cNvPr>
            <p:cNvSpPr/>
            <p:nvPr/>
          </p:nvSpPr>
          <p:spPr>
            <a:xfrm>
              <a:off x="11280056" y="2878368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A40650-6661-4292-A578-E3F9E7D1031D}"/>
                </a:ext>
              </a:extLst>
            </p:cNvPr>
            <p:cNvSpPr/>
            <p:nvPr/>
          </p:nvSpPr>
          <p:spPr>
            <a:xfrm>
              <a:off x="11383600" y="2914384"/>
              <a:ext cx="183453" cy="101293"/>
            </a:xfrm>
            <a:custGeom>
              <a:avLst/>
              <a:gdLst>
                <a:gd name="connsiteX0" fmla="*/ 173324 w 183453"/>
                <a:gd name="connsiteY0" fmla="*/ 30388 h 101293"/>
                <a:gd name="connsiteX1" fmla="*/ 123803 w 183453"/>
                <a:gd name="connsiteY1" fmla="*/ 6753 h 101293"/>
                <a:gd name="connsiteX2" fmla="*/ 82160 w 183453"/>
                <a:gd name="connsiteY2" fmla="*/ 0 h 101293"/>
                <a:gd name="connsiteX3" fmla="*/ 40517 w 183453"/>
                <a:gd name="connsiteY3" fmla="*/ 6753 h 101293"/>
                <a:gd name="connsiteX4" fmla="*/ 20259 w 183453"/>
                <a:gd name="connsiteY4" fmla="*/ 14631 h 101293"/>
                <a:gd name="connsiteX5" fmla="*/ 20259 w 183453"/>
                <a:gd name="connsiteY5" fmla="*/ 15757 h 101293"/>
                <a:gd name="connsiteX6" fmla="*/ 0 w 183453"/>
                <a:gd name="connsiteY6" fmla="*/ 65278 h 101293"/>
                <a:gd name="connsiteX7" fmla="*/ 51772 w 183453"/>
                <a:gd name="connsiteY7" fmla="*/ 91164 h 101293"/>
                <a:gd name="connsiteX8" fmla="*/ 60776 w 183453"/>
                <a:gd name="connsiteY8" fmla="*/ 101293 h 101293"/>
                <a:gd name="connsiteX9" fmla="*/ 183453 w 183453"/>
                <a:gd name="connsiteY9" fmla="*/ 101293 h 101293"/>
                <a:gd name="connsiteX10" fmla="*/ 183453 w 183453"/>
                <a:gd name="connsiteY10" fmla="*/ 50647 h 101293"/>
                <a:gd name="connsiteX11" fmla="*/ 173324 w 183453"/>
                <a:gd name="connsiteY11" fmla="*/ 30388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453" h="101293">
                  <a:moveTo>
                    <a:pt x="173324" y="30388"/>
                  </a:moveTo>
                  <a:cubicBezTo>
                    <a:pt x="159818" y="19133"/>
                    <a:pt x="141810" y="11255"/>
                    <a:pt x="123803" y="6753"/>
                  </a:cubicBezTo>
                  <a:cubicBezTo>
                    <a:pt x="111422" y="3376"/>
                    <a:pt x="96791" y="0"/>
                    <a:pt x="82160" y="0"/>
                  </a:cubicBezTo>
                  <a:cubicBezTo>
                    <a:pt x="68654" y="0"/>
                    <a:pt x="54023" y="2251"/>
                    <a:pt x="40517" y="6753"/>
                  </a:cubicBezTo>
                  <a:cubicBezTo>
                    <a:pt x="33764" y="9004"/>
                    <a:pt x="27011" y="11255"/>
                    <a:pt x="20259" y="14631"/>
                  </a:cubicBezTo>
                  <a:lnTo>
                    <a:pt x="20259" y="15757"/>
                  </a:lnTo>
                  <a:cubicBezTo>
                    <a:pt x="20259" y="34890"/>
                    <a:pt x="12380" y="52898"/>
                    <a:pt x="0" y="65278"/>
                  </a:cubicBezTo>
                  <a:cubicBezTo>
                    <a:pt x="21384" y="72031"/>
                    <a:pt x="38266" y="81034"/>
                    <a:pt x="51772" y="91164"/>
                  </a:cubicBezTo>
                  <a:cubicBezTo>
                    <a:pt x="55148" y="94540"/>
                    <a:pt x="58525" y="96791"/>
                    <a:pt x="60776" y="101293"/>
                  </a:cubicBezTo>
                  <a:lnTo>
                    <a:pt x="183453" y="101293"/>
                  </a:lnTo>
                  <a:lnTo>
                    <a:pt x="183453" y="50647"/>
                  </a:lnTo>
                  <a:cubicBezTo>
                    <a:pt x="183453" y="42768"/>
                    <a:pt x="180077" y="34890"/>
                    <a:pt x="173324" y="30388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CB55B47-8316-4815-93B9-0F622C230F11}"/>
                </a:ext>
              </a:extLst>
            </p:cNvPr>
            <p:cNvSpPr/>
            <p:nvPr/>
          </p:nvSpPr>
          <p:spPr>
            <a:xfrm>
              <a:off x="11094352" y="2914384"/>
              <a:ext cx="183453" cy="101293"/>
            </a:xfrm>
            <a:custGeom>
              <a:avLst/>
              <a:gdLst>
                <a:gd name="connsiteX0" fmla="*/ 131681 w 183453"/>
                <a:gd name="connsiteY0" fmla="*/ 91164 h 101293"/>
                <a:gd name="connsiteX1" fmla="*/ 131681 w 183453"/>
                <a:gd name="connsiteY1" fmla="*/ 91164 h 101293"/>
                <a:gd name="connsiteX2" fmla="*/ 183453 w 183453"/>
                <a:gd name="connsiteY2" fmla="*/ 65278 h 101293"/>
                <a:gd name="connsiteX3" fmla="*/ 163194 w 183453"/>
                <a:gd name="connsiteY3" fmla="*/ 15757 h 101293"/>
                <a:gd name="connsiteX4" fmla="*/ 163194 w 183453"/>
                <a:gd name="connsiteY4" fmla="*/ 13506 h 101293"/>
                <a:gd name="connsiteX5" fmla="*/ 142936 w 183453"/>
                <a:gd name="connsiteY5" fmla="*/ 6753 h 101293"/>
                <a:gd name="connsiteX6" fmla="*/ 101293 w 183453"/>
                <a:gd name="connsiteY6" fmla="*/ 0 h 101293"/>
                <a:gd name="connsiteX7" fmla="*/ 59650 w 183453"/>
                <a:gd name="connsiteY7" fmla="*/ 6753 h 101293"/>
                <a:gd name="connsiteX8" fmla="*/ 10129 w 183453"/>
                <a:gd name="connsiteY8" fmla="*/ 30388 h 101293"/>
                <a:gd name="connsiteX9" fmla="*/ 0 w 183453"/>
                <a:gd name="connsiteY9" fmla="*/ 50647 h 101293"/>
                <a:gd name="connsiteX10" fmla="*/ 0 w 183453"/>
                <a:gd name="connsiteY10" fmla="*/ 101293 h 101293"/>
                <a:gd name="connsiteX11" fmla="*/ 121552 w 183453"/>
                <a:gd name="connsiteY11" fmla="*/ 101293 h 101293"/>
                <a:gd name="connsiteX12" fmla="*/ 131681 w 183453"/>
                <a:gd name="connsiteY12" fmla="*/ 91164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453" h="101293">
                  <a:moveTo>
                    <a:pt x="131681" y="91164"/>
                  </a:moveTo>
                  <a:lnTo>
                    <a:pt x="131681" y="91164"/>
                  </a:lnTo>
                  <a:cubicBezTo>
                    <a:pt x="147438" y="79909"/>
                    <a:pt x="165445" y="70905"/>
                    <a:pt x="183453" y="65278"/>
                  </a:cubicBezTo>
                  <a:cubicBezTo>
                    <a:pt x="171073" y="51772"/>
                    <a:pt x="163194" y="34890"/>
                    <a:pt x="163194" y="15757"/>
                  </a:cubicBezTo>
                  <a:cubicBezTo>
                    <a:pt x="163194" y="14631"/>
                    <a:pt x="163194" y="14631"/>
                    <a:pt x="163194" y="13506"/>
                  </a:cubicBezTo>
                  <a:cubicBezTo>
                    <a:pt x="156442" y="11255"/>
                    <a:pt x="149689" y="7878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2380"/>
                    <a:pt x="24761" y="20259"/>
                    <a:pt x="10129" y="30388"/>
                  </a:cubicBezTo>
                  <a:cubicBezTo>
                    <a:pt x="3376" y="34890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121552" y="101293"/>
                  </a:lnTo>
                  <a:cubicBezTo>
                    <a:pt x="124928" y="96791"/>
                    <a:pt x="127179" y="94540"/>
                    <a:pt x="131681" y="9116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" name="Graphic 23" descr="Puzzle">
            <a:extLst>
              <a:ext uri="{FF2B5EF4-FFF2-40B4-BE49-F238E27FC236}">
                <a16:creationId xmlns:a16="http://schemas.microsoft.com/office/drawing/2014/main" id="{45D0B3C7-E06D-4E9F-8785-354E7F0E8D27}"/>
              </a:ext>
            </a:extLst>
          </p:cNvPr>
          <p:cNvSpPr/>
          <p:nvPr/>
        </p:nvSpPr>
        <p:spPr>
          <a:xfrm>
            <a:off x="8522088" y="4319829"/>
            <a:ext cx="337643" cy="337643"/>
          </a:xfrm>
          <a:custGeom>
            <a:avLst/>
            <a:gdLst>
              <a:gd name="connsiteX0" fmla="*/ 290936 w 450191"/>
              <a:gd name="connsiteY0" fmla="*/ 341583 h 450191"/>
              <a:gd name="connsiteX1" fmla="*/ 266739 w 450191"/>
              <a:gd name="connsiteY1" fmla="*/ 267301 h 450191"/>
              <a:gd name="connsiteX2" fmla="*/ 270678 w 450191"/>
              <a:gd name="connsiteY2" fmla="*/ 263362 h 450191"/>
              <a:gd name="connsiteX3" fmla="*/ 346085 w 450191"/>
              <a:gd name="connsiteY3" fmla="*/ 286434 h 450191"/>
              <a:gd name="connsiteX4" fmla="*/ 386039 w 450191"/>
              <a:gd name="connsiteY4" fmla="*/ 318511 h 450191"/>
              <a:gd name="connsiteX5" fmla="*/ 450192 w 450191"/>
              <a:gd name="connsiteY5" fmla="*/ 254358 h 450191"/>
              <a:gd name="connsiteX6" fmla="*/ 354526 w 450191"/>
              <a:gd name="connsiteY6" fmla="*/ 158693 h 450191"/>
              <a:gd name="connsiteX7" fmla="*/ 386602 w 450191"/>
              <a:gd name="connsiteY7" fmla="*/ 118738 h 450191"/>
              <a:gd name="connsiteX8" fmla="*/ 409674 w 450191"/>
              <a:gd name="connsiteY8" fmla="*/ 43331 h 450191"/>
              <a:gd name="connsiteX9" fmla="*/ 405735 w 450191"/>
              <a:gd name="connsiteY9" fmla="*/ 39392 h 450191"/>
              <a:gd name="connsiteX10" fmla="*/ 331454 w 450191"/>
              <a:gd name="connsiteY10" fmla="*/ 63590 h 450191"/>
              <a:gd name="connsiteX11" fmla="*/ 291499 w 450191"/>
              <a:gd name="connsiteY11" fmla="*/ 95666 h 450191"/>
              <a:gd name="connsiteX12" fmla="*/ 195833 w 450191"/>
              <a:gd name="connsiteY12" fmla="*/ 0 h 450191"/>
              <a:gd name="connsiteX13" fmla="*/ 131118 w 450191"/>
              <a:gd name="connsiteY13" fmla="*/ 64152 h 450191"/>
              <a:gd name="connsiteX14" fmla="*/ 163194 w 450191"/>
              <a:gd name="connsiteY14" fmla="*/ 104107 h 450191"/>
              <a:gd name="connsiteX15" fmla="*/ 187392 w 450191"/>
              <a:gd name="connsiteY15" fmla="*/ 178388 h 450191"/>
              <a:gd name="connsiteX16" fmla="*/ 183453 w 450191"/>
              <a:gd name="connsiteY16" fmla="*/ 182328 h 450191"/>
              <a:gd name="connsiteX17" fmla="*/ 108046 w 450191"/>
              <a:gd name="connsiteY17" fmla="*/ 159255 h 450191"/>
              <a:gd name="connsiteX18" fmla="*/ 68091 w 450191"/>
              <a:gd name="connsiteY18" fmla="*/ 127179 h 450191"/>
              <a:gd name="connsiteX19" fmla="*/ 0 w 450191"/>
              <a:gd name="connsiteY19" fmla="*/ 195833 h 450191"/>
              <a:gd name="connsiteX20" fmla="*/ 95666 w 450191"/>
              <a:gd name="connsiteY20" fmla="*/ 291499 h 450191"/>
              <a:gd name="connsiteX21" fmla="*/ 63590 w 450191"/>
              <a:gd name="connsiteY21" fmla="*/ 331454 h 450191"/>
              <a:gd name="connsiteX22" fmla="*/ 40517 w 450191"/>
              <a:gd name="connsiteY22" fmla="*/ 406861 h 450191"/>
              <a:gd name="connsiteX23" fmla="*/ 44456 w 450191"/>
              <a:gd name="connsiteY23" fmla="*/ 410800 h 450191"/>
              <a:gd name="connsiteX24" fmla="*/ 118738 w 450191"/>
              <a:gd name="connsiteY24" fmla="*/ 386602 h 450191"/>
              <a:gd name="connsiteX25" fmla="*/ 158693 w 450191"/>
              <a:gd name="connsiteY25" fmla="*/ 354526 h 450191"/>
              <a:gd name="connsiteX26" fmla="*/ 254358 w 450191"/>
              <a:gd name="connsiteY26" fmla="*/ 450192 h 450191"/>
              <a:gd name="connsiteX27" fmla="*/ 323013 w 450191"/>
              <a:gd name="connsiteY27" fmla="*/ 381537 h 450191"/>
              <a:gd name="connsiteX28" fmla="*/ 290936 w 450191"/>
              <a:gd name="connsiteY28" fmla="*/ 341583 h 45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0191" h="450191">
                <a:moveTo>
                  <a:pt x="290936" y="341583"/>
                </a:moveTo>
                <a:cubicBezTo>
                  <a:pt x="253796" y="342708"/>
                  <a:pt x="240290" y="294876"/>
                  <a:pt x="266739" y="267301"/>
                </a:cubicBezTo>
                <a:lnTo>
                  <a:pt x="270678" y="263362"/>
                </a:lnTo>
                <a:cubicBezTo>
                  <a:pt x="298252" y="236913"/>
                  <a:pt x="347210" y="249294"/>
                  <a:pt x="346085" y="286434"/>
                </a:cubicBezTo>
                <a:cubicBezTo>
                  <a:pt x="345522" y="307819"/>
                  <a:pt x="370845" y="333705"/>
                  <a:pt x="386039" y="318511"/>
                </a:cubicBezTo>
                <a:lnTo>
                  <a:pt x="450192" y="254358"/>
                </a:lnTo>
                <a:lnTo>
                  <a:pt x="354526" y="158693"/>
                </a:lnTo>
                <a:cubicBezTo>
                  <a:pt x="339332" y="143499"/>
                  <a:pt x="365218" y="118175"/>
                  <a:pt x="386602" y="118738"/>
                </a:cubicBezTo>
                <a:cubicBezTo>
                  <a:pt x="423743" y="119864"/>
                  <a:pt x="436123" y="70905"/>
                  <a:pt x="409674" y="43331"/>
                </a:cubicBezTo>
                <a:lnTo>
                  <a:pt x="405735" y="39392"/>
                </a:lnTo>
                <a:cubicBezTo>
                  <a:pt x="378161" y="12943"/>
                  <a:pt x="330328" y="26449"/>
                  <a:pt x="331454" y="63590"/>
                </a:cubicBezTo>
                <a:cubicBezTo>
                  <a:pt x="332016" y="84974"/>
                  <a:pt x="306693" y="110860"/>
                  <a:pt x="291499" y="95666"/>
                </a:cubicBezTo>
                <a:lnTo>
                  <a:pt x="195833" y="0"/>
                </a:lnTo>
                <a:lnTo>
                  <a:pt x="131118" y="64152"/>
                </a:lnTo>
                <a:cubicBezTo>
                  <a:pt x="115924" y="79346"/>
                  <a:pt x="141810" y="104670"/>
                  <a:pt x="163194" y="104107"/>
                </a:cubicBezTo>
                <a:cubicBezTo>
                  <a:pt x="200335" y="102981"/>
                  <a:pt x="213841" y="150814"/>
                  <a:pt x="187392" y="178388"/>
                </a:cubicBezTo>
                <a:lnTo>
                  <a:pt x="183453" y="182328"/>
                </a:lnTo>
                <a:cubicBezTo>
                  <a:pt x="155879" y="208776"/>
                  <a:pt x="106921" y="196396"/>
                  <a:pt x="108046" y="159255"/>
                </a:cubicBezTo>
                <a:cubicBezTo>
                  <a:pt x="108609" y="137871"/>
                  <a:pt x="83285" y="111985"/>
                  <a:pt x="68091" y="127179"/>
                </a:cubicBezTo>
                <a:lnTo>
                  <a:pt x="0" y="195833"/>
                </a:lnTo>
                <a:lnTo>
                  <a:pt x="95666" y="291499"/>
                </a:lnTo>
                <a:cubicBezTo>
                  <a:pt x="110860" y="306693"/>
                  <a:pt x="84974" y="332016"/>
                  <a:pt x="63590" y="331454"/>
                </a:cubicBezTo>
                <a:cubicBezTo>
                  <a:pt x="26449" y="330328"/>
                  <a:pt x="14068" y="379287"/>
                  <a:pt x="40517" y="406861"/>
                </a:cubicBezTo>
                <a:lnTo>
                  <a:pt x="44456" y="410800"/>
                </a:lnTo>
                <a:cubicBezTo>
                  <a:pt x="72031" y="437249"/>
                  <a:pt x="119864" y="423743"/>
                  <a:pt x="118738" y="386602"/>
                </a:cubicBezTo>
                <a:cubicBezTo>
                  <a:pt x="118175" y="365218"/>
                  <a:pt x="143499" y="339332"/>
                  <a:pt x="158693" y="354526"/>
                </a:cubicBezTo>
                <a:lnTo>
                  <a:pt x="254358" y="450192"/>
                </a:lnTo>
                <a:lnTo>
                  <a:pt x="323013" y="381537"/>
                </a:lnTo>
                <a:cubicBezTo>
                  <a:pt x="338206" y="366343"/>
                  <a:pt x="312883" y="341020"/>
                  <a:pt x="290936" y="341583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aphic 24" descr="Lightbulb">
            <a:extLst>
              <a:ext uri="{FF2B5EF4-FFF2-40B4-BE49-F238E27FC236}">
                <a16:creationId xmlns:a16="http://schemas.microsoft.com/office/drawing/2014/main" id="{16EC263A-A884-4128-9F99-84B8CDE3FDC7}"/>
              </a:ext>
            </a:extLst>
          </p:cNvPr>
          <p:cNvGrpSpPr/>
          <p:nvPr/>
        </p:nvGrpSpPr>
        <p:grpSpPr>
          <a:xfrm>
            <a:off x="243621" y="3561572"/>
            <a:ext cx="405173" cy="405173"/>
            <a:chOff x="591182" y="3422491"/>
            <a:chExt cx="540230" cy="540230"/>
          </a:xfrm>
          <a:solidFill>
            <a:schemeClr val="accent2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4B101D-96C0-4D0B-879A-A8954996F02D}"/>
                </a:ext>
              </a:extLst>
            </p:cNvPr>
            <p:cNvSpPr/>
            <p:nvPr/>
          </p:nvSpPr>
          <p:spPr>
            <a:xfrm>
              <a:off x="788140" y="3782644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2525C1-14F8-4D43-82C5-BC5C91F01A30}"/>
                </a:ext>
              </a:extLst>
            </p:cNvPr>
            <p:cNvSpPr/>
            <p:nvPr/>
          </p:nvSpPr>
          <p:spPr>
            <a:xfrm>
              <a:off x="788140" y="3838918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3538A9-2C11-4925-BEA9-A378FD0B702B}"/>
                </a:ext>
              </a:extLst>
            </p:cNvPr>
            <p:cNvSpPr/>
            <p:nvPr/>
          </p:nvSpPr>
          <p:spPr>
            <a:xfrm>
              <a:off x="824718" y="3895192"/>
              <a:ext cx="73156" cy="33764"/>
            </a:xfrm>
            <a:custGeom>
              <a:avLst/>
              <a:gdLst>
                <a:gd name="connsiteX0" fmla="*/ 0 w 73156"/>
                <a:gd name="connsiteY0" fmla="*/ 0 h 33764"/>
                <a:gd name="connsiteX1" fmla="*/ 36578 w 73156"/>
                <a:gd name="connsiteY1" fmla="*/ 33764 h 33764"/>
                <a:gd name="connsiteX2" fmla="*/ 73156 w 73156"/>
                <a:gd name="connsiteY2" fmla="*/ 0 h 33764"/>
                <a:gd name="connsiteX3" fmla="*/ 0 w 73156"/>
                <a:gd name="connsiteY3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6" h="33764">
                  <a:moveTo>
                    <a:pt x="0" y="0"/>
                  </a:moveTo>
                  <a:cubicBezTo>
                    <a:pt x="1688" y="19133"/>
                    <a:pt x="17445" y="33764"/>
                    <a:pt x="36578" y="33764"/>
                  </a:cubicBezTo>
                  <a:cubicBezTo>
                    <a:pt x="55711" y="33764"/>
                    <a:pt x="71468" y="19133"/>
                    <a:pt x="7315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9A4F0D-2C06-4142-A11B-A25B2093F12A}"/>
                </a:ext>
              </a:extLst>
            </p:cNvPr>
            <p:cNvSpPr/>
            <p:nvPr/>
          </p:nvSpPr>
          <p:spPr>
            <a:xfrm>
              <a:off x="714984" y="3456255"/>
              <a:ext cx="292624" cy="303879"/>
            </a:xfrm>
            <a:custGeom>
              <a:avLst/>
              <a:gdLst>
                <a:gd name="connsiteX0" fmla="*/ 146312 w 292624"/>
                <a:gd name="connsiteY0" fmla="*/ 0 h 303879"/>
                <a:gd name="connsiteX1" fmla="*/ 146312 w 292624"/>
                <a:gd name="connsiteY1" fmla="*/ 0 h 303879"/>
                <a:gd name="connsiteX2" fmla="*/ 146312 w 292624"/>
                <a:gd name="connsiteY2" fmla="*/ 0 h 303879"/>
                <a:gd name="connsiteX3" fmla="*/ 0 w 292624"/>
                <a:gd name="connsiteY3" fmla="*/ 144624 h 303879"/>
                <a:gd name="connsiteX4" fmla="*/ 0 w 292624"/>
                <a:gd name="connsiteY4" fmla="*/ 149689 h 303879"/>
                <a:gd name="connsiteX5" fmla="*/ 10129 w 292624"/>
                <a:gd name="connsiteY5" fmla="*/ 200335 h 303879"/>
                <a:gd name="connsiteX6" fmla="*/ 35453 w 292624"/>
                <a:gd name="connsiteY6" fmla="*/ 241978 h 303879"/>
                <a:gd name="connsiteX7" fmla="*/ 69780 w 292624"/>
                <a:gd name="connsiteY7" fmla="*/ 297689 h 303879"/>
                <a:gd name="connsiteX8" fmla="*/ 79909 w 292624"/>
                <a:gd name="connsiteY8" fmla="*/ 303879 h 303879"/>
                <a:gd name="connsiteX9" fmla="*/ 212716 w 292624"/>
                <a:gd name="connsiteY9" fmla="*/ 303879 h 303879"/>
                <a:gd name="connsiteX10" fmla="*/ 222845 w 292624"/>
                <a:gd name="connsiteY10" fmla="*/ 297689 h 303879"/>
                <a:gd name="connsiteX11" fmla="*/ 257172 w 292624"/>
                <a:gd name="connsiteY11" fmla="*/ 241978 h 303879"/>
                <a:gd name="connsiteX12" fmla="*/ 282495 w 292624"/>
                <a:gd name="connsiteY12" fmla="*/ 200335 h 303879"/>
                <a:gd name="connsiteX13" fmla="*/ 292625 w 292624"/>
                <a:gd name="connsiteY13" fmla="*/ 149689 h 303879"/>
                <a:gd name="connsiteX14" fmla="*/ 292625 w 292624"/>
                <a:gd name="connsiteY14" fmla="*/ 144624 h 303879"/>
                <a:gd name="connsiteX15" fmla="*/ 146312 w 292624"/>
                <a:gd name="connsiteY15" fmla="*/ 0 h 303879"/>
                <a:gd name="connsiteX16" fmla="*/ 258860 w 292624"/>
                <a:gd name="connsiteY16" fmla="*/ 149126 h 303879"/>
                <a:gd name="connsiteX17" fmla="*/ 250982 w 292624"/>
                <a:gd name="connsiteY17" fmla="*/ 188518 h 303879"/>
                <a:gd name="connsiteX18" fmla="*/ 231849 w 292624"/>
                <a:gd name="connsiteY18" fmla="*/ 219468 h 303879"/>
                <a:gd name="connsiteX19" fmla="*/ 199210 w 292624"/>
                <a:gd name="connsiteY19" fmla="*/ 270115 h 303879"/>
                <a:gd name="connsiteX20" fmla="*/ 146312 w 292624"/>
                <a:gd name="connsiteY20" fmla="*/ 270115 h 303879"/>
                <a:gd name="connsiteX21" fmla="*/ 93978 w 292624"/>
                <a:gd name="connsiteY21" fmla="*/ 270115 h 303879"/>
                <a:gd name="connsiteX22" fmla="*/ 61339 w 292624"/>
                <a:gd name="connsiteY22" fmla="*/ 219468 h 303879"/>
                <a:gd name="connsiteX23" fmla="*/ 42205 w 292624"/>
                <a:gd name="connsiteY23" fmla="*/ 188518 h 303879"/>
                <a:gd name="connsiteX24" fmla="*/ 34327 w 292624"/>
                <a:gd name="connsiteY24" fmla="*/ 149126 h 303879"/>
                <a:gd name="connsiteX25" fmla="*/ 34327 w 292624"/>
                <a:gd name="connsiteY25" fmla="*/ 144624 h 303879"/>
                <a:gd name="connsiteX26" fmla="*/ 146875 w 292624"/>
                <a:gd name="connsiteY26" fmla="*/ 33202 h 303879"/>
                <a:gd name="connsiteX27" fmla="*/ 146875 w 292624"/>
                <a:gd name="connsiteY27" fmla="*/ 33202 h 303879"/>
                <a:gd name="connsiteX28" fmla="*/ 146875 w 292624"/>
                <a:gd name="connsiteY28" fmla="*/ 33202 h 303879"/>
                <a:gd name="connsiteX29" fmla="*/ 146875 w 292624"/>
                <a:gd name="connsiteY29" fmla="*/ 33202 h 303879"/>
                <a:gd name="connsiteX30" fmla="*/ 146875 w 292624"/>
                <a:gd name="connsiteY30" fmla="*/ 33202 h 303879"/>
                <a:gd name="connsiteX31" fmla="*/ 146875 w 292624"/>
                <a:gd name="connsiteY31" fmla="*/ 33202 h 303879"/>
                <a:gd name="connsiteX32" fmla="*/ 146875 w 292624"/>
                <a:gd name="connsiteY32" fmla="*/ 33202 h 303879"/>
                <a:gd name="connsiteX33" fmla="*/ 259423 w 292624"/>
                <a:gd name="connsiteY33" fmla="*/ 144624 h 303879"/>
                <a:gd name="connsiteX34" fmla="*/ 259423 w 292624"/>
                <a:gd name="connsiteY34" fmla="*/ 149126 h 30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2624" h="303879">
                  <a:moveTo>
                    <a:pt x="146312" y="0"/>
                  </a:moveTo>
                  <a:cubicBezTo>
                    <a:pt x="146312" y="0"/>
                    <a:pt x="146312" y="0"/>
                    <a:pt x="146312" y="0"/>
                  </a:cubicBezTo>
                  <a:cubicBezTo>
                    <a:pt x="146312" y="0"/>
                    <a:pt x="146312" y="0"/>
                    <a:pt x="146312" y="0"/>
                  </a:cubicBezTo>
                  <a:cubicBezTo>
                    <a:pt x="66403" y="563"/>
                    <a:pt x="1688" y="64715"/>
                    <a:pt x="0" y="144624"/>
                  </a:cubicBezTo>
                  <a:lnTo>
                    <a:pt x="0" y="149689"/>
                  </a:lnTo>
                  <a:cubicBezTo>
                    <a:pt x="563" y="167134"/>
                    <a:pt x="3939" y="184016"/>
                    <a:pt x="10129" y="200335"/>
                  </a:cubicBezTo>
                  <a:cubicBezTo>
                    <a:pt x="16319" y="215529"/>
                    <a:pt x="24761" y="229598"/>
                    <a:pt x="35453" y="241978"/>
                  </a:cubicBezTo>
                  <a:cubicBezTo>
                    <a:pt x="48958" y="256609"/>
                    <a:pt x="63590" y="285309"/>
                    <a:pt x="69780" y="297689"/>
                  </a:cubicBezTo>
                  <a:cubicBezTo>
                    <a:pt x="71468" y="301628"/>
                    <a:pt x="75407" y="303879"/>
                    <a:pt x="79909" y="303879"/>
                  </a:cubicBezTo>
                  <a:lnTo>
                    <a:pt x="212716" y="303879"/>
                  </a:lnTo>
                  <a:cubicBezTo>
                    <a:pt x="217217" y="303879"/>
                    <a:pt x="221157" y="301628"/>
                    <a:pt x="222845" y="297689"/>
                  </a:cubicBezTo>
                  <a:cubicBezTo>
                    <a:pt x="229035" y="285309"/>
                    <a:pt x="243666" y="256609"/>
                    <a:pt x="257172" y="241978"/>
                  </a:cubicBezTo>
                  <a:cubicBezTo>
                    <a:pt x="267864" y="229598"/>
                    <a:pt x="276868" y="215529"/>
                    <a:pt x="282495" y="200335"/>
                  </a:cubicBezTo>
                  <a:cubicBezTo>
                    <a:pt x="288685" y="184016"/>
                    <a:pt x="292062" y="167134"/>
                    <a:pt x="292625" y="149689"/>
                  </a:cubicBezTo>
                  <a:lnTo>
                    <a:pt x="292625" y="144624"/>
                  </a:lnTo>
                  <a:cubicBezTo>
                    <a:pt x="290936" y="64715"/>
                    <a:pt x="226221" y="563"/>
                    <a:pt x="146312" y="0"/>
                  </a:cubicBezTo>
                  <a:close/>
                  <a:moveTo>
                    <a:pt x="258860" y="149126"/>
                  </a:moveTo>
                  <a:cubicBezTo>
                    <a:pt x="258297" y="162632"/>
                    <a:pt x="255484" y="176137"/>
                    <a:pt x="250982" y="188518"/>
                  </a:cubicBezTo>
                  <a:cubicBezTo>
                    <a:pt x="246480" y="199773"/>
                    <a:pt x="240290" y="210465"/>
                    <a:pt x="231849" y="219468"/>
                  </a:cubicBezTo>
                  <a:cubicBezTo>
                    <a:pt x="218906" y="235225"/>
                    <a:pt x="207651" y="252107"/>
                    <a:pt x="199210" y="270115"/>
                  </a:cubicBezTo>
                  <a:lnTo>
                    <a:pt x="146312" y="270115"/>
                  </a:lnTo>
                  <a:lnTo>
                    <a:pt x="93978" y="270115"/>
                  </a:lnTo>
                  <a:cubicBezTo>
                    <a:pt x="84974" y="252107"/>
                    <a:pt x="73719" y="235225"/>
                    <a:pt x="61339" y="219468"/>
                  </a:cubicBezTo>
                  <a:cubicBezTo>
                    <a:pt x="53460" y="210465"/>
                    <a:pt x="46707" y="199773"/>
                    <a:pt x="42205" y="188518"/>
                  </a:cubicBezTo>
                  <a:cubicBezTo>
                    <a:pt x="37141" y="176137"/>
                    <a:pt x="34890" y="162632"/>
                    <a:pt x="34327" y="149126"/>
                  </a:cubicBezTo>
                  <a:lnTo>
                    <a:pt x="34327" y="144624"/>
                  </a:lnTo>
                  <a:cubicBezTo>
                    <a:pt x="35453" y="83285"/>
                    <a:pt x="85536" y="33764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146875" y="33202"/>
                    <a:pt x="146875" y="33202"/>
                    <a:pt x="146875" y="33202"/>
                  </a:cubicBezTo>
                  <a:cubicBezTo>
                    <a:pt x="146875" y="33202"/>
                    <a:pt x="146875" y="33202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208214" y="33764"/>
                    <a:pt x="258297" y="82723"/>
                    <a:pt x="259423" y="144624"/>
                  </a:cubicBezTo>
                  <a:lnTo>
                    <a:pt x="259423" y="149126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aphic 25" descr="Rocket">
            <a:extLst>
              <a:ext uri="{FF2B5EF4-FFF2-40B4-BE49-F238E27FC236}">
                <a16:creationId xmlns:a16="http://schemas.microsoft.com/office/drawing/2014/main" id="{859CF937-8E77-4BF6-BF01-0F3FFAEEE517}"/>
              </a:ext>
            </a:extLst>
          </p:cNvPr>
          <p:cNvGrpSpPr/>
          <p:nvPr/>
        </p:nvGrpSpPr>
        <p:grpSpPr>
          <a:xfrm>
            <a:off x="243619" y="2009557"/>
            <a:ext cx="405173" cy="405173"/>
            <a:chOff x="595341" y="1927412"/>
            <a:chExt cx="540230" cy="540230"/>
          </a:xfrm>
          <a:solidFill>
            <a:schemeClr val="accent6">
              <a:lumMod val="7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7D000-5DEF-44DB-A5F5-27F6FBE8BF88}"/>
                </a:ext>
              </a:extLst>
            </p:cNvPr>
            <p:cNvSpPr/>
            <p:nvPr/>
          </p:nvSpPr>
          <p:spPr>
            <a:xfrm>
              <a:off x="988695" y="1971703"/>
              <a:ext cx="103241" cy="99207"/>
            </a:xfrm>
            <a:custGeom>
              <a:avLst/>
              <a:gdLst>
                <a:gd name="connsiteX0" fmla="*/ 100730 w 103241"/>
                <a:gd name="connsiteY0" fmla="*/ 2979 h 99207"/>
                <a:gd name="connsiteX1" fmla="*/ 0 w 103241"/>
                <a:gd name="connsiteY1" fmla="*/ 15359 h 99207"/>
                <a:gd name="connsiteX2" fmla="*/ 46145 w 103241"/>
                <a:gd name="connsiteY2" fmla="*/ 51937 h 99207"/>
                <a:gd name="connsiteX3" fmla="*/ 83285 w 103241"/>
                <a:gd name="connsiteY3" fmla="*/ 99207 h 99207"/>
                <a:gd name="connsiteX4" fmla="*/ 100730 w 103241"/>
                <a:gd name="connsiteY4" fmla="*/ 2979 h 9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41" h="99207">
                  <a:moveTo>
                    <a:pt x="100730" y="2979"/>
                  </a:moveTo>
                  <a:cubicBezTo>
                    <a:pt x="92852" y="-4899"/>
                    <a:pt x="42205" y="4105"/>
                    <a:pt x="0" y="15359"/>
                  </a:cubicBezTo>
                  <a:cubicBezTo>
                    <a:pt x="15194" y="24363"/>
                    <a:pt x="30951" y="36743"/>
                    <a:pt x="46145" y="51937"/>
                  </a:cubicBezTo>
                  <a:cubicBezTo>
                    <a:pt x="61901" y="67694"/>
                    <a:pt x="74282" y="83451"/>
                    <a:pt x="83285" y="99207"/>
                  </a:cubicBezTo>
                  <a:cubicBezTo>
                    <a:pt x="94540" y="55877"/>
                    <a:pt x="109171" y="10857"/>
                    <a:pt x="100730" y="2979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549EC7-A3B6-4C76-A0E0-04542E39C99D}"/>
                </a:ext>
              </a:extLst>
            </p:cNvPr>
            <p:cNvSpPr/>
            <p:nvPr/>
          </p:nvSpPr>
          <p:spPr>
            <a:xfrm>
              <a:off x="638709" y="2126410"/>
              <a:ext cx="137270" cy="131295"/>
            </a:xfrm>
            <a:custGeom>
              <a:avLst/>
              <a:gdLst>
                <a:gd name="connsiteX0" fmla="*/ 137270 w 137270"/>
                <a:gd name="connsiteY0" fmla="*/ 8652 h 131295"/>
                <a:gd name="connsiteX1" fmla="*/ 118137 w 137270"/>
                <a:gd name="connsiteY1" fmla="*/ 1337 h 131295"/>
                <a:gd name="connsiteX2" fmla="*/ 95628 w 137270"/>
                <a:gd name="connsiteY2" fmla="*/ 5839 h 131295"/>
                <a:gd name="connsiteX3" fmla="*/ 6152 w 137270"/>
                <a:gd name="connsiteY3" fmla="*/ 95314 h 131295"/>
                <a:gd name="connsiteX4" fmla="*/ 25285 w 137270"/>
                <a:gd name="connsiteY4" fmla="*/ 130767 h 131295"/>
                <a:gd name="connsiteX5" fmla="*/ 100130 w 137270"/>
                <a:gd name="connsiteY5" fmla="*/ 113885 h 131295"/>
                <a:gd name="connsiteX6" fmla="*/ 137270 w 137270"/>
                <a:gd name="connsiteY6" fmla="*/ 8652 h 13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270" h="131295">
                  <a:moveTo>
                    <a:pt x="137270" y="8652"/>
                  </a:moveTo>
                  <a:lnTo>
                    <a:pt x="118137" y="1337"/>
                  </a:lnTo>
                  <a:cubicBezTo>
                    <a:pt x="110259" y="-1477"/>
                    <a:pt x="101818" y="211"/>
                    <a:pt x="95628" y="5839"/>
                  </a:cubicBezTo>
                  <a:lnTo>
                    <a:pt x="6152" y="95314"/>
                  </a:lnTo>
                  <a:cubicBezTo>
                    <a:pt x="-8479" y="109945"/>
                    <a:pt x="5027" y="135269"/>
                    <a:pt x="25285" y="130767"/>
                  </a:cubicBezTo>
                  <a:lnTo>
                    <a:pt x="100130" y="113885"/>
                  </a:lnTo>
                  <a:cubicBezTo>
                    <a:pt x="106320" y="85748"/>
                    <a:pt x="116449" y="48044"/>
                    <a:pt x="137270" y="86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EFF99FB-A277-40A8-8C37-5062E9795F19}"/>
                </a:ext>
              </a:extLst>
            </p:cNvPr>
            <p:cNvSpPr/>
            <p:nvPr/>
          </p:nvSpPr>
          <p:spPr>
            <a:xfrm>
              <a:off x="804141" y="2281937"/>
              <a:ext cx="131555" cy="141456"/>
            </a:xfrm>
            <a:custGeom>
              <a:avLst/>
              <a:gdLst>
                <a:gd name="connsiteX0" fmla="*/ 120965 w 131555"/>
                <a:gd name="connsiteY0" fmla="*/ 0 h 141456"/>
                <a:gd name="connsiteX1" fmla="*/ 17984 w 131555"/>
                <a:gd name="connsiteY1" fmla="*/ 36015 h 141456"/>
                <a:gd name="connsiteX2" fmla="*/ 539 w 131555"/>
                <a:gd name="connsiteY2" fmla="*/ 115924 h 141456"/>
                <a:gd name="connsiteX3" fmla="*/ 35991 w 131555"/>
                <a:gd name="connsiteY3" fmla="*/ 135058 h 141456"/>
                <a:gd name="connsiteX4" fmla="*/ 125467 w 131555"/>
                <a:gd name="connsiteY4" fmla="*/ 45582 h 141456"/>
                <a:gd name="connsiteX5" fmla="*/ 129969 w 131555"/>
                <a:gd name="connsiteY5" fmla="*/ 23072 h 141456"/>
                <a:gd name="connsiteX6" fmla="*/ 120965 w 131555"/>
                <a:gd name="connsiteY6" fmla="*/ 0 h 14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55" h="141456">
                  <a:moveTo>
                    <a:pt x="120965" y="0"/>
                  </a:moveTo>
                  <a:cubicBezTo>
                    <a:pt x="83261" y="19696"/>
                    <a:pt x="47246" y="30388"/>
                    <a:pt x="17984" y="36015"/>
                  </a:cubicBezTo>
                  <a:lnTo>
                    <a:pt x="539" y="115924"/>
                  </a:lnTo>
                  <a:cubicBezTo>
                    <a:pt x="-3963" y="136183"/>
                    <a:pt x="20797" y="150251"/>
                    <a:pt x="35991" y="135058"/>
                  </a:cubicBezTo>
                  <a:lnTo>
                    <a:pt x="125467" y="45582"/>
                  </a:lnTo>
                  <a:cubicBezTo>
                    <a:pt x="131094" y="39955"/>
                    <a:pt x="133345" y="30951"/>
                    <a:pt x="129969" y="23072"/>
                  </a:cubicBezTo>
                  <a:lnTo>
                    <a:pt x="120965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A190649-2641-4216-804E-D1E7A26AB210}"/>
                </a:ext>
              </a:extLst>
            </p:cNvPr>
            <p:cNvSpPr/>
            <p:nvPr/>
          </p:nvSpPr>
          <p:spPr>
            <a:xfrm>
              <a:off x="758535" y="1997191"/>
              <a:ext cx="302753" cy="302191"/>
            </a:xfrm>
            <a:custGeom>
              <a:avLst/>
              <a:gdLst>
                <a:gd name="connsiteX0" fmla="*/ 199773 w 302753"/>
                <a:gd name="connsiteY0" fmla="*/ 0 h 302191"/>
                <a:gd name="connsiteX1" fmla="*/ 92289 w 302753"/>
                <a:gd name="connsiteY1" fmla="*/ 73156 h 302191"/>
                <a:gd name="connsiteX2" fmla="*/ 0 w 302753"/>
                <a:gd name="connsiteY2" fmla="*/ 267301 h 302191"/>
                <a:gd name="connsiteX3" fmla="*/ 34890 w 302753"/>
                <a:gd name="connsiteY3" fmla="*/ 302191 h 302191"/>
                <a:gd name="connsiteX4" fmla="*/ 229598 w 302753"/>
                <a:gd name="connsiteY4" fmla="*/ 210465 h 302191"/>
                <a:gd name="connsiteX5" fmla="*/ 302754 w 302753"/>
                <a:gd name="connsiteY5" fmla="*/ 103544 h 302191"/>
                <a:gd name="connsiteX6" fmla="*/ 259986 w 302753"/>
                <a:gd name="connsiteY6" fmla="*/ 41643 h 302191"/>
                <a:gd name="connsiteX7" fmla="*/ 199773 w 302753"/>
                <a:gd name="connsiteY7" fmla="*/ 0 h 302191"/>
                <a:gd name="connsiteX8" fmla="*/ 228472 w 302753"/>
                <a:gd name="connsiteY8" fmla="*/ 121552 h 302191"/>
                <a:gd name="connsiteX9" fmla="*/ 180639 w 302753"/>
                <a:gd name="connsiteY9" fmla="*/ 121552 h 302191"/>
                <a:gd name="connsiteX10" fmla="*/ 180639 w 302753"/>
                <a:gd name="connsiteY10" fmla="*/ 73719 h 302191"/>
                <a:gd name="connsiteX11" fmla="*/ 228472 w 302753"/>
                <a:gd name="connsiteY11" fmla="*/ 73719 h 302191"/>
                <a:gd name="connsiteX12" fmla="*/ 228472 w 302753"/>
                <a:gd name="connsiteY12" fmla="*/ 121552 h 30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2753" h="302191">
                  <a:moveTo>
                    <a:pt x="199773" y="0"/>
                  </a:moveTo>
                  <a:cubicBezTo>
                    <a:pt x="166571" y="13506"/>
                    <a:pt x="128867" y="36578"/>
                    <a:pt x="92289" y="73156"/>
                  </a:cubicBezTo>
                  <a:cubicBezTo>
                    <a:pt x="25323" y="140122"/>
                    <a:pt x="5627" y="221157"/>
                    <a:pt x="0" y="267301"/>
                  </a:cubicBezTo>
                  <a:lnTo>
                    <a:pt x="34890" y="302191"/>
                  </a:lnTo>
                  <a:cubicBezTo>
                    <a:pt x="81035" y="296564"/>
                    <a:pt x="162632" y="277431"/>
                    <a:pt x="229598" y="210465"/>
                  </a:cubicBezTo>
                  <a:cubicBezTo>
                    <a:pt x="266176" y="173887"/>
                    <a:pt x="289248" y="136746"/>
                    <a:pt x="302754" y="103544"/>
                  </a:cubicBezTo>
                  <a:cubicBezTo>
                    <a:pt x="295438" y="84974"/>
                    <a:pt x="280807" y="63027"/>
                    <a:pt x="259986" y="41643"/>
                  </a:cubicBezTo>
                  <a:cubicBezTo>
                    <a:pt x="239727" y="21947"/>
                    <a:pt x="218343" y="7316"/>
                    <a:pt x="199773" y="0"/>
                  </a:cubicBezTo>
                  <a:close/>
                  <a:moveTo>
                    <a:pt x="228472" y="121552"/>
                  </a:moveTo>
                  <a:cubicBezTo>
                    <a:pt x="215529" y="134495"/>
                    <a:pt x="194145" y="134495"/>
                    <a:pt x="180639" y="121552"/>
                  </a:cubicBezTo>
                  <a:cubicBezTo>
                    <a:pt x="167696" y="108609"/>
                    <a:pt x="167696" y="87225"/>
                    <a:pt x="180639" y="73719"/>
                  </a:cubicBezTo>
                  <a:cubicBezTo>
                    <a:pt x="193582" y="60776"/>
                    <a:pt x="214967" y="60776"/>
                    <a:pt x="228472" y="73719"/>
                  </a:cubicBezTo>
                  <a:cubicBezTo>
                    <a:pt x="241415" y="87225"/>
                    <a:pt x="241415" y="108609"/>
                    <a:pt x="228472" y="1215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73D1A0D-6B60-4483-A812-4C556F8275D0}"/>
                </a:ext>
              </a:extLst>
            </p:cNvPr>
            <p:cNvSpPr/>
            <p:nvPr/>
          </p:nvSpPr>
          <p:spPr>
            <a:xfrm>
              <a:off x="692254" y="2285513"/>
              <a:ext cx="80149" cy="80315"/>
            </a:xfrm>
            <a:custGeom>
              <a:avLst/>
              <a:gdLst>
                <a:gd name="connsiteX0" fmla="*/ 65718 w 80149"/>
                <a:gd name="connsiteY0" fmla="*/ 14432 h 80315"/>
                <a:gd name="connsiteX1" fmla="*/ 39269 w 80149"/>
                <a:gd name="connsiteY1" fmla="*/ 8805 h 80315"/>
                <a:gd name="connsiteX2" fmla="*/ 1566 w 80149"/>
                <a:gd name="connsiteY2" fmla="*/ 78584 h 80315"/>
                <a:gd name="connsiteX3" fmla="*/ 71345 w 80149"/>
                <a:gd name="connsiteY3" fmla="*/ 40881 h 80315"/>
                <a:gd name="connsiteX4" fmla="*/ 65718 w 80149"/>
                <a:gd name="connsiteY4" fmla="*/ 14432 h 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49" h="80315">
                  <a:moveTo>
                    <a:pt x="65718" y="14432"/>
                  </a:moveTo>
                  <a:cubicBezTo>
                    <a:pt x="56714" y="5428"/>
                    <a:pt x="57840" y="-9766"/>
                    <a:pt x="39269" y="8805"/>
                  </a:cubicBezTo>
                  <a:cubicBezTo>
                    <a:pt x="20699" y="27375"/>
                    <a:pt x="-6875" y="69581"/>
                    <a:pt x="1566" y="78584"/>
                  </a:cubicBezTo>
                  <a:cubicBezTo>
                    <a:pt x="10569" y="87588"/>
                    <a:pt x="52775" y="59451"/>
                    <a:pt x="71345" y="40881"/>
                  </a:cubicBezTo>
                  <a:cubicBezTo>
                    <a:pt x="89916" y="21748"/>
                    <a:pt x="74722" y="22873"/>
                    <a:pt x="65718" y="1443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4201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Squares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408632-A7E6-4CF6-9672-9521B2985122}"/>
              </a:ext>
            </a:extLst>
          </p:cNvPr>
          <p:cNvSpPr/>
          <p:nvPr/>
        </p:nvSpPr>
        <p:spPr>
          <a:xfrm>
            <a:off x="3455194" y="3383756"/>
            <a:ext cx="2233613" cy="2233613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15900">
            <a:solidFill>
              <a:schemeClr val="accent5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4962DF2-D85D-47A6-B23F-A1383F3F818D}"/>
              </a:ext>
            </a:extLst>
          </p:cNvPr>
          <p:cNvSpPr/>
          <p:nvPr/>
        </p:nvSpPr>
        <p:spPr>
          <a:xfrm>
            <a:off x="3455194" y="2822575"/>
            <a:ext cx="2233613" cy="2233613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15900">
            <a:solidFill>
              <a:schemeClr val="accent2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34BBE64-8BA4-4DCA-AC73-4F0A066886DB}"/>
              </a:ext>
            </a:extLst>
          </p:cNvPr>
          <p:cNvSpPr/>
          <p:nvPr/>
        </p:nvSpPr>
        <p:spPr>
          <a:xfrm>
            <a:off x="3455194" y="2261394"/>
            <a:ext cx="2233613" cy="2233613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15900"/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2D190A5-7748-42D5-ADF8-6F8CBC405C4E}"/>
              </a:ext>
            </a:extLst>
          </p:cNvPr>
          <p:cNvSpPr/>
          <p:nvPr/>
        </p:nvSpPr>
        <p:spPr>
          <a:xfrm>
            <a:off x="3455194" y="1700212"/>
            <a:ext cx="2233613" cy="2233613"/>
          </a:xfrm>
          <a:prstGeom prst="roundRect">
            <a:avLst/>
          </a:prstGeom>
          <a:solidFill>
            <a:schemeClr val="bg1">
              <a:alpha val="30000"/>
            </a:schemeClr>
          </a:solidFill>
          <a:ln w="215900">
            <a:solidFill>
              <a:schemeClr val="accent6">
                <a:lumMod val="75000"/>
              </a:schemeClr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03D2B63-366D-4AEF-95FA-BD40569B4C54}"/>
              </a:ext>
            </a:extLst>
          </p:cNvPr>
          <p:cNvGrpSpPr/>
          <p:nvPr/>
        </p:nvGrpSpPr>
        <p:grpSpPr>
          <a:xfrm>
            <a:off x="6691483" y="4258758"/>
            <a:ext cx="2202816" cy="1360030"/>
            <a:chOff x="8921977" y="3919498"/>
            <a:chExt cx="2937088" cy="1813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1B3492-C353-4661-9601-17528C137B1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484FE1-2EA1-46A8-8379-88921359AB3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7BB15EA-0465-4F19-A39A-F6E2CC4E5C9D}"/>
              </a:ext>
            </a:extLst>
          </p:cNvPr>
          <p:cNvGrpSpPr/>
          <p:nvPr/>
        </p:nvGrpSpPr>
        <p:grpSpPr>
          <a:xfrm>
            <a:off x="249702" y="3490820"/>
            <a:ext cx="2202816" cy="1360030"/>
            <a:chOff x="332936" y="4498450"/>
            <a:chExt cx="2937088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8FF52C-B733-45C5-9CED-B6E1A8B144A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36D476E-F055-4769-9C75-463B50CD10C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206817-F649-490E-ACF9-4E40991A1EBB}"/>
              </a:ext>
            </a:extLst>
          </p:cNvPr>
          <p:cNvGrpSpPr/>
          <p:nvPr/>
        </p:nvGrpSpPr>
        <p:grpSpPr>
          <a:xfrm>
            <a:off x="6697329" y="2722883"/>
            <a:ext cx="2202816" cy="1360030"/>
            <a:chOff x="8921977" y="1312837"/>
            <a:chExt cx="2937088" cy="181337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43E4D37-5A3A-431A-B585-F130F4A95B6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BA1847-BF48-4DCE-8C2E-9516D69159F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6A05A98-93CF-4C11-B109-AFF7FFDEC180}"/>
              </a:ext>
            </a:extLst>
          </p:cNvPr>
          <p:cNvGrpSpPr/>
          <p:nvPr/>
        </p:nvGrpSpPr>
        <p:grpSpPr>
          <a:xfrm>
            <a:off x="255548" y="1954946"/>
            <a:ext cx="2202816" cy="1360030"/>
            <a:chOff x="332936" y="2473878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78DF00-2678-444C-A529-5C8CA0A5DF3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2FF436F-F5A0-4162-AF18-219360FB0A9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2D52259-4533-45C4-A867-E11EA97F4DA5}"/>
              </a:ext>
            </a:extLst>
          </p:cNvPr>
          <p:cNvCxnSpPr>
            <a:cxnSpLocks/>
          </p:cNvCxnSpPr>
          <p:nvPr/>
        </p:nvCxnSpPr>
        <p:spPr>
          <a:xfrm>
            <a:off x="2552060" y="3939382"/>
            <a:ext cx="36576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12EB045-6E09-45AF-98A4-F6F28FC896B6}"/>
              </a:ext>
            </a:extLst>
          </p:cNvPr>
          <p:cNvCxnSpPr>
            <a:cxnSpLocks/>
          </p:cNvCxnSpPr>
          <p:nvPr/>
        </p:nvCxnSpPr>
        <p:spPr>
          <a:xfrm>
            <a:off x="2552060" y="2817019"/>
            <a:ext cx="36576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E693BE4-32D4-498A-B4C7-833CBBC518CD}"/>
              </a:ext>
            </a:extLst>
          </p:cNvPr>
          <p:cNvCxnSpPr>
            <a:cxnSpLocks/>
          </p:cNvCxnSpPr>
          <p:nvPr/>
        </p:nvCxnSpPr>
        <p:spPr>
          <a:xfrm flipH="1">
            <a:off x="6226181" y="4500563"/>
            <a:ext cx="36576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24E74D1-8C8B-46C2-BC75-45C016917D88}"/>
              </a:ext>
            </a:extLst>
          </p:cNvPr>
          <p:cNvCxnSpPr>
            <a:cxnSpLocks/>
          </p:cNvCxnSpPr>
          <p:nvPr/>
        </p:nvCxnSpPr>
        <p:spPr>
          <a:xfrm flipH="1">
            <a:off x="6226181" y="3378200"/>
            <a:ext cx="36576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aphic 22" descr="Users">
            <a:extLst>
              <a:ext uri="{FF2B5EF4-FFF2-40B4-BE49-F238E27FC236}">
                <a16:creationId xmlns:a16="http://schemas.microsoft.com/office/drawing/2014/main" id="{21CF3902-F696-4014-A3FB-49B605171D98}"/>
              </a:ext>
            </a:extLst>
          </p:cNvPr>
          <p:cNvGrpSpPr/>
          <p:nvPr/>
        </p:nvGrpSpPr>
        <p:grpSpPr>
          <a:xfrm>
            <a:off x="8543190" y="2873589"/>
            <a:ext cx="354526" cy="221156"/>
            <a:chOff x="11094352" y="2799585"/>
            <a:chExt cx="472701" cy="294875"/>
          </a:xfrm>
          <a:solidFill>
            <a:schemeClr val="accent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A73B6E-75A1-4B63-9B17-6A1CE2D3063A}"/>
                </a:ext>
              </a:extLst>
            </p:cNvPr>
            <p:cNvSpPr/>
            <p:nvPr/>
          </p:nvSpPr>
          <p:spPr>
            <a:xfrm>
              <a:off x="11144998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575DD4-2268-4F90-BB19-1312324231E6}"/>
                </a:ext>
              </a:extLst>
            </p:cNvPr>
            <p:cNvSpPr/>
            <p:nvPr/>
          </p:nvSpPr>
          <p:spPr>
            <a:xfrm>
              <a:off x="11415113" y="2799585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E79FFD-E3C2-4DB3-8B13-F669CEFBB530}"/>
                </a:ext>
              </a:extLst>
            </p:cNvPr>
            <p:cNvSpPr/>
            <p:nvPr/>
          </p:nvSpPr>
          <p:spPr>
            <a:xfrm>
              <a:off x="11229409" y="2993167"/>
              <a:ext cx="202586" cy="101293"/>
            </a:xfrm>
            <a:custGeom>
              <a:avLst/>
              <a:gdLst>
                <a:gd name="connsiteX0" fmla="*/ 202586 w 202586"/>
                <a:gd name="connsiteY0" fmla="*/ 101293 h 101293"/>
                <a:gd name="connsiteX1" fmla="*/ 202586 w 202586"/>
                <a:gd name="connsiteY1" fmla="*/ 50647 h 101293"/>
                <a:gd name="connsiteX2" fmla="*/ 192457 w 202586"/>
                <a:gd name="connsiteY2" fmla="*/ 30388 h 101293"/>
                <a:gd name="connsiteX3" fmla="*/ 142936 w 202586"/>
                <a:gd name="connsiteY3" fmla="*/ 6753 h 101293"/>
                <a:gd name="connsiteX4" fmla="*/ 101293 w 202586"/>
                <a:gd name="connsiteY4" fmla="*/ 0 h 101293"/>
                <a:gd name="connsiteX5" fmla="*/ 59650 w 202586"/>
                <a:gd name="connsiteY5" fmla="*/ 6753 h 101293"/>
                <a:gd name="connsiteX6" fmla="*/ 10129 w 202586"/>
                <a:gd name="connsiteY6" fmla="*/ 30388 h 101293"/>
                <a:gd name="connsiteX7" fmla="*/ 0 w 202586"/>
                <a:gd name="connsiteY7" fmla="*/ 50647 h 101293"/>
                <a:gd name="connsiteX8" fmla="*/ 0 w 202586"/>
                <a:gd name="connsiteY8" fmla="*/ 101293 h 101293"/>
                <a:gd name="connsiteX9" fmla="*/ 202586 w 202586"/>
                <a:gd name="connsiteY9" fmla="*/ 101293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586" h="101293">
                  <a:moveTo>
                    <a:pt x="202586" y="101293"/>
                  </a:moveTo>
                  <a:lnTo>
                    <a:pt x="202586" y="50647"/>
                  </a:lnTo>
                  <a:cubicBezTo>
                    <a:pt x="202586" y="42768"/>
                    <a:pt x="199210" y="34890"/>
                    <a:pt x="192457" y="30388"/>
                  </a:cubicBezTo>
                  <a:cubicBezTo>
                    <a:pt x="178951" y="19133"/>
                    <a:pt x="160944" y="11255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1255"/>
                    <a:pt x="24761" y="20259"/>
                    <a:pt x="10129" y="30388"/>
                  </a:cubicBezTo>
                  <a:cubicBezTo>
                    <a:pt x="3376" y="36015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202586" y="101293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3EB633A-ED80-49E3-890B-85F7EF5FABDE}"/>
                </a:ext>
              </a:extLst>
            </p:cNvPr>
            <p:cNvSpPr/>
            <p:nvPr/>
          </p:nvSpPr>
          <p:spPr>
            <a:xfrm>
              <a:off x="11280056" y="2878368"/>
              <a:ext cx="101293" cy="101293"/>
            </a:xfrm>
            <a:custGeom>
              <a:avLst/>
              <a:gdLst>
                <a:gd name="connsiteX0" fmla="*/ 101293 w 101293"/>
                <a:gd name="connsiteY0" fmla="*/ 50647 h 101293"/>
                <a:gd name="connsiteX1" fmla="*/ 50647 w 101293"/>
                <a:gd name="connsiteY1" fmla="*/ 101293 h 101293"/>
                <a:gd name="connsiteX2" fmla="*/ 0 w 101293"/>
                <a:gd name="connsiteY2" fmla="*/ 50647 h 101293"/>
                <a:gd name="connsiteX3" fmla="*/ 50647 w 101293"/>
                <a:gd name="connsiteY3" fmla="*/ 0 h 101293"/>
                <a:gd name="connsiteX4" fmla="*/ 101293 w 101293"/>
                <a:gd name="connsiteY4" fmla="*/ 50647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93" h="101293">
                  <a:moveTo>
                    <a:pt x="101293" y="50647"/>
                  </a:moveTo>
                  <a:cubicBezTo>
                    <a:pt x="101293" y="78618"/>
                    <a:pt x="78618" y="101293"/>
                    <a:pt x="50647" y="101293"/>
                  </a:cubicBezTo>
                  <a:cubicBezTo>
                    <a:pt x="22675" y="101293"/>
                    <a:pt x="0" y="78618"/>
                    <a:pt x="0" y="50647"/>
                  </a:cubicBezTo>
                  <a:cubicBezTo>
                    <a:pt x="0" y="22675"/>
                    <a:pt x="22675" y="0"/>
                    <a:pt x="50647" y="0"/>
                  </a:cubicBezTo>
                  <a:cubicBezTo>
                    <a:pt x="78618" y="0"/>
                    <a:pt x="101293" y="22675"/>
                    <a:pt x="101293" y="50647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A40650-6661-4292-A578-E3F9E7D1031D}"/>
                </a:ext>
              </a:extLst>
            </p:cNvPr>
            <p:cNvSpPr/>
            <p:nvPr/>
          </p:nvSpPr>
          <p:spPr>
            <a:xfrm>
              <a:off x="11383600" y="2914384"/>
              <a:ext cx="183453" cy="101293"/>
            </a:xfrm>
            <a:custGeom>
              <a:avLst/>
              <a:gdLst>
                <a:gd name="connsiteX0" fmla="*/ 173324 w 183453"/>
                <a:gd name="connsiteY0" fmla="*/ 30388 h 101293"/>
                <a:gd name="connsiteX1" fmla="*/ 123803 w 183453"/>
                <a:gd name="connsiteY1" fmla="*/ 6753 h 101293"/>
                <a:gd name="connsiteX2" fmla="*/ 82160 w 183453"/>
                <a:gd name="connsiteY2" fmla="*/ 0 h 101293"/>
                <a:gd name="connsiteX3" fmla="*/ 40517 w 183453"/>
                <a:gd name="connsiteY3" fmla="*/ 6753 h 101293"/>
                <a:gd name="connsiteX4" fmla="*/ 20259 w 183453"/>
                <a:gd name="connsiteY4" fmla="*/ 14631 h 101293"/>
                <a:gd name="connsiteX5" fmla="*/ 20259 w 183453"/>
                <a:gd name="connsiteY5" fmla="*/ 15757 h 101293"/>
                <a:gd name="connsiteX6" fmla="*/ 0 w 183453"/>
                <a:gd name="connsiteY6" fmla="*/ 65278 h 101293"/>
                <a:gd name="connsiteX7" fmla="*/ 51772 w 183453"/>
                <a:gd name="connsiteY7" fmla="*/ 91164 h 101293"/>
                <a:gd name="connsiteX8" fmla="*/ 60776 w 183453"/>
                <a:gd name="connsiteY8" fmla="*/ 101293 h 101293"/>
                <a:gd name="connsiteX9" fmla="*/ 183453 w 183453"/>
                <a:gd name="connsiteY9" fmla="*/ 101293 h 101293"/>
                <a:gd name="connsiteX10" fmla="*/ 183453 w 183453"/>
                <a:gd name="connsiteY10" fmla="*/ 50647 h 101293"/>
                <a:gd name="connsiteX11" fmla="*/ 173324 w 183453"/>
                <a:gd name="connsiteY11" fmla="*/ 30388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453" h="101293">
                  <a:moveTo>
                    <a:pt x="173324" y="30388"/>
                  </a:moveTo>
                  <a:cubicBezTo>
                    <a:pt x="159818" y="19133"/>
                    <a:pt x="141810" y="11255"/>
                    <a:pt x="123803" y="6753"/>
                  </a:cubicBezTo>
                  <a:cubicBezTo>
                    <a:pt x="111422" y="3376"/>
                    <a:pt x="96791" y="0"/>
                    <a:pt x="82160" y="0"/>
                  </a:cubicBezTo>
                  <a:cubicBezTo>
                    <a:pt x="68654" y="0"/>
                    <a:pt x="54023" y="2251"/>
                    <a:pt x="40517" y="6753"/>
                  </a:cubicBezTo>
                  <a:cubicBezTo>
                    <a:pt x="33764" y="9004"/>
                    <a:pt x="27011" y="11255"/>
                    <a:pt x="20259" y="14631"/>
                  </a:cubicBezTo>
                  <a:lnTo>
                    <a:pt x="20259" y="15757"/>
                  </a:lnTo>
                  <a:cubicBezTo>
                    <a:pt x="20259" y="34890"/>
                    <a:pt x="12380" y="52898"/>
                    <a:pt x="0" y="65278"/>
                  </a:cubicBezTo>
                  <a:cubicBezTo>
                    <a:pt x="21384" y="72031"/>
                    <a:pt x="38266" y="81034"/>
                    <a:pt x="51772" y="91164"/>
                  </a:cubicBezTo>
                  <a:cubicBezTo>
                    <a:pt x="55148" y="94540"/>
                    <a:pt x="58525" y="96791"/>
                    <a:pt x="60776" y="101293"/>
                  </a:cubicBezTo>
                  <a:lnTo>
                    <a:pt x="183453" y="101293"/>
                  </a:lnTo>
                  <a:lnTo>
                    <a:pt x="183453" y="50647"/>
                  </a:lnTo>
                  <a:cubicBezTo>
                    <a:pt x="183453" y="42768"/>
                    <a:pt x="180077" y="34890"/>
                    <a:pt x="173324" y="30388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CB55B47-8316-4815-93B9-0F622C230F11}"/>
                </a:ext>
              </a:extLst>
            </p:cNvPr>
            <p:cNvSpPr/>
            <p:nvPr/>
          </p:nvSpPr>
          <p:spPr>
            <a:xfrm>
              <a:off x="11094352" y="2914384"/>
              <a:ext cx="183453" cy="101293"/>
            </a:xfrm>
            <a:custGeom>
              <a:avLst/>
              <a:gdLst>
                <a:gd name="connsiteX0" fmla="*/ 131681 w 183453"/>
                <a:gd name="connsiteY0" fmla="*/ 91164 h 101293"/>
                <a:gd name="connsiteX1" fmla="*/ 131681 w 183453"/>
                <a:gd name="connsiteY1" fmla="*/ 91164 h 101293"/>
                <a:gd name="connsiteX2" fmla="*/ 183453 w 183453"/>
                <a:gd name="connsiteY2" fmla="*/ 65278 h 101293"/>
                <a:gd name="connsiteX3" fmla="*/ 163194 w 183453"/>
                <a:gd name="connsiteY3" fmla="*/ 15757 h 101293"/>
                <a:gd name="connsiteX4" fmla="*/ 163194 w 183453"/>
                <a:gd name="connsiteY4" fmla="*/ 13506 h 101293"/>
                <a:gd name="connsiteX5" fmla="*/ 142936 w 183453"/>
                <a:gd name="connsiteY5" fmla="*/ 6753 h 101293"/>
                <a:gd name="connsiteX6" fmla="*/ 101293 w 183453"/>
                <a:gd name="connsiteY6" fmla="*/ 0 h 101293"/>
                <a:gd name="connsiteX7" fmla="*/ 59650 w 183453"/>
                <a:gd name="connsiteY7" fmla="*/ 6753 h 101293"/>
                <a:gd name="connsiteX8" fmla="*/ 10129 w 183453"/>
                <a:gd name="connsiteY8" fmla="*/ 30388 h 101293"/>
                <a:gd name="connsiteX9" fmla="*/ 0 w 183453"/>
                <a:gd name="connsiteY9" fmla="*/ 50647 h 101293"/>
                <a:gd name="connsiteX10" fmla="*/ 0 w 183453"/>
                <a:gd name="connsiteY10" fmla="*/ 101293 h 101293"/>
                <a:gd name="connsiteX11" fmla="*/ 121552 w 183453"/>
                <a:gd name="connsiteY11" fmla="*/ 101293 h 101293"/>
                <a:gd name="connsiteX12" fmla="*/ 131681 w 183453"/>
                <a:gd name="connsiteY12" fmla="*/ 91164 h 101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453" h="101293">
                  <a:moveTo>
                    <a:pt x="131681" y="91164"/>
                  </a:moveTo>
                  <a:lnTo>
                    <a:pt x="131681" y="91164"/>
                  </a:lnTo>
                  <a:cubicBezTo>
                    <a:pt x="147438" y="79909"/>
                    <a:pt x="165445" y="70905"/>
                    <a:pt x="183453" y="65278"/>
                  </a:cubicBezTo>
                  <a:cubicBezTo>
                    <a:pt x="171073" y="51772"/>
                    <a:pt x="163194" y="34890"/>
                    <a:pt x="163194" y="15757"/>
                  </a:cubicBezTo>
                  <a:cubicBezTo>
                    <a:pt x="163194" y="14631"/>
                    <a:pt x="163194" y="14631"/>
                    <a:pt x="163194" y="13506"/>
                  </a:cubicBezTo>
                  <a:cubicBezTo>
                    <a:pt x="156442" y="11255"/>
                    <a:pt x="149689" y="7878"/>
                    <a:pt x="142936" y="6753"/>
                  </a:cubicBezTo>
                  <a:cubicBezTo>
                    <a:pt x="130556" y="3376"/>
                    <a:pt x="115924" y="0"/>
                    <a:pt x="101293" y="0"/>
                  </a:cubicBezTo>
                  <a:cubicBezTo>
                    <a:pt x="87787" y="0"/>
                    <a:pt x="73156" y="2251"/>
                    <a:pt x="59650" y="6753"/>
                  </a:cubicBezTo>
                  <a:cubicBezTo>
                    <a:pt x="41643" y="12380"/>
                    <a:pt x="24761" y="20259"/>
                    <a:pt x="10129" y="30388"/>
                  </a:cubicBezTo>
                  <a:cubicBezTo>
                    <a:pt x="3376" y="34890"/>
                    <a:pt x="0" y="42768"/>
                    <a:pt x="0" y="50647"/>
                  </a:cubicBezTo>
                  <a:lnTo>
                    <a:pt x="0" y="101293"/>
                  </a:lnTo>
                  <a:lnTo>
                    <a:pt x="121552" y="101293"/>
                  </a:lnTo>
                  <a:cubicBezTo>
                    <a:pt x="124928" y="96791"/>
                    <a:pt x="127179" y="94540"/>
                    <a:pt x="131681" y="9116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" name="Graphic 23" descr="Puzzle">
            <a:extLst>
              <a:ext uri="{FF2B5EF4-FFF2-40B4-BE49-F238E27FC236}">
                <a16:creationId xmlns:a16="http://schemas.microsoft.com/office/drawing/2014/main" id="{45D0B3C7-E06D-4E9F-8785-354E7F0E8D27}"/>
              </a:ext>
            </a:extLst>
          </p:cNvPr>
          <p:cNvSpPr/>
          <p:nvPr/>
        </p:nvSpPr>
        <p:spPr>
          <a:xfrm>
            <a:off x="8522088" y="4319829"/>
            <a:ext cx="337643" cy="337643"/>
          </a:xfrm>
          <a:custGeom>
            <a:avLst/>
            <a:gdLst>
              <a:gd name="connsiteX0" fmla="*/ 290936 w 450191"/>
              <a:gd name="connsiteY0" fmla="*/ 341583 h 450191"/>
              <a:gd name="connsiteX1" fmla="*/ 266739 w 450191"/>
              <a:gd name="connsiteY1" fmla="*/ 267301 h 450191"/>
              <a:gd name="connsiteX2" fmla="*/ 270678 w 450191"/>
              <a:gd name="connsiteY2" fmla="*/ 263362 h 450191"/>
              <a:gd name="connsiteX3" fmla="*/ 346085 w 450191"/>
              <a:gd name="connsiteY3" fmla="*/ 286434 h 450191"/>
              <a:gd name="connsiteX4" fmla="*/ 386039 w 450191"/>
              <a:gd name="connsiteY4" fmla="*/ 318511 h 450191"/>
              <a:gd name="connsiteX5" fmla="*/ 450192 w 450191"/>
              <a:gd name="connsiteY5" fmla="*/ 254358 h 450191"/>
              <a:gd name="connsiteX6" fmla="*/ 354526 w 450191"/>
              <a:gd name="connsiteY6" fmla="*/ 158693 h 450191"/>
              <a:gd name="connsiteX7" fmla="*/ 386602 w 450191"/>
              <a:gd name="connsiteY7" fmla="*/ 118738 h 450191"/>
              <a:gd name="connsiteX8" fmla="*/ 409674 w 450191"/>
              <a:gd name="connsiteY8" fmla="*/ 43331 h 450191"/>
              <a:gd name="connsiteX9" fmla="*/ 405735 w 450191"/>
              <a:gd name="connsiteY9" fmla="*/ 39392 h 450191"/>
              <a:gd name="connsiteX10" fmla="*/ 331454 w 450191"/>
              <a:gd name="connsiteY10" fmla="*/ 63590 h 450191"/>
              <a:gd name="connsiteX11" fmla="*/ 291499 w 450191"/>
              <a:gd name="connsiteY11" fmla="*/ 95666 h 450191"/>
              <a:gd name="connsiteX12" fmla="*/ 195833 w 450191"/>
              <a:gd name="connsiteY12" fmla="*/ 0 h 450191"/>
              <a:gd name="connsiteX13" fmla="*/ 131118 w 450191"/>
              <a:gd name="connsiteY13" fmla="*/ 64152 h 450191"/>
              <a:gd name="connsiteX14" fmla="*/ 163194 w 450191"/>
              <a:gd name="connsiteY14" fmla="*/ 104107 h 450191"/>
              <a:gd name="connsiteX15" fmla="*/ 187392 w 450191"/>
              <a:gd name="connsiteY15" fmla="*/ 178388 h 450191"/>
              <a:gd name="connsiteX16" fmla="*/ 183453 w 450191"/>
              <a:gd name="connsiteY16" fmla="*/ 182328 h 450191"/>
              <a:gd name="connsiteX17" fmla="*/ 108046 w 450191"/>
              <a:gd name="connsiteY17" fmla="*/ 159255 h 450191"/>
              <a:gd name="connsiteX18" fmla="*/ 68091 w 450191"/>
              <a:gd name="connsiteY18" fmla="*/ 127179 h 450191"/>
              <a:gd name="connsiteX19" fmla="*/ 0 w 450191"/>
              <a:gd name="connsiteY19" fmla="*/ 195833 h 450191"/>
              <a:gd name="connsiteX20" fmla="*/ 95666 w 450191"/>
              <a:gd name="connsiteY20" fmla="*/ 291499 h 450191"/>
              <a:gd name="connsiteX21" fmla="*/ 63590 w 450191"/>
              <a:gd name="connsiteY21" fmla="*/ 331454 h 450191"/>
              <a:gd name="connsiteX22" fmla="*/ 40517 w 450191"/>
              <a:gd name="connsiteY22" fmla="*/ 406861 h 450191"/>
              <a:gd name="connsiteX23" fmla="*/ 44456 w 450191"/>
              <a:gd name="connsiteY23" fmla="*/ 410800 h 450191"/>
              <a:gd name="connsiteX24" fmla="*/ 118738 w 450191"/>
              <a:gd name="connsiteY24" fmla="*/ 386602 h 450191"/>
              <a:gd name="connsiteX25" fmla="*/ 158693 w 450191"/>
              <a:gd name="connsiteY25" fmla="*/ 354526 h 450191"/>
              <a:gd name="connsiteX26" fmla="*/ 254358 w 450191"/>
              <a:gd name="connsiteY26" fmla="*/ 450192 h 450191"/>
              <a:gd name="connsiteX27" fmla="*/ 323013 w 450191"/>
              <a:gd name="connsiteY27" fmla="*/ 381537 h 450191"/>
              <a:gd name="connsiteX28" fmla="*/ 290936 w 450191"/>
              <a:gd name="connsiteY28" fmla="*/ 341583 h 45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0191" h="450191">
                <a:moveTo>
                  <a:pt x="290936" y="341583"/>
                </a:moveTo>
                <a:cubicBezTo>
                  <a:pt x="253796" y="342708"/>
                  <a:pt x="240290" y="294876"/>
                  <a:pt x="266739" y="267301"/>
                </a:cubicBezTo>
                <a:lnTo>
                  <a:pt x="270678" y="263362"/>
                </a:lnTo>
                <a:cubicBezTo>
                  <a:pt x="298252" y="236913"/>
                  <a:pt x="347210" y="249294"/>
                  <a:pt x="346085" y="286434"/>
                </a:cubicBezTo>
                <a:cubicBezTo>
                  <a:pt x="345522" y="307819"/>
                  <a:pt x="370845" y="333705"/>
                  <a:pt x="386039" y="318511"/>
                </a:cubicBezTo>
                <a:lnTo>
                  <a:pt x="450192" y="254358"/>
                </a:lnTo>
                <a:lnTo>
                  <a:pt x="354526" y="158693"/>
                </a:lnTo>
                <a:cubicBezTo>
                  <a:pt x="339332" y="143499"/>
                  <a:pt x="365218" y="118175"/>
                  <a:pt x="386602" y="118738"/>
                </a:cubicBezTo>
                <a:cubicBezTo>
                  <a:pt x="423743" y="119864"/>
                  <a:pt x="436123" y="70905"/>
                  <a:pt x="409674" y="43331"/>
                </a:cubicBezTo>
                <a:lnTo>
                  <a:pt x="405735" y="39392"/>
                </a:lnTo>
                <a:cubicBezTo>
                  <a:pt x="378161" y="12943"/>
                  <a:pt x="330328" y="26449"/>
                  <a:pt x="331454" y="63590"/>
                </a:cubicBezTo>
                <a:cubicBezTo>
                  <a:pt x="332016" y="84974"/>
                  <a:pt x="306693" y="110860"/>
                  <a:pt x="291499" y="95666"/>
                </a:cubicBezTo>
                <a:lnTo>
                  <a:pt x="195833" y="0"/>
                </a:lnTo>
                <a:lnTo>
                  <a:pt x="131118" y="64152"/>
                </a:lnTo>
                <a:cubicBezTo>
                  <a:pt x="115924" y="79346"/>
                  <a:pt x="141810" y="104670"/>
                  <a:pt x="163194" y="104107"/>
                </a:cubicBezTo>
                <a:cubicBezTo>
                  <a:pt x="200335" y="102981"/>
                  <a:pt x="213841" y="150814"/>
                  <a:pt x="187392" y="178388"/>
                </a:cubicBezTo>
                <a:lnTo>
                  <a:pt x="183453" y="182328"/>
                </a:lnTo>
                <a:cubicBezTo>
                  <a:pt x="155879" y="208776"/>
                  <a:pt x="106921" y="196396"/>
                  <a:pt x="108046" y="159255"/>
                </a:cubicBezTo>
                <a:cubicBezTo>
                  <a:pt x="108609" y="137871"/>
                  <a:pt x="83285" y="111985"/>
                  <a:pt x="68091" y="127179"/>
                </a:cubicBezTo>
                <a:lnTo>
                  <a:pt x="0" y="195833"/>
                </a:lnTo>
                <a:lnTo>
                  <a:pt x="95666" y="291499"/>
                </a:lnTo>
                <a:cubicBezTo>
                  <a:pt x="110860" y="306693"/>
                  <a:pt x="84974" y="332016"/>
                  <a:pt x="63590" y="331454"/>
                </a:cubicBezTo>
                <a:cubicBezTo>
                  <a:pt x="26449" y="330328"/>
                  <a:pt x="14068" y="379287"/>
                  <a:pt x="40517" y="406861"/>
                </a:cubicBezTo>
                <a:lnTo>
                  <a:pt x="44456" y="410800"/>
                </a:lnTo>
                <a:cubicBezTo>
                  <a:pt x="72031" y="437249"/>
                  <a:pt x="119864" y="423743"/>
                  <a:pt x="118738" y="386602"/>
                </a:cubicBezTo>
                <a:cubicBezTo>
                  <a:pt x="118175" y="365218"/>
                  <a:pt x="143499" y="339332"/>
                  <a:pt x="158693" y="354526"/>
                </a:cubicBezTo>
                <a:lnTo>
                  <a:pt x="254358" y="450192"/>
                </a:lnTo>
                <a:lnTo>
                  <a:pt x="323013" y="381537"/>
                </a:lnTo>
                <a:cubicBezTo>
                  <a:pt x="338206" y="366343"/>
                  <a:pt x="312883" y="341020"/>
                  <a:pt x="290936" y="341583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aphic 24" descr="Lightbulb">
            <a:extLst>
              <a:ext uri="{FF2B5EF4-FFF2-40B4-BE49-F238E27FC236}">
                <a16:creationId xmlns:a16="http://schemas.microsoft.com/office/drawing/2014/main" id="{16EC263A-A884-4128-9F99-84B8CDE3FDC7}"/>
              </a:ext>
            </a:extLst>
          </p:cNvPr>
          <p:cNvGrpSpPr/>
          <p:nvPr/>
        </p:nvGrpSpPr>
        <p:grpSpPr>
          <a:xfrm>
            <a:off x="243621" y="3561572"/>
            <a:ext cx="405173" cy="405173"/>
            <a:chOff x="591182" y="3422491"/>
            <a:chExt cx="540230" cy="540230"/>
          </a:xfrm>
          <a:solidFill>
            <a:schemeClr val="accent2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4B101D-96C0-4D0B-879A-A8954996F02D}"/>
                </a:ext>
              </a:extLst>
            </p:cNvPr>
            <p:cNvSpPr/>
            <p:nvPr/>
          </p:nvSpPr>
          <p:spPr>
            <a:xfrm>
              <a:off x="788140" y="3782644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2525C1-14F8-4D43-82C5-BC5C91F01A30}"/>
                </a:ext>
              </a:extLst>
            </p:cNvPr>
            <p:cNvSpPr/>
            <p:nvPr/>
          </p:nvSpPr>
          <p:spPr>
            <a:xfrm>
              <a:off x="788140" y="3838918"/>
              <a:ext cx="146312" cy="33764"/>
            </a:xfrm>
            <a:custGeom>
              <a:avLst/>
              <a:gdLst>
                <a:gd name="connsiteX0" fmla="*/ 16882 w 146312"/>
                <a:gd name="connsiteY0" fmla="*/ 0 h 33764"/>
                <a:gd name="connsiteX1" fmla="*/ 129430 w 146312"/>
                <a:gd name="connsiteY1" fmla="*/ 0 h 33764"/>
                <a:gd name="connsiteX2" fmla="*/ 146312 w 146312"/>
                <a:gd name="connsiteY2" fmla="*/ 16882 h 33764"/>
                <a:gd name="connsiteX3" fmla="*/ 129430 w 146312"/>
                <a:gd name="connsiteY3" fmla="*/ 33764 h 33764"/>
                <a:gd name="connsiteX4" fmla="*/ 16882 w 146312"/>
                <a:gd name="connsiteY4" fmla="*/ 33764 h 33764"/>
                <a:gd name="connsiteX5" fmla="*/ 0 w 146312"/>
                <a:gd name="connsiteY5" fmla="*/ 16882 h 33764"/>
                <a:gd name="connsiteX6" fmla="*/ 16882 w 146312"/>
                <a:gd name="connsiteY6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312" h="33764">
                  <a:moveTo>
                    <a:pt x="16882" y="0"/>
                  </a:moveTo>
                  <a:lnTo>
                    <a:pt x="129430" y="0"/>
                  </a:lnTo>
                  <a:cubicBezTo>
                    <a:pt x="138997" y="0"/>
                    <a:pt x="146312" y="7316"/>
                    <a:pt x="146312" y="16882"/>
                  </a:cubicBezTo>
                  <a:cubicBezTo>
                    <a:pt x="146312" y="26449"/>
                    <a:pt x="138997" y="33764"/>
                    <a:pt x="129430" y="33764"/>
                  </a:cubicBezTo>
                  <a:lnTo>
                    <a:pt x="16882" y="33764"/>
                  </a:lnTo>
                  <a:cubicBezTo>
                    <a:pt x="7316" y="33764"/>
                    <a:pt x="0" y="26449"/>
                    <a:pt x="0" y="16882"/>
                  </a:cubicBezTo>
                  <a:cubicBezTo>
                    <a:pt x="0" y="7316"/>
                    <a:pt x="7316" y="0"/>
                    <a:pt x="16882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3538A9-2C11-4925-BEA9-A378FD0B702B}"/>
                </a:ext>
              </a:extLst>
            </p:cNvPr>
            <p:cNvSpPr/>
            <p:nvPr/>
          </p:nvSpPr>
          <p:spPr>
            <a:xfrm>
              <a:off x="824718" y="3895192"/>
              <a:ext cx="73156" cy="33764"/>
            </a:xfrm>
            <a:custGeom>
              <a:avLst/>
              <a:gdLst>
                <a:gd name="connsiteX0" fmla="*/ 0 w 73156"/>
                <a:gd name="connsiteY0" fmla="*/ 0 h 33764"/>
                <a:gd name="connsiteX1" fmla="*/ 36578 w 73156"/>
                <a:gd name="connsiteY1" fmla="*/ 33764 h 33764"/>
                <a:gd name="connsiteX2" fmla="*/ 73156 w 73156"/>
                <a:gd name="connsiteY2" fmla="*/ 0 h 33764"/>
                <a:gd name="connsiteX3" fmla="*/ 0 w 73156"/>
                <a:gd name="connsiteY3" fmla="*/ 0 h 3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6" h="33764">
                  <a:moveTo>
                    <a:pt x="0" y="0"/>
                  </a:moveTo>
                  <a:cubicBezTo>
                    <a:pt x="1688" y="19133"/>
                    <a:pt x="17445" y="33764"/>
                    <a:pt x="36578" y="33764"/>
                  </a:cubicBezTo>
                  <a:cubicBezTo>
                    <a:pt x="55711" y="33764"/>
                    <a:pt x="71468" y="19133"/>
                    <a:pt x="7315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49A4F0D-2C06-4142-A11B-A25B2093F12A}"/>
                </a:ext>
              </a:extLst>
            </p:cNvPr>
            <p:cNvSpPr/>
            <p:nvPr/>
          </p:nvSpPr>
          <p:spPr>
            <a:xfrm>
              <a:off x="714984" y="3456255"/>
              <a:ext cx="292624" cy="303879"/>
            </a:xfrm>
            <a:custGeom>
              <a:avLst/>
              <a:gdLst>
                <a:gd name="connsiteX0" fmla="*/ 146312 w 292624"/>
                <a:gd name="connsiteY0" fmla="*/ 0 h 303879"/>
                <a:gd name="connsiteX1" fmla="*/ 146312 w 292624"/>
                <a:gd name="connsiteY1" fmla="*/ 0 h 303879"/>
                <a:gd name="connsiteX2" fmla="*/ 146312 w 292624"/>
                <a:gd name="connsiteY2" fmla="*/ 0 h 303879"/>
                <a:gd name="connsiteX3" fmla="*/ 0 w 292624"/>
                <a:gd name="connsiteY3" fmla="*/ 144624 h 303879"/>
                <a:gd name="connsiteX4" fmla="*/ 0 w 292624"/>
                <a:gd name="connsiteY4" fmla="*/ 149689 h 303879"/>
                <a:gd name="connsiteX5" fmla="*/ 10129 w 292624"/>
                <a:gd name="connsiteY5" fmla="*/ 200335 h 303879"/>
                <a:gd name="connsiteX6" fmla="*/ 35453 w 292624"/>
                <a:gd name="connsiteY6" fmla="*/ 241978 h 303879"/>
                <a:gd name="connsiteX7" fmla="*/ 69780 w 292624"/>
                <a:gd name="connsiteY7" fmla="*/ 297689 h 303879"/>
                <a:gd name="connsiteX8" fmla="*/ 79909 w 292624"/>
                <a:gd name="connsiteY8" fmla="*/ 303879 h 303879"/>
                <a:gd name="connsiteX9" fmla="*/ 212716 w 292624"/>
                <a:gd name="connsiteY9" fmla="*/ 303879 h 303879"/>
                <a:gd name="connsiteX10" fmla="*/ 222845 w 292624"/>
                <a:gd name="connsiteY10" fmla="*/ 297689 h 303879"/>
                <a:gd name="connsiteX11" fmla="*/ 257172 w 292624"/>
                <a:gd name="connsiteY11" fmla="*/ 241978 h 303879"/>
                <a:gd name="connsiteX12" fmla="*/ 282495 w 292624"/>
                <a:gd name="connsiteY12" fmla="*/ 200335 h 303879"/>
                <a:gd name="connsiteX13" fmla="*/ 292625 w 292624"/>
                <a:gd name="connsiteY13" fmla="*/ 149689 h 303879"/>
                <a:gd name="connsiteX14" fmla="*/ 292625 w 292624"/>
                <a:gd name="connsiteY14" fmla="*/ 144624 h 303879"/>
                <a:gd name="connsiteX15" fmla="*/ 146312 w 292624"/>
                <a:gd name="connsiteY15" fmla="*/ 0 h 303879"/>
                <a:gd name="connsiteX16" fmla="*/ 258860 w 292624"/>
                <a:gd name="connsiteY16" fmla="*/ 149126 h 303879"/>
                <a:gd name="connsiteX17" fmla="*/ 250982 w 292624"/>
                <a:gd name="connsiteY17" fmla="*/ 188518 h 303879"/>
                <a:gd name="connsiteX18" fmla="*/ 231849 w 292624"/>
                <a:gd name="connsiteY18" fmla="*/ 219468 h 303879"/>
                <a:gd name="connsiteX19" fmla="*/ 199210 w 292624"/>
                <a:gd name="connsiteY19" fmla="*/ 270115 h 303879"/>
                <a:gd name="connsiteX20" fmla="*/ 146312 w 292624"/>
                <a:gd name="connsiteY20" fmla="*/ 270115 h 303879"/>
                <a:gd name="connsiteX21" fmla="*/ 93978 w 292624"/>
                <a:gd name="connsiteY21" fmla="*/ 270115 h 303879"/>
                <a:gd name="connsiteX22" fmla="*/ 61339 w 292624"/>
                <a:gd name="connsiteY22" fmla="*/ 219468 h 303879"/>
                <a:gd name="connsiteX23" fmla="*/ 42205 w 292624"/>
                <a:gd name="connsiteY23" fmla="*/ 188518 h 303879"/>
                <a:gd name="connsiteX24" fmla="*/ 34327 w 292624"/>
                <a:gd name="connsiteY24" fmla="*/ 149126 h 303879"/>
                <a:gd name="connsiteX25" fmla="*/ 34327 w 292624"/>
                <a:gd name="connsiteY25" fmla="*/ 144624 h 303879"/>
                <a:gd name="connsiteX26" fmla="*/ 146875 w 292624"/>
                <a:gd name="connsiteY26" fmla="*/ 33202 h 303879"/>
                <a:gd name="connsiteX27" fmla="*/ 146875 w 292624"/>
                <a:gd name="connsiteY27" fmla="*/ 33202 h 303879"/>
                <a:gd name="connsiteX28" fmla="*/ 146875 w 292624"/>
                <a:gd name="connsiteY28" fmla="*/ 33202 h 303879"/>
                <a:gd name="connsiteX29" fmla="*/ 146875 w 292624"/>
                <a:gd name="connsiteY29" fmla="*/ 33202 h 303879"/>
                <a:gd name="connsiteX30" fmla="*/ 146875 w 292624"/>
                <a:gd name="connsiteY30" fmla="*/ 33202 h 303879"/>
                <a:gd name="connsiteX31" fmla="*/ 146875 w 292624"/>
                <a:gd name="connsiteY31" fmla="*/ 33202 h 303879"/>
                <a:gd name="connsiteX32" fmla="*/ 146875 w 292624"/>
                <a:gd name="connsiteY32" fmla="*/ 33202 h 303879"/>
                <a:gd name="connsiteX33" fmla="*/ 259423 w 292624"/>
                <a:gd name="connsiteY33" fmla="*/ 144624 h 303879"/>
                <a:gd name="connsiteX34" fmla="*/ 259423 w 292624"/>
                <a:gd name="connsiteY34" fmla="*/ 149126 h 30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2624" h="303879">
                  <a:moveTo>
                    <a:pt x="146312" y="0"/>
                  </a:moveTo>
                  <a:cubicBezTo>
                    <a:pt x="146312" y="0"/>
                    <a:pt x="146312" y="0"/>
                    <a:pt x="146312" y="0"/>
                  </a:cubicBezTo>
                  <a:cubicBezTo>
                    <a:pt x="146312" y="0"/>
                    <a:pt x="146312" y="0"/>
                    <a:pt x="146312" y="0"/>
                  </a:cubicBezTo>
                  <a:cubicBezTo>
                    <a:pt x="66403" y="563"/>
                    <a:pt x="1688" y="64715"/>
                    <a:pt x="0" y="144624"/>
                  </a:cubicBezTo>
                  <a:lnTo>
                    <a:pt x="0" y="149689"/>
                  </a:lnTo>
                  <a:cubicBezTo>
                    <a:pt x="563" y="167134"/>
                    <a:pt x="3939" y="184016"/>
                    <a:pt x="10129" y="200335"/>
                  </a:cubicBezTo>
                  <a:cubicBezTo>
                    <a:pt x="16319" y="215529"/>
                    <a:pt x="24761" y="229598"/>
                    <a:pt x="35453" y="241978"/>
                  </a:cubicBezTo>
                  <a:cubicBezTo>
                    <a:pt x="48958" y="256609"/>
                    <a:pt x="63590" y="285309"/>
                    <a:pt x="69780" y="297689"/>
                  </a:cubicBezTo>
                  <a:cubicBezTo>
                    <a:pt x="71468" y="301628"/>
                    <a:pt x="75407" y="303879"/>
                    <a:pt x="79909" y="303879"/>
                  </a:cubicBezTo>
                  <a:lnTo>
                    <a:pt x="212716" y="303879"/>
                  </a:lnTo>
                  <a:cubicBezTo>
                    <a:pt x="217217" y="303879"/>
                    <a:pt x="221157" y="301628"/>
                    <a:pt x="222845" y="297689"/>
                  </a:cubicBezTo>
                  <a:cubicBezTo>
                    <a:pt x="229035" y="285309"/>
                    <a:pt x="243666" y="256609"/>
                    <a:pt x="257172" y="241978"/>
                  </a:cubicBezTo>
                  <a:cubicBezTo>
                    <a:pt x="267864" y="229598"/>
                    <a:pt x="276868" y="215529"/>
                    <a:pt x="282495" y="200335"/>
                  </a:cubicBezTo>
                  <a:cubicBezTo>
                    <a:pt x="288685" y="184016"/>
                    <a:pt x="292062" y="167134"/>
                    <a:pt x="292625" y="149689"/>
                  </a:cubicBezTo>
                  <a:lnTo>
                    <a:pt x="292625" y="144624"/>
                  </a:lnTo>
                  <a:cubicBezTo>
                    <a:pt x="290936" y="64715"/>
                    <a:pt x="226221" y="563"/>
                    <a:pt x="146312" y="0"/>
                  </a:cubicBezTo>
                  <a:close/>
                  <a:moveTo>
                    <a:pt x="258860" y="149126"/>
                  </a:moveTo>
                  <a:cubicBezTo>
                    <a:pt x="258297" y="162632"/>
                    <a:pt x="255484" y="176137"/>
                    <a:pt x="250982" y="188518"/>
                  </a:cubicBezTo>
                  <a:cubicBezTo>
                    <a:pt x="246480" y="199773"/>
                    <a:pt x="240290" y="210465"/>
                    <a:pt x="231849" y="219468"/>
                  </a:cubicBezTo>
                  <a:cubicBezTo>
                    <a:pt x="218906" y="235225"/>
                    <a:pt x="207651" y="252107"/>
                    <a:pt x="199210" y="270115"/>
                  </a:cubicBezTo>
                  <a:lnTo>
                    <a:pt x="146312" y="270115"/>
                  </a:lnTo>
                  <a:lnTo>
                    <a:pt x="93978" y="270115"/>
                  </a:lnTo>
                  <a:cubicBezTo>
                    <a:pt x="84974" y="252107"/>
                    <a:pt x="73719" y="235225"/>
                    <a:pt x="61339" y="219468"/>
                  </a:cubicBezTo>
                  <a:cubicBezTo>
                    <a:pt x="53460" y="210465"/>
                    <a:pt x="46707" y="199773"/>
                    <a:pt x="42205" y="188518"/>
                  </a:cubicBezTo>
                  <a:cubicBezTo>
                    <a:pt x="37141" y="176137"/>
                    <a:pt x="34890" y="162632"/>
                    <a:pt x="34327" y="149126"/>
                  </a:cubicBezTo>
                  <a:lnTo>
                    <a:pt x="34327" y="144624"/>
                  </a:lnTo>
                  <a:cubicBezTo>
                    <a:pt x="35453" y="83285"/>
                    <a:pt x="85536" y="33764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146875" y="33202"/>
                    <a:pt x="146875" y="33202"/>
                    <a:pt x="146875" y="33202"/>
                  </a:cubicBezTo>
                  <a:cubicBezTo>
                    <a:pt x="146875" y="33202"/>
                    <a:pt x="146875" y="33202"/>
                    <a:pt x="146875" y="33202"/>
                  </a:cubicBezTo>
                  <a:lnTo>
                    <a:pt x="146875" y="33202"/>
                  </a:lnTo>
                  <a:lnTo>
                    <a:pt x="146875" y="33202"/>
                  </a:lnTo>
                  <a:cubicBezTo>
                    <a:pt x="208214" y="33764"/>
                    <a:pt x="258297" y="82723"/>
                    <a:pt x="259423" y="144624"/>
                  </a:cubicBezTo>
                  <a:lnTo>
                    <a:pt x="259423" y="149126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aphic 25" descr="Rocket">
            <a:extLst>
              <a:ext uri="{FF2B5EF4-FFF2-40B4-BE49-F238E27FC236}">
                <a16:creationId xmlns:a16="http://schemas.microsoft.com/office/drawing/2014/main" id="{859CF937-8E77-4BF6-BF01-0F3FFAEEE517}"/>
              </a:ext>
            </a:extLst>
          </p:cNvPr>
          <p:cNvGrpSpPr/>
          <p:nvPr/>
        </p:nvGrpSpPr>
        <p:grpSpPr>
          <a:xfrm>
            <a:off x="243619" y="2009557"/>
            <a:ext cx="405173" cy="405173"/>
            <a:chOff x="595341" y="1927412"/>
            <a:chExt cx="540230" cy="540230"/>
          </a:xfrm>
          <a:solidFill>
            <a:schemeClr val="accent6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7D000-5DEF-44DB-A5F5-27F6FBE8BF88}"/>
                </a:ext>
              </a:extLst>
            </p:cNvPr>
            <p:cNvSpPr/>
            <p:nvPr/>
          </p:nvSpPr>
          <p:spPr>
            <a:xfrm>
              <a:off x="988695" y="1971703"/>
              <a:ext cx="103241" cy="99207"/>
            </a:xfrm>
            <a:custGeom>
              <a:avLst/>
              <a:gdLst>
                <a:gd name="connsiteX0" fmla="*/ 100730 w 103241"/>
                <a:gd name="connsiteY0" fmla="*/ 2979 h 99207"/>
                <a:gd name="connsiteX1" fmla="*/ 0 w 103241"/>
                <a:gd name="connsiteY1" fmla="*/ 15359 h 99207"/>
                <a:gd name="connsiteX2" fmla="*/ 46145 w 103241"/>
                <a:gd name="connsiteY2" fmla="*/ 51937 h 99207"/>
                <a:gd name="connsiteX3" fmla="*/ 83285 w 103241"/>
                <a:gd name="connsiteY3" fmla="*/ 99207 h 99207"/>
                <a:gd name="connsiteX4" fmla="*/ 100730 w 103241"/>
                <a:gd name="connsiteY4" fmla="*/ 2979 h 9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241" h="99207">
                  <a:moveTo>
                    <a:pt x="100730" y="2979"/>
                  </a:moveTo>
                  <a:cubicBezTo>
                    <a:pt x="92852" y="-4899"/>
                    <a:pt x="42205" y="4105"/>
                    <a:pt x="0" y="15359"/>
                  </a:cubicBezTo>
                  <a:cubicBezTo>
                    <a:pt x="15194" y="24363"/>
                    <a:pt x="30951" y="36743"/>
                    <a:pt x="46145" y="51937"/>
                  </a:cubicBezTo>
                  <a:cubicBezTo>
                    <a:pt x="61901" y="67694"/>
                    <a:pt x="74282" y="83451"/>
                    <a:pt x="83285" y="99207"/>
                  </a:cubicBezTo>
                  <a:cubicBezTo>
                    <a:pt x="94540" y="55877"/>
                    <a:pt x="109171" y="10857"/>
                    <a:pt x="100730" y="2979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549EC7-A3B6-4C76-A0E0-04542E39C99D}"/>
                </a:ext>
              </a:extLst>
            </p:cNvPr>
            <p:cNvSpPr/>
            <p:nvPr/>
          </p:nvSpPr>
          <p:spPr>
            <a:xfrm>
              <a:off x="638709" y="2126410"/>
              <a:ext cx="137270" cy="131295"/>
            </a:xfrm>
            <a:custGeom>
              <a:avLst/>
              <a:gdLst>
                <a:gd name="connsiteX0" fmla="*/ 137270 w 137270"/>
                <a:gd name="connsiteY0" fmla="*/ 8652 h 131295"/>
                <a:gd name="connsiteX1" fmla="*/ 118137 w 137270"/>
                <a:gd name="connsiteY1" fmla="*/ 1337 h 131295"/>
                <a:gd name="connsiteX2" fmla="*/ 95628 w 137270"/>
                <a:gd name="connsiteY2" fmla="*/ 5839 h 131295"/>
                <a:gd name="connsiteX3" fmla="*/ 6152 w 137270"/>
                <a:gd name="connsiteY3" fmla="*/ 95314 h 131295"/>
                <a:gd name="connsiteX4" fmla="*/ 25285 w 137270"/>
                <a:gd name="connsiteY4" fmla="*/ 130767 h 131295"/>
                <a:gd name="connsiteX5" fmla="*/ 100130 w 137270"/>
                <a:gd name="connsiteY5" fmla="*/ 113885 h 131295"/>
                <a:gd name="connsiteX6" fmla="*/ 137270 w 137270"/>
                <a:gd name="connsiteY6" fmla="*/ 8652 h 13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270" h="131295">
                  <a:moveTo>
                    <a:pt x="137270" y="8652"/>
                  </a:moveTo>
                  <a:lnTo>
                    <a:pt x="118137" y="1337"/>
                  </a:lnTo>
                  <a:cubicBezTo>
                    <a:pt x="110259" y="-1477"/>
                    <a:pt x="101818" y="211"/>
                    <a:pt x="95628" y="5839"/>
                  </a:cubicBezTo>
                  <a:lnTo>
                    <a:pt x="6152" y="95314"/>
                  </a:lnTo>
                  <a:cubicBezTo>
                    <a:pt x="-8479" y="109945"/>
                    <a:pt x="5027" y="135269"/>
                    <a:pt x="25285" y="130767"/>
                  </a:cubicBezTo>
                  <a:lnTo>
                    <a:pt x="100130" y="113885"/>
                  </a:lnTo>
                  <a:cubicBezTo>
                    <a:pt x="106320" y="85748"/>
                    <a:pt x="116449" y="48044"/>
                    <a:pt x="137270" y="86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EFF99FB-A277-40A8-8C37-5062E9795F19}"/>
                </a:ext>
              </a:extLst>
            </p:cNvPr>
            <p:cNvSpPr/>
            <p:nvPr/>
          </p:nvSpPr>
          <p:spPr>
            <a:xfrm>
              <a:off x="804141" y="2281937"/>
              <a:ext cx="131555" cy="141456"/>
            </a:xfrm>
            <a:custGeom>
              <a:avLst/>
              <a:gdLst>
                <a:gd name="connsiteX0" fmla="*/ 120965 w 131555"/>
                <a:gd name="connsiteY0" fmla="*/ 0 h 141456"/>
                <a:gd name="connsiteX1" fmla="*/ 17984 w 131555"/>
                <a:gd name="connsiteY1" fmla="*/ 36015 h 141456"/>
                <a:gd name="connsiteX2" fmla="*/ 539 w 131555"/>
                <a:gd name="connsiteY2" fmla="*/ 115924 h 141456"/>
                <a:gd name="connsiteX3" fmla="*/ 35991 w 131555"/>
                <a:gd name="connsiteY3" fmla="*/ 135058 h 141456"/>
                <a:gd name="connsiteX4" fmla="*/ 125467 w 131555"/>
                <a:gd name="connsiteY4" fmla="*/ 45582 h 141456"/>
                <a:gd name="connsiteX5" fmla="*/ 129969 w 131555"/>
                <a:gd name="connsiteY5" fmla="*/ 23072 h 141456"/>
                <a:gd name="connsiteX6" fmla="*/ 120965 w 131555"/>
                <a:gd name="connsiteY6" fmla="*/ 0 h 14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55" h="141456">
                  <a:moveTo>
                    <a:pt x="120965" y="0"/>
                  </a:moveTo>
                  <a:cubicBezTo>
                    <a:pt x="83261" y="19696"/>
                    <a:pt x="47246" y="30388"/>
                    <a:pt x="17984" y="36015"/>
                  </a:cubicBezTo>
                  <a:lnTo>
                    <a:pt x="539" y="115924"/>
                  </a:lnTo>
                  <a:cubicBezTo>
                    <a:pt x="-3963" y="136183"/>
                    <a:pt x="20797" y="150251"/>
                    <a:pt x="35991" y="135058"/>
                  </a:cubicBezTo>
                  <a:lnTo>
                    <a:pt x="125467" y="45582"/>
                  </a:lnTo>
                  <a:cubicBezTo>
                    <a:pt x="131094" y="39955"/>
                    <a:pt x="133345" y="30951"/>
                    <a:pt x="129969" y="23072"/>
                  </a:cubicBezTo>
                  <a:lnTo>
                    <a:pt x="120965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A190649-2641-4216-804E-D1E7A26AB210}"/>
                </a:ext>
              </a:extLst>
            </p:cNvPr>
            <p:cNvSpPr/>
            <p:nvPr/>
          </p:nvSpPr>
          <p:spPr>
            <a:xfrm>
              <a:off x="758535" y="1997191"/>
              <a:ext cx="302753" cy="302191"/>
            </a:xfrm>
            <a:custGeom>
              <a:avLst/>
              <a:gdLst>
                <a:gd name="connsiteX0" fmla="*/ 199773 w 302753"/>
                <a:gd name="connsiteY0" fmla="*/ 0 h 302191"/>
                <a:gd name="connsiteX1" fmla="*/ 92289 w 302753"/>
                <a:gd name="connsiteY1" fmla="*/ 73156 h 302191"/>
                <a:gd name="connsiteX2" fmla="*/ 0 w 302753"/>
                <a:gd name="connsiteY2" fmla="*/ 267301 h 302191"/>
                <a:gd name="connsiteX3" fmla="*/ 34890 w 302753"/>
                <a:gd name="connsiteY3" fmla="*/ 302191 h 302191"/>
                <a:gd name="connsiteX4" fmla="*/ 229598 w 302753"/>
                <a:gd name="connsiteY4" fmla="*/ 210465 h 302191"/>
                <a:gd name="connsiteX5" fmla="*/ 302754 w 302753"/>
                <a:gd name="connsiteY5" fmla="*/ 103544 h 302191"/>
                <a:gd name="connsiteX6" fmla="*/ 259986 w 302753"/>
                <a:gd name="connsiteY6" fmla="*/ 41643 h 302191"/>
                <a:gd name="connsiteX7" fmla="*/ 199773 w 302753"/>
                <a:gd name="connsiteY7" fmla="*/ 0 h 302191"/>
                <a:gd name="connsiteX8" fmla="*/ 228472 w 302753"/>
                <a:gd name="connsiteY8" fmla="*/ 121552 h 302191"/>
                <a:gd name="connsiteX9" fmla="*/ 180639 w 302753"/>
                <a:gd name="connsiteY9" fmla="*/ 121552 h 302191"/>
                <a:gd name="connsiteX10" fmla="*/ 180639 w 302753"/>
                <a:gd name="connsiteY10" fmla="*/ 73719 h 302191"/>
                <a:gd name="connsiteX11" fmla="*/ 228472 w 302753"/>
                <a:gd name="connsiteY11" fmla="*/ 73719 h 302191"/>
                <a:gd name="connsiteX12" fmla="*/ 228472 w 302753"/>
                <a:gd name="connsiteY12" fmla="*/ 121552 h 302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2753" h="302191">
                  <a:moveTo>
                    <a:pt x="199773" y="0"/>
                  </a:moveTo>
                  <a:cubicBezTo>
                    <a:pt x="166571" y="13506"/>
                    <a:pt x="128867" y="36578"/>
                    <a:pt x="92289" y="73156"/>
                  </a:cubicBezTo>
                  <a:cubicBezTo>
                    <a:pt x="25323" y="140122"/>
                    <a:pt x="5627" y="221157"/>
                    <a:pt x="0" y="267301"/>
                  </a:cubicBezTo>
                  <a:lnTo>
                    <a:pt x="34890" y="302191"/>
                  </a:lnTo>
                  <a:cubicBezTo>
                    <a:pt x="81035" y="296564"/>
                    <a:pt x="162632" y="277431"/>
                    <a:pt x="229598" y="210465"/>
                  </a:cubicBezTo>
                  <a:cubicBezTo>
                    <a:pt x="266176" y="173887"/>
                    <a:pt x="289248" y="136746"/>
                    <a:pt x="302754" y="103544"/>
                  </a:cubicBezTo>
                  <a:cubicBezTo>
                    <a:pt x="295438" y="84974"/>
                    <a:pt x="280807" y="63027"/>
                    <a:pt x="259986" y="41643"/>
                  </a:cubicBezTo>
                  <a:cubicBezTo>
                    <a:pt x="239727" y="21947"/>
                    <a:pt x="218343" y="7316"/>
                    <a:pt x="199773" y="0"/>
                  </a:cubicBezTo>
                  <a:close/>
                  <a:moveTo>
                    <a:pt x="228472" y="121552"/>
                  </a:moveTo>
                  <a:cubicBezTo>
                    <a:pt x="215529" y="134495"/>
                    <a:pt x="194145" y="134495"/>
                    <a:pt x="180639" y="121552"/>
                  </a:cubicBezTo>
                  <a:cubicBezTo>
                    <a:pt x="167696" y="108609"/>
                    <a:pt x="167696" y="87225"/>
                    <a:pt x="180639" y="73719"/>
                  </a:cubicBezTo>
                  <a:cubicBezTo>
                    <a:pt x="193582" y="60776"/>
                    <a:pt x="214967" y="60776"/>
                    <a:pt x="228472" y="73719"/>
                  </a:cubicBezTo>
                  <a:cubicBezTo>
                    <a:pt x="241415" y="87225"/>
                    <a:pt x="241415" y="108609"/>
                    <a:pt x="228472" y="12155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73D1A0D-6B60-4483-A812-4C556F8275D0}"/>
                </a:ext>
              </a:extLst>
            </p:cNvPr>
            <p:cNvSpPr/>
            <p:nvPr/>
          </p:nvSpPr>
          <p:spPr>
            <a:xfrm>
              <a:off x="692254" y="2285513"/>
              <a:ext cx="80149" cy="80315"/>
            </a:xfrm>
            <a:custGeom>
              <a:avLst/>
              <a:gdLst>
                <a:gd name="connsiteX0" fmla="*/ 65718 w 80149"/>
                <a:gd name="connsiteY0" fmla="*/ 14432 h 80315"/>
                <a:gd name="connsiteX1" fmla="*/ 39269 w 80149"/>
                <a:gd name="connsiteY1" fmla="*/ 8805 h 80315"/>
                <a:gd name="connsiteX2" fmla="*/ 1566 w 80149"/>
                <a:gd name="connsiteY2" fmla="*/ 78584 h 80315"/>
                <a:gd name="connsiteX3" fmla="*/ 71345 w 80149"/>
                <a:gd name="connsiteY3" fmla="*/ 40881 h 80315"/>
                <a:gd name="connsiteX4" fmla="*/ 65718 w 80149"/>
                <a:gd name="connsiteY4" fmla="*/ 14432 h 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49" h="80315">
                  <a:moveTo>
                    <a:pt x="65718" y="14432"/>
                  </a:moveTo>
                  <a:cubicBezTo>
                    <a:pt x="56714" y="5428"/>
                    <a:pt x="57840" y="-9766"/>
                    <a:pt x="39269" y="8805"/>
                  </a:cubicBezTo>
                  <a:cubicBezTo>
                    <a:pt x="20699" y="27375"/>
                    <a:pt x="-6875" y="69581"/>
                    <a:pt x="1566" y="78584"/>
                  </a:cubicBezTo>
                  <a:cubicBezTo>
                    <a:pt x="10569" y="87588"/>
                    <a:pt x="52775" y="59451"/>
                    <a:pt x="71345" y="40881"/>
                  </a:cubicBezTo>
                  <a:cubicBezTo>
                    <a:pt x="89916" y="21748"/>
                    <a:pt x="74722" y="22873"/>
                    <a:pt x="65718" y="14432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4763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Squares – Slide Template</vt:lpstr>
      <vt:lpstr>Stacked Squares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Squares</dc:title>
  <dc:creator>PresentationGO.com</dc:creator>
  <dc:description>© Copyright PresentationGO.com</dc:description>
  <dcterms:created xsi:type="dcterms:W3CDTF">2014-11-26T05:14:11Z</dcterms:created>
  <dcterms:modified xsi:type="dcterms:W3CDTF">2020-01-30T18:02:21Z</dcterms:modified>
  <cp:category>Charts &amp; Diagrams</cp:category>
</cp:coreProperties>
</file>